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2"/>
  </p:notesMasterIdLst>
  <p:sldIdLst>
    <p:sldId id="256" r:id="rId2"/>
    <p:sldId id="338" r:id="rId3"/>
    <p:sldId id="304" r:id="rId4"/>
    <p:sldId id="306" r:id="rId5"/>
    <p:sldId id="305" r:id="rId6"/>
    <p:sldId id="303" r:id="rId7"/>
    <p:sldId id="342" r:id="rId8"/>
    <p:sldId id="307" r:id="rId9"/>
    <p:sldId id="334" r:id="rId10"/>
    <p:sldId id="335" r:id="rId11"/>
    <p:sldId id="336" r:id="rId12"/>
    <p:sldId id="312" r:id="rId13"/>
    <p:sldId id="308" r:id="rId14"/>
    <p:sldId id="309" r:id="rId15"/>
    <p:sldId id="311" r:id="rId16"/>
    <p:sldId id="314" r:id="rId17"/>
    <p:sldId id="337" r:id="rId18"/>
    <p:sldId id="313" r:id="rId19"/>
    <p:sldId id="315" r:id="rId20"/>
    <p:sldId id="316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341" r:id="rId33"/>
    <p:sldId id="330" r:id="rId34"/>
    <p:sldId id="331" r:id="rId35"/>
    <p:sldId id="332" r:id="rId36"/>
    <p:sldId id="333" r:id="rId37"/>
    <p:sldId id="339" r:id="rId38"/>
    <p:sldId id="340" r:id="rId39"/>
    <p:sldId id="302" r:id="rId40"/>
    <p:sldId id="259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D0D5"/>
    <a:srgbClr val="EDEDED"/>
    <a:srgbClr val="413A42"/>
    <a:srgbClr val="D2D4D1"/>
    <a:srgbClr val="F6F6F6"/>
    <a:srgbClr val="F8F8F8"/>
    <a:srgbClr val="F1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9657" autoAdjust="0"/>
  </p:normalViewPr>
  <p:slideViewPr>
    <p:cSldViewPr snapToGrid="0">
      <p:cViewPr varScale="1">
        <p:scale>
          <a:sx n="113" d="100"/>
          <a:sy n="113" d="100"/>
        </p:scale>
        <p:origin x="43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2;&#1080;&#1093;&#1072;&#1080;&#1083;\YandexDisk\&#1050;&#1083;&#1086;&#1085;&#1076;&#1072;&#1081;&#1082;\&#1044;&#1086;&#1082;&#1083;&#1072;&#1076;%20&#1052;&#1048;&#1057;\&#1050;&#1051;&#1080;&#1085;&#1080;&#1082;&#1080;_10-1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2;&#1080;&#1093;&#1072;&#1080;&#1083;\YandexDisk\&#1050;&#1083;&#1086;&#1085;&#1076;&#1072;&#1081;&#1082;\&#1044;&#1086;&#1082;&#1083;&#1072;&#1076;%20&#1052;&#1048;&#1057;\&#1050;&#1051;&#1080;&#1085;&#1080;&#1082;&#1080;_10-1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2;&#1080;&#1093;&#1072;&#1080;&#1083;\YandexDisk\&#1050;&#1083;&#1086;&#1085;&#1076;&#1072;&#1081;&#1082;\&#1044;&#1086;&#1082;&#1083;&#1072;&#1076;%20&#1052;&#1048;&#1057;\&#1050;&#1051;&#1080;&#1085;&#1080;&#1082;&#1080;_10-1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2;&#1080;&#1093;&#1072;&#1080;&#1083;\YandexDisk\&#1050;&#1083;&#1086;&#1085;&#1076;&#1072;&#1081;&#1082;\&#1044;&#1086;&#1082;&#1083;&#1072;&#1076;%20&#1052;&#1048;&#1057;\&#1052;&#1048;&#1057;_10-1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2;&#1080;&#1093;&#1072;&#1080;&#1083;\YandexDisk\&#1050;&#1083;&#1086;&#1085;&#1076;&#1072;&#1081;&#1082;\&#1044;&#1086;&#1082;&#1083;&#1072;&#1076;%20&#1052;&#1048;&#1057;\&#1052;&#1048;&#1057;_10-1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[КЛиники_10-11.xlsx]Интерактив!СводнаяТаблица4</c:name>
    <c:fmtId val="-1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Интерактив!$B$3</c:f>
              <c:strCache>
                <c:ptCount val="1"/>
                <c:pt idx="0">
                  <c:v>Всего клиник в выборке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Интерактив!$A$4:$A$5</c:f>
              <c:strCache>
                <c:ptCount val="1"/>
                <c:pt idx="0">
                  <c:v>Клиника</c:v>
                </c:pt>
              </c:strCache>
            </c:strRef>
          </c:cat>
          <c:val>
            <c:numRef>
              <c:f>Интерактив!$B$4:$B$5</c:f>
              <c:numCache>
                <c:formatCode>General</c:formatCode>
                <c:ptCount val="1"/>
                <c:pt idx="0">
                  <c:v>107</c:v>
                </c:pt>
              </c:numCache>
            </c:numRef>
          </c:val>
        </c:ser>
        <c:ser>
          <c:idx val="1"/>
          <c:order val="1"/>
          <c:tx>
            <c:strRef>
              <c:f>Интерактив!$C$3</c:f>
              <c:strCache>
                <c:ptCount val="1"/>
                <c:pt idx="0">
                  <c:v>Есть прайс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Интерактив!$A$4:$A$5</c:f>
              <c:strCache>
                <c:ptCount val="1"/>
                <c:pt idx="0">
                  <c:v>Клиника</c:v>
                </c:pt>
              </c:strCache>
            </c:strRef>
          </c:cat>
          <c:val>
            <c:numRef>
              <c:f>Интерактив!$C$4:$C$5</c:f>
              <c:numCache>
                <c:formatCode>General</c:formatCode>
                <c:ptCount val="1"/>
                <c:pt idx="0">
                  <c:v>93</c:v>
                </c:pt>
              </c:numCache>
            </c:numRef>
          </c:val>
        </c:ser>
        <c:ser>
          <c:idx val="2"/>
          <c:order val="2"/>
          <c:tx>
            <c:strRef>
              <c:f>Интерактив!$D$3</c:f>
              <c:strCache>
                <c:ptCount val="1"/>
                <c:pt idx="0">
                  <c:v>Есть резюме врачей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Интерактив!$A$4:$A$5</c:f>
              <c:strCache>
                <c:ptCount val="1"/>
                <c:pt idx="0">
                  <c:v>Клиника</c:v>
                </c:pt>
              </c:strCache>
            </c:strRef>
          </c:cat>
          <c:val>
            <c:numRef>
              <c:f>Интерактив!$D$4:$D$5</c:f>
              <c:numCache>
                <c:formatCode>General</c:formatCode>
                <c:ptCount val="1"/>
                <c:pt idx="0">
                  <c:v>76</c:v>
                </c:pt>
              </c:numCache>
            </c:numRef>
          </c:val>
        </c:ser>
        <c:ser>
          <c:idx val="3"/>
          <c:order val="3"/>
          <c:tx>
            <c:strRef>
              <c:f>Интерактив!$E$3</c:f>
              <c:strCache>
                <c:ptCount val="1"/>
                <c:pt idx="0">
                  <c:v>Есть расписание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Интерактив!$A$4:$A$5</c:f>
              <c:strCache>
                <c:ptCount val="1"/>
                <c:pt idx="0">
                  <c:v>Клиника</c:v>
                </c:pt>
              </c:strCache>
            </c:strRef>
          </c:cat>
          <c:val>
            <c:numRef>
              <c:f>Интерактив!$E$4:$E$5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</c:ser>
        <c:ser>
          <c:idx val="4"/>
          <c:order val="4"/>
          <c:tx>
            <c:strRef>
              <c:f>Интерактив!$F$3</c:f>
              <c:strCache>
                <c:ptCount val="1"/>
                <c:pt idx="0">
                  <c:v>Есть ЛК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Интерактив!$A$4:$A$5</c:f>
              <c:strCache>
                <c:ptCount val="1"/>
                <c:pt idx="0">
                  <c:v>Клиника</c:v>
                </c:pt>
              </c:strCache>
            </c:strRef>
          </c:cat>
          <c:val>
            <c:numRef>
              <c:f>Интерактив!$F$4:$F$5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53414136"/>
        <c:axId val="253414920"/>
      </c:barChart>
      <c:catAx>
        <c:axId val="2534141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53414920"/>
        <c:crosses val="autoZero"/>
        <c:auto val="1"/>
        <c:lblAlgn val="ctr"/>
        <c:lblOffset val="100"/>
        <c:noMultiLvlLbl val="0"/>
      </c:catAx>
      <c:valAx>
        <c:axId val="253414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3414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[КЛиники_10-11.xlsx]Анализ CMS!СводнаяТаблица1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circle"/>
          <c:size val="6"/>
        </c:marke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"/>
        <c:spPr>
          <a:solidFill>
            <a:schemeClr val="accent1">
              <a:lumMod val="60000"/>
            </a:schemeClr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dLbl>
          <c:idx val="0"/>
          <c:layout>
            <c:manualLayout>
              <c:x val="4.8134771295403861E-2"/>
              <c:y val="-1.9351717464925013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3"/>
        <c:spPr>
          <a:solidFill>
            <a:schemeClr val="accent5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dLbl>
          <c:idx val="0"/>
          <c:layout>
            <c:manualLayout>
              <c:x val="2.4067385647701989E-2"/>
              <c:y val="5.2249637155297603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4"/>
        <c:spPr>
          <a:solidFill>
            <a:schemeClr val="accent4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dLbl>
          <c:idx val="0"/>
          <c:layout>
            <c:manualLayout>
              <c:x val="2.4067385647701989E-2"/>
              <c:y val="-5.8055152394775036E-3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outEnd"/>
          <c:showLegendKey val="0"/>
          <c:showVal val="1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outEnd"/>
          <c:showLegendKey val="0"/>
          <c:showVal val="1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9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10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dLbl>
          <c:idx val="0"/>
          <c:layout>
            <c:manualLayout>
              <c:x val="2.4067385647701989E-2"/>
              <c:y val="-5.8055152394775036E-3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dLbl>
          <c:idx val="0"/>
          <c:layout>
            <c:manualLayout>
              <c:x val="2.4067385647701989E-2"/>
              <c:y val="5.2249637155297603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13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dLbl>
          <c:idx val="0"/>
          <c:layout>
            <c:manualLayout>
              <c:x val="4.8134771295403861E-2"/>
              <c:y val="-1.9351717464925013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15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16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17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19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20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21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22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23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24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25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26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27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28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9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outEnd"/>
          <c:showLegendKey val="0"/>
          <c:showVal val="1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30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31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32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dLbl>
          <c:idx val="0"/>
          <c:layout>
            <c:manualLayout>
              <c:x val="2.4067385647701989E-2"/>
              <c:y val="-5.8055152394775036E-3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33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dLbl>
          <c:idx val="0"/>
          <c:layout>
            <c:manualLayout>
              <c:x val="2.4067385647701989E-2"/>
              <c:y val="5.2249637155297603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34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35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dLbl>
          <c:idx val="0"/>
          <c:layout>
            <c:manualLayout>
              <c:x val="4.8134771295403861E-2"/>
              <c:y val="-1.9351717464925013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36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37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38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39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40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41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42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43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44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45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46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47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48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49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</c:pivotFmts>
    <c:plotArea>
      <c:layout>
        <c:manualLayout>
          <c:layoutTarget val="inner"/>
          <c:xMode val="edge"/>
          <c:yMode val="edge"/>
          <c:x val="0.22452445120043824"/>
          <c:y val="8.2727068405273718E-2"/>
          <c:w val="0.58743460114340917"/>
          <c:h val="0.76394086889373558"/>
        </c:manualLayout>
      </c:layout>
      <c:pieChart>
        <c:varyColors val="1"/>
        <c:ser>
          <c:idx val="0"/>
          <c:order val="0"/>
          <c:tx>
            <c:strRef>
              <c:f>'Анализ CMS'!$B$3</c:f>
              <c:strCache>
                <c:ptCount val="1"/>
                <c:pt idx="0">
                  <c:v>Количество сайтов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/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4067385647701989E-2"/>
                  <c:y val="-5.805515239477503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4067385647701989E-2"/>
                  <c:y val="5.224963715529760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4.8134771295403861E-2"/>
                  <c:y val="-1.935171746492501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'Анализ CMS'!$A$4:$A$14</c:f>
              <c:strCache>
                <c:ptCount val="10"/>
                <c:pt idx="0">
                  <c:v>1C-Битрикс</c:v>
                </c:pt>
                <c:pt idx="1">
                  <c:v>ABO.CMS</c:v>
                </c:pt>
                <c:pt idx="2">
                  <c:v>Drupal</c:v>
                </c:pt>
                <c:pt idx="3">
                  <c:v>HostCMS</c:v>
                </c:pt>
                <c:pt idx="4">
                  <c:v>InstantCMS</c:v>
                </c:pt>
                <c:pt idx="5">
                  <c:v>Joomla</c:v>
                </c:pt>
                <c:pt idx="6">
                  <c:v>MODx</c:v>
                </c:pt>
                <c:pt idx="7">
                  <c:v>NetCat</c:v>
                </c:pt>
                <c:pt idx="8">
                  <c:v>WordPress</c:v>
                </c:pt>
                <c:pt idx="9">
                  <c:v>нет CMS или "самопись"</c:v>
                </c:pt>
              </c:strCache>
            </c:strRef>
          </c:cat>
          <c:val>
            <c:numRef>
              <c:f>'Анализ CMS'!$B$4:$B$14</c:f>
              <c:numCache>
                <c:formatCode>General</c:formatCode>
                <c:ptCount val="10"/>
                <c:pt idx="0">
                  <c:v>18</c:v>
                </c:pt>
                <c:pt idx="1">
                  <c:v>2</c:v>
                </c:pt>
                <c:pt idx="2">
                  <c:v>6</c:v>
                </c:pt>
                <c:pt idx="3">
                  <c:v>1</c:v>
                </c:pt>
                <c:pt idx="4">
                  <c:v>1</c:v>
                </c:pt>
                <c:pt idx="5">
                  <c:v>13</c:v>
                </c:pt>
                <c:pt idx="6">
                  <c:v>3</c:v>
                </c:pt>
                <c:pt idx="7">
                  <c:v>1</c:v>
                </c:pt>
                <c:pt idx="8">
                  <c:v>23</c:v>
                </c:pt>
                <c:pt idx="9">
                  <c:v>39</c:v>
                </c:pt>
              </c:numCache>
            </c:numRef>
          </c:val>
        </c:ser>
        <c:ser>
          <c:idx val="1"/>
          <c:order val="1"/>
          <c:tx>
            <c:strRef>
              <c:f>'Анализ CMS'!$C$3</c:f>
              <c:strCache>
                <c:ptCount val="1"/>
                <c:pt idx="0">
                  <c:v>Доля CMS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'Анализ CMS'!$A$4:$A$14</c:f>
              <c:strCache>
                <c:ptCount val="10"/>
                <c:pt idx="0">
                  <c:v>1C-Битрикс</c:v>
                </c:pt>
                <c:pt idx="1">
                  <c:v>ABO.CMS</c:v>
                </c:pt>
                <c:pt idx="2">
                  <c:v>Drupal</c:v>
                </c:pt>
                <c:pt idx="3">
                  <c:v>HostCMS</c:v>
                </c:pt>
                <c:pt idx="4">
                  <c:v>InstantCMS</c:v>
                </c:pt>
                <c:pt idx="5">
                  <c:v>Joomla</c:v>
                </c:pt>
                <c:pt idx="6">
                  <c:v>MODx</c:v>
                </c:pt>
                <c:pt idx="7">
                  <c:v>NetCat</c:v>
                </c:pt>
                <c:pt idx="8">
                  <c:v>WordPress</c:v>
                </c:pt>
                <c:pt idx="9">
                  <c:v>нет CMS или "самопись"</c:v>
                </c:pt>
              </c:strCache>
            </c:strRef>
          </c:cat>
          <c:val>
            <c:numRef>
              <c:f>'Анализ CMS'!$C$4:$C$14</c:f>
              <c:numCache>
                <c:formatCode>0.00%</c:formatCode>
                <c:ptCount val="10"/>
                <c:pt idx="0">
                  <c:v>0.16822429906542055</c:v>
                </c:pt>
                <c:pt idx="1">
                  <c:v>1.8691588785046728E-2</c:v>
                </c:pt>
                <c:pt idx="2">
                  <c:v>5.6074766355140186E-2</c:v>
                </c:pt>
                <c:pt idx="3">
                  <c:v>9.3457943925233638E-3</c:v>
                </c:pt>
                <c:pt idx="4">
                  <c:v>9.3457943925233638E-3</c:v>
                </c:pt>
                <c:pt idx="5">
                  <c:v>0.12149532710280374</c:v>
                </c:pt>
                <c:pt idx="6">
                  <c:v>2.8037383177570093E-2</c:v>
                </c:pt>
                <c:pt idx="7">
                  <c:v>9.3457943925233638E-3</c:v>
                </c:pt>
                <c:pt idx="8">
                  <c:v>0.21495327102803738</c:v>
                </c:pt>
                <c:pt idx="9">
                  <c:v>0.3644859813084112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[КЛиники_10-11.xlsx]Значимость!Значимость</c:name>
    <c:fmtId val="-1"/>
  </c:pivotSource>
  <c:chart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</c:pivotFmts>
    <c:plotArea>
      <c:layout>
        <c:manualLayout>
          <c:layoutTarget val="inner"/>
          <c:xMode val="edge"/>
          <c:yMode val="edge"/>
          <c:x val="0.23866268957365394"/>
          <c:y val="0.21239516668690558"/>
          <c:w val="0.51071727458333405"/>
          <c:h val="0.58780161377418016"/>
        </c:manualLayout>
      </c:layout>
      <c:radarChart>
        <c:radarStyle val="marker"/>
        <c:varyColors val="0"/>
        <c:ser>
          <c:idx val="1"/>
          <c:order val="1"/>
          <c:tx>
            <c:strRef>
              <c:f>Значимость!$C$3</c:f>
              <c:strCache>
                <c:ptCount val="1"/>
                <c:pt idx="0">
                  <c:v>Количество сайтов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Значимость!$A$4:$A$14</c:f>
              <c:strCache>
                <c:ptCount val="10"/>
                <c:pt idx="0">
                  <c:v>нет CMS или "самопись"</c:v>
                </c:pt>
                <c:pt idx="1">
                  <c:v>WordPress</c:v>
                </c:pt>
                <c:pt idx="2">
                  <c:v>1C-Битрикс</c:v>
                </c:pt>
                <c:pt idx="3">
                  <c:v>Joomla</c:v>
                </c:pt>
                <c:pt idx="4">
                  <c:v>Drupal</c:v>
                </c:pt>
                <c:pt idx="5">
                  <c:v>MODx</c:v>
                </c:pt>
                <c:pt idx="6">
                  <c:v>ABO.CMS</c:v>
                </c:pt>
                <c:pt idx="7">
                  <c:v>HostCMS</c:v>
                </c:pt>
                <c:pt idx="8">
                  <c:v>NetCat</c:v>
                </c:pt>
                <c:pt idx="9">
                  <c:v>InstantCMS</c:v>
                </c:pt>
              </c:strCache>
            </c:strRef>
          </c:cat>
          <c:val>
            <c:numRef>
              <c:f>Значимость!$C$4:$C$14</c:f>
              <c:numCache>
                <c:formatCode>General</c:formatCode>
                <c:ptCount val="10"/>
                <c:pt idx="0">
                  <c:v>39</c:v>
                </c:pt>
                <c:pt idx="1">
                  <c:v>23</c:v>
                </c:pt>
                <c:pt idx="2">
                  <c:v>18</c:v>
                </c:pt>
                <c:pt idx="3">
                  <c:v>13</c:v>
                </c:pt>
                <c:pt idx="4">
                  <c:v>6</c:v>
                </c:pt>
                <c:pt idx="5">
                  <c:v>3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3411392"/>
        <c:axId val="253412568"/>
      </c:radarChart>
      <c:radarChart>
        <c:radarStyle val="marker"/>
        <c:varyColors val="0"/>
        <c:ser>
          <c:idx val="0"/>
          <c:order val="0"/>
          <c:tx>
            <c:strRef>
              <c:f>Значимость!$B$3</c:f>
              <c:strCache>
                <c:ptCount val="1"/>
                <c:pt idx="0">
                  <c:v>Суточная посещаимость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Значимость!$A$4:$A$14</c:f>
              <c:strCache>
                <c:ptCount val="10"/>
                <c:pt idx="0">
                  <c:v>нет CMS или "самопись"</c:v>
                </c:pt>
                <c:pt idx="1">
                  <c:v>WordPress</c:v>
                </c:pt>
                <c:pt idx="2">
                  <c:v>1C-Битрикс</c:v>
                </c:pt>
                <c:pt idx="3">
                  <c:v>Joomla</c:v>
                </c:pt>
                <c:pt idx="4">
                  <c:v>Drupal</c:v>
                </c:pt>
                <c:pt idx="5">
                  <c:v>MODx</c:v>
                </c:pt>
                <c:pt idx="6">
                  <c:v>ABO.CMS</c:v>
                </c:pt>
                <c:pt idx="7">
                  <c:v>HostCMS</c:v>
                </c:pt>
                <c:pt idx="8">
                  <c:v>NetCat</c:v>
                </c:pt>
                <c:pt idx="9">
                  <c:v>InstantCMS</c:v>
                </c:pt>
              </c:strCache>
            </c:strRef>
          </c:cat>
          <c:val>
            <c:numRef>
              <c:f>Значимость!$B$4:$B$14</c:f>
              <c:numCache>
                <c:formatCode>0.00%</c:formatCode>
                <c:ptCount val="10"/>
                <c:pt idx="0">
                  <c:v>0.25215611296992874</c:v>
                </c:pt>
                <c:pt idx="1">
                  <c:v>0.24997402273530206</c:v>
                </c:pt>
                <c:pt idx="2">
                  <c:v>0.33674847773228872</c:v>
                </c:pt>
                <c:pt idx="3">
                  <c:v>5.7783827594089655E-2</c:v>
                </c:pt>
                <c:pt idx="4">
                  <c:v>2.797231862673788E-2</c:v>
                </c:pt>
                <c:pt idx="5">
                  <c:v>1.7082649265362956E-2</c:v>
                </c:pt>
                <c:pt idx="6">
                  <c:v>4.7964421538269707E-2</c:v>
                </c:pt>
                <c:pt idx="7">
                  <c:v>1.0318169538020325E-2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4875664"/>
        <c:axId val="253412960"/>
      </c:radarChart>
      <c:catAx>
        <c:axId val="2534113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53412568"/>
        <c:crosses val="autoZero"/>
        <c:auto val="1"/>
        <c:lblAlgn val="ctr"/>
        <c:lblOffset val="100"/>
        <c:noMultiLvlLbl val="0"/>
      </c:catAx>
      <c:valAx>
        <c:axId val="253412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3411392"/>
        <c:crosses val="max"/>
        <c:crossBetween val="between"/>
      </c:valAx>
      <c:valAx>
        <c:axId val="253412960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low"/>
        <c:spPr>
          <a:solidFill>
            <a:schemeClr val="accent1">
              <a:lumMod val="60000"/>
              <a:lumOff val="40000"/>
            </a:schemeClr>
          </a:solidFill>
          <a:ln>
            <a:solidFill>
              <a:schemeClr val="l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4875664"/>
        <c:crosses val="autoZero"/>
        <c:crossBetween val="between"/>
      </c:valAx>
      <c:catAx>
        <c:axId val="2548756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34129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[МИС_10-11.xlsx]Синхронизация!СводнаяТаблица2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Синхронизация!$B$3</c:f>
              <c:strCache>
                <c:ptCount val="1"/>
                <c:pt idx="0">
                  <c:v>Итог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Синхронизация!$A$4:$A$10</c:f>
              <c:strCache>
                <c:ptCount val="6"/>
                <c:pt idx="0">
                  <c:v>Не знают</c:v>
                </c:pt>
                <c:pt idx="1">
                  <c:v>XML</c:v>
                </c:pt>
                <c:pt idx="2">
                  <c:v>API</c:v>
                </c:pt>
                <c:pt idx="3">
                  <c:v>Нет синхронизации</c:v>
                </c:pt>
                <c:pt idx="4">
                  <c:v>Frontend</c:v>
                </c:pt>
                <c:pt idx="5">
                  <c:v>Серверное ПО</c:v>
                </c:pt>
              </c:strCache>
            </c:strRef>
          </c:cat>
          <c:val>
            <c:numRef>
              <c:f>Синхронизация!$B$4:$B$10</c:f>
              <c:numCache>
                <c:formatCode>General</c:formatCode>
                <c:ptCount val="6"/>
                <c:pt idx="0">
                  <c:v>14</c:v>
                </c:pt>
                <c:pt idx="1">
                  <c:v>6</c:v>
                </c:pt>
                <c:pt idx="2">
                  <c:v>6</c:v>
                </c:pt>
                <c:pt idx="3">
                  <c:v>4</c:v>
                </c:pt>
                <c:pt idx="4">
                  <c:v>4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[МИС_10-11.xlsx]АПИ!СводнаяТаблица1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circle"/>
          <c:size val="5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inEnd"/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inEnd"/>
          <c:showLegendKey val="0"/>
          <c:showVal val="1"/>
          <c:showCatName val="1"/>
          <c:showSerName val="0"/>
          <c:showPercent val="0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0.15298021602207257"/>
              <c:y val="-0.13094297641479097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bestFit"/>
          <c:showLegendKey val="0"/>
          <c:showVal val="1"/>
          <c:showCatName val="1"/>
          <c:showSerName val="0"/>
          <c:showPercent val="0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inEnd"/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inEnd"/>
          <c:showLegendKey val="0"/>
          <c:showVal val="1"/>
          <c:showCatName val="1"/>
          <c:showSerName val="0"/>
          <c:showPercent val="0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0.15298021602207257"/>
              <c:y val="-0.13094297641479097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bestFit"/>
          <c:showLegendKey val="0"/>
          <c:showVal val="1"/>
          <c:showCatName val="1"/>
          <c:showSerName val="0"/>
          <c:showPercent val="0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inEnd"/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inEnd"/>
          <c:showLegendKey val="0"/>
          <c:showVal val="1"/>
          <c:showCatName val="1"/>
          <c:showSerName val="0"/>
          <c:showPercent val="0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0.15298021602207257"/>
              <c:y val="-0.13094297641479097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bestFit"/>
          <c:showLegendKey val="0"/>
          <c:showVal val="1"/>
          <c:showCatName val="1"/>
          <c:showSerName val="0"/>
          <c:showPercent val="0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2978328494901534"/>
          <c:y val="2.6945308545964029E-2"/>
          <c:w val="0.74043343010196938"/>
          <c:h val="0.94610938290807189"/>
        </c:manualLayout>
      </c:layout>
      <c:pieChart>
        <c:varyColors val="1"/>
        <c:ser>
          <c:idx val="0"/>
          <c:order val="0"/>
          <c:tx>
            <c:strRef>
              <c:f>АПИ!$B$3</c:f>
              <c:strCache>
                <c:ptCount val="1"/>
                <c:pt idx="0">
                  <c:v>Итог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/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5298021602207257"/>
                  <c:y val="-0.1309429764147909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АПИ!$A$4:$A$6</c:f>
              <c:strCache>
                <c:ptCount val="2"/>
                <c:pt idx="0">
                  <c:v>API</c:v>
                </c:pt>
                <c:pt idx="1">
                  <c:v>нет API</c:v>
                </c:pt>
              </c:strCache>
            </c:strRef>
          </c:cat>
          <c:val>
            <c:numRef>
              <c:f>АПИ!$B$4:$B$6</c:f>
              <c:numCache>
                <c:formatCode>0%</c:formatCode>
                <c:ptCount val="2"/>
                <c:pt idx="0">
                  <c:v>0.16666666666666666</c:v>
                </c:pt>
                <c:pt idx="1">
                  <c:v>0.83333333333333337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722C86-26F6-4BD9-87BD-9431621E24B5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3069D0-16BB-4823-A3AF-F6A3A2BC9EE5}">
      <dgm:prSet custT="1"/>
      <dgm:spPr/>
      <dgm:t>
        <a:bodyPr/>
        <a:lstStyle/>
        <a:p>
          <a:pPr rtl="0"/>
          <a:r>
            <a:rPr lang="ru-RU" sz="1600" dirty="0" smtClean="0"/>
            <a:t>Качественные услуги</a:t>
          </a:r>
          <a:endParaRPr lang="ru-RU" sz="1600" dirty="0"/>
        </a:p>
      </dgm:t>
    </dgm:pt>
    <dgm:pt modelId="{05432013-0A91-4D08-8789-FDA33BF0A8A4}" type="parTrans" cxnId="{E0E611A5-4648-4C22-8AE0-40B7DAEECAA8}">
      <dgm:prSet/>
      <dgm:spPr/>
      <dgm:t>
        <a:bodyPr/>
        <a:lstStyle/>
        <a:p>
          <a:endParaRPr lang="ru-RU"/>
        </a:p>
      </dgm:t>
    </dgm:pt>
    <dgm:pt modelId="{2C056C95-4507-491C-A6A2-D172D28F2C2D}" type="sibTrans" cxnId="{E0E611A5-4648-4C22-8AE0-40B7DAEECAA8}">
      <dgm:prSet/>
      <dgm:spPr/>
      <dgm:t>
        <a:bodyPr/>
        <a:lstStyle/>
        <a:p>
          <a:endParaRPr lang="ru-RU"/>
        </a:p>
      </dgm:t>
    </dgm:pt>
    <dgm:pt modelId="{45F15875-ED7D-47A6-A8C5-B04198F3128C}">
      <dgm:prSet custT="1"/>
      <dgm:spPr/>
      <dgm:t>
        <a:bodyPr/>
        <a:lstStyle/>
        <a:p>
          <a:pPr rtl="0"/>
          <a:r>
            <a:rPr lang="ru-RU" sz="2000" dirty="0" smtClean="0"/>
            <a:t>Лучшие врачи</a:t>
          </a:r>
          <a:endParaRPr lang="ru-RU" sz="2000" dirty="0"/>
        </a:p>
      </dgm:t>
    </dgm:pt>
    <dgm:pt modelId="{87DD4A64-99B1-4C8E-9EDE-D5136452A14F}" type="parTrans" cxnId="{B9D09400-DDB9-4A2D-9D82-8BAD9CF3C5D3}">
      <dgm:prSet/>
      <dgm:spPr/>
      <dgm:t>
        <a:bodyPr/>
        <a:lstStyle/>
        <a:p>
          <a:endParaRPr lang="ru-RU"/>
        </a:p>
      </dgm:t>
    </dgm:pt>
    <dgm:pt modelId="{34332A92-A952-4CE0-8E0F-5F41EA5FDEA7}" type="sibTrans" cxnId="{B9D09400-DDB9-4A2D-9D82-8BAD9CF3C5D3}">
      <dgm:prSet/>
      <dgm:spPr/>
      <dgm:t>
        <a:bodyPr/>
        <a:lstStyle/>
        <a:p>
          <a:endParaRPr lang="ru-RU"/>
        </a:p>
      </dgm:t>
    </dgm:pt>
    <dgm:pt modelId="{DFEAB6CC-3146-4CE1-99B0-43D1EA3D2517}">
      <dgm:prSet/>
      <dgm:spPr/>
      <dgm:t>
        <a:bodyPr/>
        <a:lstStyle/>
        <a:p>
          <a:pPr rtl="0"/>
          <a:r>
            <a:rPr lang="ru-RU" dirty="0" smtClean="0"/>
            <a:t>Экономическая эффективность</a:t>
          </a:r>
          <a:endParaRPr lang="ru-RU" dirty="0"/>
        </a:p>
      </dgm:t>
    </dgm:pt>
    <dgm:pt modelId="{0BE1081D-DFDA-44BE-AA57-AD5FFBC63F43}" type="parTrans" cxnId="{C970938A-F6A3-458B-85FB-952DE37E160A}">
      <dgm:prSet/>
      <dgm:spPr/>
      <dgm:t>
        <a:bodyPr/>
        <a:lstStyle/>
        <a:p>
          <a:endParaRPr lang="ru-RU"/>
        </a:p>
      </dgm:t>
    </dgm:pt>
    <dgm:pt modelId="{954E0DE2-E087-442D-9D63-612F304DF5F9}" type="sibTrans" cxnId="{C970938A-F6A3-458B-85FB-952DE37E160A}">
      <dgm:prSet/>
      <dgm:spPr/>
      <dgm:t>
        <a:bodyPr/>
        <a:lstStyle/>
        <a:p>
          <a:endParaRPr lang="ru-RU"/>
        </a:p>
      </dgm:t>
    </dgm:pt>
    <dgm:pt modelId="{AAD812E9-2903-4792-9A67-5F226E07A36C}">
      <dgm:prSet custT="1"/>
      <dgm:spPr/>
      <dgm:t>
        <a:bodyPr/>
        <a:lstStyle/>
        <a:p>
          <a:pPr rtl="0"/>
          <a:r>
            <a:rPr lang="ru-RU" sz="1600" dirty="0" smtClean="0"/>
            <a:t>Лучшее оборудование</a:t>
          </a:r>
          <a:endParaRPr lang="ru-RU" sz="1600" dirty="0"/>
        </a:p>
      </dgm:t>
    </dgm:pt>
    <dgm:pt modelId="{8F814A0F-827E-4055-8B52-38F13C9AC3E1}" type="parTrans" cxnId="{1EEB3441-B3E0-4605-9CC2-0841BA7B66FF}">
      <dgm:prSet/>
      <dgm:spPr/>
      <dgm:t>
        <a:bodyPr/>
        <a:lstStyle/>
        <a:p>
          <a:endParaRPr lang="ru-RU"/>
        </a:p>
      </dgm:t>
    </dgm:pt>
    <dgm:pt modelId="{42FC4E4B-9C1D-4887-A8C5-A1ACB37F8696}" type="sibTrans" cxnId="{1EEB3441-B3E0-4605-9CC2-0841BA7B66FF}">
      <dgm:prSet/>
      <dgm:spPr/>
      <dgm:t>
        <a:bodyPr/>
        <a:lstStyle/>
        <a:p>
          <a:endParaRPr lang="ru-RU"/>
        </a:p>
      </dgm:t>
    </dgm:pt>
    <dgm:pt modelId="{F28F0DEC-4EA7-4715-B2A1-4047DC9D26E8}" type="pres">
      <dgm:prSet presAssocID="{36722C86-26F6-4BD9-87BD-9431621E24B5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E557DB-42AE-4773-A75A-3EA12896319E}" type="pres">
      <dgm:prSet presAssocID="{36722C86-26F6-4BD9-87BD-9431621E24B5}" presName="ellipse" presStyleLbl="trBgShp" presStyleIdx="0" presStyleCnt="1"/>
      <dgm:spPr/>
    </dgm:pt>
    <dgm:pt modelId="{37165E23-BB9D-4C25-9E1A-6BC93B1A7334}" type="pres">
      <dgm:prSet presAssocID="{36722C86-26F6-4BD9-87BD-9431621E24B5}" presName="arrow1" presStyleLbl="fgShp" presStyleIdx="0" presStyleCnt="1"/>
      <dgm:spPr/>
    </dgm:pt>
    <dgm:pt modelId="{78102282-EC37-42B6-BBAA-9171107C1119}" type="pres">
      <dgm:prSet presAssocID="{36722C86-26F6-4BD9-87BD-9431621E24B5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768FC7-E46D-4E7C-B8CE-FBC6D6F1FC77}" type="pres">
      <dgm:prSet presAssocID="{45F15875-ED7D-47A6-A8C5-B04198F3128C}" presName="item1" presStyleLbl="node1" presStyleIdx="0" presStyleCnt="3" custScaleX="125185" custScaleY="1212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CEC6AD-9728-4788-A573-10105B03B0AE}" type="pres">
      <dgm:prSet presAssocID="{AAD812E9-2903-4792-9A67-5F226E07A36C}" presName="item2" presStyleLbl="node1" presStyleIdx="1" presStyleCnt="3" custLinFactNeighborX="-26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686D06-CD0C-4B63-A84F-355301ABEAFE}" type="pres">
      <dgm:prSet presAssocID="{DFEAB6CC-3146-4CE1-99B0-43D1EA3D2517}" presName="item3" presStyleLbl="node1" presStyleIdx="2" presStyleCnt="3" custScaleX="126371" custScaleY="129985" custLinFactNeighborX="17334" custLinFactNeighborY="114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06AA4B-CD0C-4B4D-B488-83083BE4A280}" type="pres">
      <dgm:prSet presAssocID="{36722C86-26F6-4BD9-87BD-9431621E24B5}" presName="funnel" presStyleLbl="trAlignAcc1" presStyleIdx="0" presStyleCnt="1" custScaleX="124773"/>
      <dgm:spPr/>
    </dgm:pt>
  </dgm:ptLst>
  <dgm:cxnLst>
    <dgm:cxn modelId="{6D2EE9F4-2668-4AFE-8898-D8770617F865}" type="presOf" srcId="{36722C86-26F6-4BD9-87BD-9431621E24B5}" destId="{F28F0DEC-4EA7-4715-B2A1-4047DC9D26E8}" srcOrd="0" destOrd="0" presId="urn:microsoft.com/office/officeart/2005/8/layout/funnel1"/>
    <dgm:cxn modelId="{C7D82558-82ED-4694-9234-C9F80B42CF68}" type="presOf" srcId="{293069D0-16BB-4823-A3AF-F6A3A2BC9EE5}" destId="{43686D06-CD0C-4B63-A84F-355301ABEAFE}" srcOrd="0" destOrd="0" presId="urn:microsoft.com/office/officeart/2005/8/layout/funnel1"/>
    <dgm:cxn modelId="{B9D09400-DDB9-4A2D-9D82-8BAD9CF3C5D3}" srcId="{36722C86-26F6-4BD9-87BD-9431621E24B5}" destId="{45F15875-ED7D-47A6-A8C5-B04198F3128C}" srcOrd="1" destOrd="0" parTransId="{87DD4A64-99B1-4C8E-9EDE-D5136452A14F}" sibTransId="{34332A92-A952-4CE0-8E0F-5F41EA5FDEA7}"/>
    <dgm:cxn modelId="{E0E611A5-4648-4C22-8AE0-40B7DAEECAA8}" srcId="{36722C86-26F6-4BD9-87BD-9431621E24B5}" destId="{293069D0-16BB-4823-A3AF-F6A3A2BC9EE5}" srcOrd="0" destOrd="0" parTransId="{05432013-0A91-4D08-8789-FDA33BF0A8A4}" sibTransId="{2C056C95-4507-491C-A6A2-D172D28F2C2D}"/>
    <dgm:cxn modelId="{1EEB3441-B3E0-4605-9CC2-0841BA7B66FF}" srcId="{36722C86-26F6-4BD9-87BD-9431621E24B5}" destId="{AAD812E9-2903-4792-9A67-5F226E07A36C}" srcOrd="2" destOrd="0" parTransId="{8F814A0F-827E-4055-8B52-38F13C9AC3E1}" sibTransId="{42FC4E4B-9C1D-4887-A8C5-A1ACB37F8696}"/>
    <dgm:cxn modelId="{C970938A-F6A3-458B-85FB-952DE37E160A}" srcId="{36722C86-26F6-4BD9-87BD-9431621E24B5}" destId="{DFEAB6CC-3146-4CE1-99B0-43D1EA3D2517}" srcOrd="3" destOrd="0" parTransId="{0BE1081D-DFDA-44BE-AA57-AD5FFBC63F43}" sibTransId="{954E0DE2-E087-442D-9D63-612F304DF5F9}"/>
    <dgm:cxn modelId="{79CB8D87-1BFE-4449-98A0-BC5C711B6E95}" type="presOf" srcId="{DFEAB6CC-3146-4CE1-99B0-43D1EA3D2517}" destId="{78102282-EC37-42B6-BBAA-9171107C1119}" srcOrd="0" destOrd="0" presId="urn:microsoft.com/office/officeart/2005/8/layout/funnel1"/>
    <dgm:cxn modelId="{249E3432-1CA4-42AB-9EC3-7AC58205323F}" type="presOf" srcId="{45F15875-ED7D-47A6-A8C5-B04198F3128C}" destId="{C9CEC6AD-9728-4788-A573-10105B03B0AE}" srcOrd="0" destOrd="0" presId="urn:microsoft.com/office/officeart/2005/8/layout/funnel1"/>
    <dgm:cxn modelId="{0AD3F420-529B-4BB5-BAB2-8927E4BA402A}" type="presOf" srcId="{AAD812E9-2903-4792-9A67-5F226E07A36C}" destId="{7D768FC7-E46D-4E7C-B8CE-FBC6D6F1FC77}" srcOrd="0" destOrd="0" presId="urn:microsoft.com/office/officeart/2005/8/layout/funnel1"/>
    <dgm:cxn modelId="{C1D37A86-6878-46F2-AFF2-F8F67AFD6644}" type="presParOf" srcId="{F28F0DEC-4EA7-4715-B2A1-4047DC9D26E8}" destId="{88E557DB-42AE-4773-A75A-3EA12896319E}" srcOrd="0" destOrd="0" presId="urn:microsoft.com/office/officeart/2005/8/layout/funnel1"/>
    <dgm:cxn modelId="{886E9B7C-5DE9-436E-A839-A6105A1BCE37}" type="presParOf" srcId="{F28F0DEC-4EA7-4715-B2A1-4047DC9D26E8}" destId="{37165E23-BB9D-4C25-9E1A-6BC93B1A7334}" srcOrd="1" destOrd="0" presId="urn:microsoft.com/office/officeart/2005/8/layout/funnel1"/>
    <dgm:cxn modelId="{CF1EAD21-812A-41EC-80DE-BB3552306E2E}" type="presParOf" srcId="{F28F0DEC-4EA7-4715-B2A1-4047DC9D26E8}" destId="{78102282-EC37-42B6-BBAA-9171107C1119}" srcOrd="2" destOrd="0" presId="urn:microsoft.com/office/officeart/2005/8/layout/funnel1"/>
    <dgm:cxn modelId="{50054292-30BD-4E66-94B2-C3AFBCD8EA98}" type="presParOf" srcId="{F28F0DEC-4EA7-4715-B2A1-4047DC9D26E8}" destId="{7D768FC7-E46D-4E7C-B8CE-FBC6D6F1FC77}" srcOrd="3" destOrd="0" presId="urn:microsoft.com/office/officeart/2005/8/layout/funnel1"/>
    <dgm:cxn modelId="{920A6A2C-E702-4CC4-80F0-3B0661E4F854}" type="presParOf" srcId="{F28F0DEC-4EA7-4715-B2A1-4047DC9D26E8}" destId="{C9CEC6AD-9728-4788-A573-10105B03B0AE}" srcOrd="4" destOrd="0" presId="urn:microsoft.com/office/officeart/2005/8/layout/funnel1"/>
    <dgm:cxn modelId="{F3E308DC-550E-4C9C-9A7C-8F94EB14639A}" type="presParOf" srcId="{F28F0DEC-4EA7-4715-B2A1-4047DC9D26E8}" destId="{43686D06-CD0C-4B63-A84F-355301ABEAFE}" srcOrd="5" destOrd="0" presId="urn:microsoft.com/office/officeart/2005/8/layout/funnel1"/>
    <dgm:cxn modelId="{45477C00-A83C-4AAC-810E-035C9AEA4D17}" type="presParOf" srcId="{F28F0DEC-4EA7-4715-B2A1-4047DC9D26E8}" destId="{5B06AA4B-CD0C-4B4D-B488-83083BE4A280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527088F-4B69-4B67-AF0E-6F4747BF1F70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D3A962-F03B-4396-ADB6-FB7A4E638388}">
      <dgm:prSet phldrT="[Текст]" custT="1"/>
      <dgm:spPr/>
      <dgm:t>
        <a:bodyPr/>
        <a:lstStyle/>
        <a:p>
          <a:pPr marL="0" indent="0">
            <a:spcAft>
              <a:spcPts val="0"/>
            </a:spcAft>
          </a:pPr>
          <a:r>
            <a:rPr lang="ru-RU" sz="2400" dirty="0" smtClean="0"/>
            <a:t>Пациент</a:t>
          </a:r>
          <a:endParaRPr lang="ru-RU" sz="2400" dirty="0"/>
        </a:p>
      </dgm:t>
    </dgm:pt>
    <dgm:pt modelId="{F39757B0-7754-4A08-9C76-852072AFC4FF}" type="parTrans" cxnId="{7FB3D42D-6874-4A6C-8F12-60B42B43BC85}">
      <dgm:prSet/>
      <dgm:spPr/>
      <dgm:t>
        <a:bodyPr/>
        <a:lstStyle/>
        <a:p>
          <a:endParaRPr lang="ru-RU" sz="2000"/>
        </a:p>
      </dgm:t>
    </dgm:pt>
    <dgm:pt modelId="{4E95A9CB-DBA4-46EB-85AC-19FD68168E64}" type="sibTrans" cxnId="{7FB3D42D-6874-4A6C-8F12-60B42B43BC85}">
      <dgm:prSet/>
      <dgm:spPr/>
      <dgm:t>
        <a:bodyPr/>
        <a:lstStyle/>
        <a:p>
          <a:endParaRPr lang="ru-RU" sz="2000"/>
        </a:p>
      </dgm:t>
    </dgm:pt>
    <dgm:pt modelId="{560A7822-B6CF-4533-B330-5A151A314366}">
      <dgm:prSet phldrT="[Текст]" custT="1"/>
      <dgm:spPr/>
      <dgm:t>
        <a:bodyPr/>
        <a:lstStyle/>
        <a:p>
          <a:r>
            <a:rPr lang="ru-RU" sz="2000" dirty="0" smtClean="0"/>
            <a:t>Кабинет пациента</a:t>
          </a:r>
          <a:endParaRPr lang="ru-RU" sz="2000" dirty="0"/>
        </a:p>
      </dgm:t>
    </dgm:pt>
    <dgm:pt modelId="{70B4C31E-87A4-4890-8554-6F35E304EC03}" type="parTrans" cxnId="{7C2A9F5C-BCAD-48BD-AAF7-A938B45F47D0}">
      <dgm:prSet/>
      <dgm:spPr/>
      <dgm:t>
        <a:bodyPr/>
        <a:lstStyle/>
        <a:p>
          <a:endParaRPr lang="ru-RU" sz="2000"/>
        </a:p>
      </dgm:t>
    </dgm:pt>
    <dgm:pt modelId="{A4CF394A-4AE5-4A78-8E3E-5E59ED1EFEFE}" type="sibTrans" cxnId="{7C2A9F5C-BCAD-48BD-AAF7-A938B45F47D0}">
      <dgm:prSet/>
      <dgm:spPr/>
      <dgm:t>
        <a:bodyPr/>
        <a:lstStyle/>
        <a:p>
          <a:endParaRPr lang="ru-RU" sz="2000"/>
        </a:p>
      </dgm:t>
    </dgm:pt>
    <dgm:pt modelId="{2C181A91-1014-4935-81B7-7A7E48165298}">
      <dgm:prSet phldrT="[Текст]" custT="1"/>
      <dgm:spPr/>
      <dgm:t>
        <a:bodyPr/>
        <a:lstStyle/>
        <a:p>
          <a:r>
            <a:rPr lang="ru-RU" sz="2800" dirty="0" smtClean="0"/>
            <a:t>Сайт</a:t>
          </a:r>
          <a:endParaRPr lang="ru-RU" sz="2800" dirty="0"/>
        </a:p>
      </dgm:t>
    </dgm:pt>
    <dgm:pt modelId="{2D327F2B-086D-4BAC-81BA-A521189D9E20}" type="parTrans" cxnId="{C8FA9E82-BEDA-4CDB-9A84-91954DFB95B0}">
      <dgm:prSet/>
      <dgm:spPr/>
      <dgm:t>
        <a:bodyPr/>
        <a:lstStyle/>
        <a:p>
          <a:endParaRPr lang="ru-RU" sz="2000"/>
        </a:p>
      </dgm:t>
    </dgm:pt>
    <dgm:pt modelId="{6C3468A9-766D-4771-BF8D-2510F32847B1}" type="sibTrans" cxnId="{C8FA9E82-BEDA-4CDB-9A84-91954DFB95B0}">
      <dgm:prSet/>
      <dgm:spPr/>
      <dgm:t>
        <a:bodyPr/>
        <a:lstStyle/>
        <a:p>
          <a:endParaRPr lang="ru-RU" sz="2000"/>
        </a:p>
      </dgm:t>
    </dgm:pt>
    <dgm:pt modelId="{267D3CCA-E246-492B-BFC9-D63ED31CDE65}">
      <dgm:prSet phldrT="[Текст]" custT="1"/>
      <dgm:spPr/>
      <dgm:t>
        <a:bodyPr/>
        <a:lstStyle/>
        <a:p>
          <a:r>
            <a:rPr lang="ru-RU" sz="2000" dirty="0" smtClean="0"/>
            <a:t>Контент</a:t>
          </a:r>
          <a:endParaRPr lang="ru-RU" sz="2000" dirty="0"/>
        </a:p>
      </dgm:t>
    </dgm:pt>
    <dgm:pt modelId="{E2504924-800C-47A0-BD96-55705AA35B86}" type="parTrans" cxnId="{DBEAEBE6-58FB-41A8-B96B-A84F9E58D304}">
      <dgm:prSet/>
      <dgm:spPr/>
      <dgm:t>
        <a:bodyPr/>
        <a:lstStyle/>
        <a:p>
          <a:endParaRPr lang="ru-RU" sz="2000"/>
        </a:p>
      </dgm:t>
    </dgm:pt>
    <dgm:pt modelId="{60814083-A32B-42F8-8FBE-82A80FA04023}" type="sibTrans" cxnId="{DBEAEBE6-58FB-41A8-B96B-A84F9E58D304}">
      <dgm:prSet/>
      <dgm:spPr/>
      <dgm:t>
        <a:bodyPr/>
        <a:lstStyle/>
        <a:p>
          <a:endParaRPr lang="ru-RU" sz="2000"/>
        </a:p>
      </dgm:t>
    </dgm:pt>
    <dgm:pt modelId="{3E474B15-47E2-4A7D-96E2-15141F300097}">
      <dgm:prSet phldrT="[Текст]" custT="1"/>
      <dgm:spPr/>
      <dgm:t>
        <a:bodyPr/>
        <a:lstStyle/>
        <a:p>
          <a:r>
            <a:rPr lang="ru-RU" sz="2400" dirty="0" smtClean="0"/>
            <a:t>Клиника</a:t>
          </a:r>
          <a:endParaRPr lang="ru-RU" sz="2400" dirty="0"/>
        </a:p>
      </dgm:t>
    </dgm:pt>
    <dgm:pt modelId="{126B6AD8-0145-4583-9BB2-66945B0F55E9}" type="parTrans" cxnId="{B9D913E4-0798-40B1-8A2D-AF754C760311}">
      <dgm:prSet/>
      <dgm:spPr/>
      <dgm:t>
        <a:bodyPr/>
        <a:lstStyle/>
        <a:p>
          <a:endParaRPr lang="ru-RU" sz="2000"/>
        </a:p>
      </dgm:t>
    </dgm:pt>
    <dgm:pt modelId="{E7145F17-A9FC-4A47-8458-A99553AE485F}" type="sibTrans" cxnId="{B9D913E4-0798-40B1-8A2D-AF754C760311}">
      <dgm:prSet/>
      <dgm:spPr/>
      <dgm:t>
        <a:bodyPr/>
        <a:lstStyle/>
        <a:p>
          <a:endParaRPr lang="ru-RU" sz="2000"/>
        </a:p>
      </dgm:t>
    </dgm:pt>
    <dgm:pt modelId="{5EB4F21A-495B-435A-828E-6711DC41BCD9}">
      <dgm:prSet phldrT="[Текст]" custT="1"/>
      <dgm:spPr/>
      <dgm:t>
        <a:bodyPr/>
        <a:lstStyle/>
        <a:p>
          <a:r>
            <a:rPr lang="ru-RU" sz="1400" dirty="0" smtClean="0"/>
            <a:t>МИС</a:t>
          </a:r>
          <a:endParaRPr lang="ru-RU" sz="1400" dirty="0"/>
        </a:p>
      </dgm:t>
    </dgm:pt>
    <dgm:pt modelId="{8A665E41-EC14-44F2-964F-85EF25028189}" type="parTrans" cxnId="{3D3B45E7-1164-40E4-BAE6-00A28920DEA1}">
      <dgm:prSet/>
      <dgm:spPr/>
      <dgm:t>
        <a:bodyPr/>
        <a:lstStyle/>
        <a:p>
          <a:endParaRPr lang="ru-RU" sz="2000"/>
        </a:p>
      </dgm:t>
    </dgm:pt>
    <dgm:pt modelId="{F4821685-23A6-4BBF-8D28-608285FE9C1E}" type="sibTrans" cxnId="{3D3B45E7-1164-40E4-BAE6-00A28920DEA1}">
      <dgm:prSet/>
      <dgm:spPr/>
      <dgm:t>
        <a:bodyPr/>
        <a:lstStyle/>
        <a:p>
          <a:endParaRPr lang="ru-RU" sz="2000"/>
        </a:p>
      </dgm:t>
    </dgm:pt>
    <dgm:pt modelId="{0E44D58E-4680-44E2-9053-1CC7C4C82C71}">
      <dgm:prSet phldrT="[Текст]" custT="1"/>
      <dgm:spPr/>
      <dgm:t>
        <a:bodyPr/>
        <a:lstStyle/>
        <a:p>
          <a:r>
            <a:rPr lang="ru-RU" sz="2800" dirty="0" smtClean="0"/>
            <a:t>Врач</a:t>
          </a:r>
          <a:endParaRPr lang="ru-RU" sz="2800" dirty="0"/>
        </a:p>
      </dgm:t>
    </dgm:pt>
    <dgm:pt modelId="{D1921939-AF48-4B0C-AC6E-3635656852AF}" type="parTrans" cxnId="{1B8D55CB-BA86-4797-94EF-0A836EED81FD}">
      <dgm:prSet/>
      <dgm:spPr/>
      <dgm:t>
        <a:bodyPr/>
        <a:lstStyle/>
        <a:p>
          <a:endParaRPr lang="ru-RU" sz="2000"/>
        </a:p>
      </dgm:t>
    </dgm:pt>
    <dgm:pt modelId="{81B899E4-3618-475D-A582-BEDE21FA117F}" type="sibTrans" cxnId="{1B8D55CB-BA86-4797-94EF-0A836EED81FD}">
      <dgm:prSet/>
      <dgm:spPr/>
      <dgm:t>
        <a:bodyPr/>
        <a:lstStyle/>
        <a:p>
          <a:endParaRPr lang="ru-RU" sz="2000"/>
        </a:p>
      </dgm:t>
    </dgm:pt>
    <dgm:pt modelId="{C927DB43-162C-4682-A467-DDA7F83B6C14}">
      <dgm:prSet phldrT="[Текст]" custT="1"/>
      <dgm:spPr/>
      <dgm:t>
        <a:bodyPr/>
        <a:lstStyle/>
        <a:p>
          <a:r>
            <a:rPr lang="ru-RU" sz="2000" dirty="0" smtClean="0"/>
            <a:t>Кабинет врача</a:t>
          </a:r>
          <a:endParaRPr lang="ru-RU" sz="2000" dirty="0"/>
        </a:p>
      </dgm:t>
    </dgm:pt>
    <dgm:pt modelId="{83538A64-014C-4472-86D1-43D9AAFBEAB9}" type="parTrans" cxnId="{0B9C1EFD-C789-4061-8BEF-6D62E34F9072}">
      <dgm:prSet/>
      <dgm:spPr/>
      <dgm:t>
        <a:bodyPr/>
        <a:lstStyle/>
        <a:p>
          <a:endParaRPr lang="ru-RU" sz="2000"/>
        </a:p>
      </dgm:t>
    </dgm:pt>
    <dgm:pt modelId="{6C0363F1-DEF0-42C3-877F-F50250FFD25C}" type="sibTrans" cxnId="{0B9C1EFD-C789-4061-8BEF-6D62E34F9072}">
      <dgm:prSet/>
      <dgm:spPr/>
      <dgm:t>
        <a:bodyPr/>
        <a:lstStyle/>
        <a:p>
          <a:endParaRPr lang="ru-RU" sz="2000"/>
        </a:p>
      </dgm:t>
    </dgm:pt>
    <dgm:pt modelId="{BF83CE96-AB58-4001-8663-9449294543A0}">
      <dgm:prSet phldrT="[Текст]" custT="1"/>
      <dgm:spPr/>
      <dgm:t>
        <a:bodyPr/>
        <a:lstStyle/>
        <a:p>
          <a:r>
            <a:rPr lang="ru-RU" sz="1400" dirty="0" smtClean="0"/>
            <a:t>Коммуникации</a:t>
          </a:r>
          <a:endParaRPr lang="ru-RU" sz="1400" dirty="0"/>
        </a:p>
      </dgm:t>
    </dgm:pt>
    <dgm:pt modelId="{37D23B2C-F147-4063-8D84-416AF87440DA}" type="parTrans" cxnId="{704C93CA-B464-44E5-942D-8FF8B80DAFFA}">
      <dgm:prSet/>
      <dgm:spPr/>
      <dgm:t>
        <a:bodyPr/>
        <a:lstStyle/>
        <a:p>
          <a:endParaRPr lang="ru-RU" sz="2000"/>
        </a:p>
      </dgm:t>
    </dgm:pt>
    <dgm:pt modelId="{44D01E69-75D2-4C8F-82F1-FC01954DF7A8}" type="sibTrans" cxnId="{704C93CA-B464-44E5-942D-8FF8B80DAFFA}">
      <dgm:prSet/>
      <dgm:spPr/>
      <dgm:t>
        <a:bodyPr/>
        <a:lstStyle/>
        <a:p>
          <a:endParaRPr lang="ru-RU" sz="2000"/>
        </a:p>
      </dgm:t>
    </dgm:pt>
    <dgm:pt modelId="{9D1D4312-CCD6-44EC-B945-95147A8F8B64}">
      <dgm:prSet phldrT="[Текст]" custT="1"/>
      <dgm:spPr/>
      <dgm:t>
        <a:bodyPr/>
        <a:lstStyle/>
        <a:p>
          <a:r>
            <a:rPr lang="ru-RU" sz="1400" dirty="0" smtClean="0"/>
            <a:t>Бухгалтерия</a:t>
          </a:r>
          <a:endParaRPr lang="ru-RU" sz="1400" dirty="0"/>
        </a:p>
      </dgm:t>
    </dgm:pt>
    <dgm:pt modelId="{49FBD619-F502-4183-8393-5773CA2404F3}" type="parTrans" cxnId="{A74914B6-5EE6-4509-999B-F51366783A01}">
      <dgm:prSet/>
      <dgm:spPr/>
      <dgm:t>
        <a:bodyPr/>
        <a:lstStyle/>
        <a:p>
          <a:endParaRPr lang="ru-RU" sz="2000"/>
        </a:p>
      </dgm:t>
    </dgm:pt>
    <dgm:pt modelId="{73F520D1-AB6E-47BB-B9F7-0B8BFC919B4C}" type="sibTrans" cxnId="{A74914B6-5EE6-4509-999B-F51366783A01}">
      <dgm:prSet/>
      <dgm:spPr/>
      <dgm:t>
        <a:bodyPr/>
        <a:lstStyle/>
        <a:p>
          <a:endParaRPr lang="ru-RU" sz="2000"/>
        </a:p>
      </dgm:t>
    </dgm:pt>
    <dgm:pt modelId="{8AE7C7A2-3DA7-42D0-A586-18AC3EBF80EF}" type="pres">
      <dgm:prSet presAssocID="{C527088F-4B69-4B67-AF0E-6F4747BF1F7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0DA145-6BC9-416F-AB7D-7E5E56BDF6B9}" type="pres">
      <dgm:prSet presAssocID="{C527088F-4B69-4B67-AF0E-6F4747BF1F70}" presName="children" presStyleCnt="0"/>
      <dgm:spPr/>
      <dgm:t>
        <a:bodyPr/>
        <a:lstStyle/>
        <a:p>
          <a:endParaRPr lang="ru-RU"/>
        </a:p>
      </dgm:t>
    </dgm:pt>
    <dgm:pt modelId="{EFD375C3-07B7-49E6-A7CA-34BBFBA4D570}" type="pres">
      <dgm:prSet presAssocID="{C527088F-4B69-4B67-AF0E-6F4747BF1F70}" presName="child1group" presStyleCnt="0"/>
      <dgm:spPr/>
      <dgm:t>
        <a:bodyPr/>
        <a:lstStyle/>
        <a:p>
          <a:endParaRPr lang="ru-RU"/>
        </a:p>
      </dgm:t>
    </dgm:pt>
    <dgm:pt modelId="{683B12B4-3223-4E79-B807-CD45A8E62D47}" type="pres">
      <dgm:prSet presAssocID="{C527088F-4B69-4B67-AF0E-6F4747BF1F70}" presName="child1" presStyleLbl="bgAcc1" presStyleIdx="0" presStyleCnt="4"/>
      <dgm:spPr/>
      <dgm:t>
        <a:bodyPr/>
        <a:lstStyle/>
        <a:p>
          <a:endParaRPr lang="ru-RU"/>
        </a:p>
      </dgm:t>
    </dgm:pt>
    <dgm:pt modelId="{29CE7C3B-0E25-4641-B7A8-3B6F7FB7E5CB}" type="pres">
      <dgm:prSet presAssocID="{C527088F-4B69-4B67-AF0E-6F4747BF1F70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7A9DBB-0171-4266-A591-F7C5763157C1}" type="pres">
      <dgm:prSet presAssocID="{C527088F-4B69-4B67-AF0E-6F4747BF1F70}" presName="child2group" presStyleCnt="0"/>
      <dgm:spPr/>
      <dgm:t>
        <a:bodyPr/>
        <a:lstStyle/>
        <a:p>
          <a:endParaRPr lang="ru-RU"/>
        </a:p>
      </dgm:t>
    </dgm:pt>
    <dgm:pt modelId="{494B1B64-1FD2-45AC-B81A-A1E55E12E873}" type="pres">
      <dgm:prSet presAssocID="{C527088F-4B69-4B67-AF0E-6F4747BF1F70}" presName="child2" presStyleLbl="bgAcc1" presStyleIdx="1" presStyleCnt="4"/>
      <dgm:spPr/>
      <dgm:t>
        <a:bodyPr/>
        <a:lstStyle/>
        <a:p>
          <a:endParaRPr lang="ru-RU"/>
        </a:p>
      </dgm:t>
    </dgm:pt>
    <dgm:pt modelId="{AAE87C7D-E33E-41BF-ADE9-5E4946C06397}" type="pres">
      <dgm:prSet presAssocID="{C527088F-4B69-4B67-AF0E-6F4747BF1F70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190424-52C5-4C5C-AADF-BB4038C7FBC7}" type="pres">
      <dgm:prSet presAssocID="{C527088F-4B69-4B67-AF0E-6F4747BF1F70}" presName="child3group" presStyleCnt="0"/>
      <dgm:spPr/>
      <dgm:t>
        <a:bodyPr/>
        <a:lstStyle/>
        <a:p>
          <a:endParaRPr lang="ru-RU"/>
        </a:p>
      </dgm:t>
    </dgm:pt>
    <dgm:pt modelId="{FB0A5856-3B02-46F1-93F5-E34B1C91ADF0}" type="pres">
      <dgm:prSet presAssocID="{C527088F-4B69-4B67-AF0E-6F4747BF1F70}" presName="child3" presStyleLbl="bgAcc1" presStyleIdx="2" presStyleCnt="4"/>
      <dgm:spPr/>
      <dgm:t>
        <a:bodyPr/>
        <a:lstStyle/>
        <a:p>
          <a:endParaRPr lang="ru-RU"/>
        </a:p>
      </dgm:t>
    </dgm:pt>
    <dgm:pt modelId="{895FC4E8-BD08-4F70-B138-931AF1D6A403}" type="pres">
      <dgm:prSet presAssocID="{C527088F-4B69-4B67-AF0E-6F4747BF1F70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585E26-F26E-4941-BC09-D3CDE3A1D233}" type="pres">
      <dgm:prSet presAssocID="{C527088F-4B69-4B67-AF0E-6F4747BF1F70}" presName="child4group" presStyleCnt="0"/>
      <dgm:spPr/>
      <dgm:t>
        <a:bodyPr/>
        <a:lstStyle/>
        <a:p>
          <a:endParaRPr lang="ru-RU"/>
        </a:p>
      </dgm:t>
    </dgm:pt>
    <dgm:pt modelId="{B6E94E14-5C15-497E-A064-5DC99EF3704E}" type="pres">
      <dgm:prSet presAssocID="{C527088F-4B69-4B67-AF0E-6F4747BF1F70}" presName="child4" presStyleLbl="bgAcc1" presStyleIdx="3" presStyleCnt="4"/>
      <dgm:spPr/>
      <dgm:t>
        <a:bodyPr/>
        <a:lstStyle/>
        <a:p>
          <a:endParaRPr lang="ru-RU"/>
        </a:p>
      </dgm:t>
    </dgm:pt>
    <dgm:pt modelId="{215A8983-74B1-4F0F-A85E-956E25A7AABC}" type="pres">
      <dgm:prSet presAssocID="{C527088F-4B69-4B67-AF0E-6F4747BF1F70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60D2AB-F190-48A0-B196-E96F12EC587B}" type="pres">
      <dgm:prSet presAssocID="{C527088F-4B69-4B67-AF0E-6F4747BF1F70}" presName="childPlaceholder" presStyleCnt="0"/>
      <dgm:spPr/>
      <dgm:t>
        <a:bodyPr/>
        <a:lstStyle/>
        <a:p>
          <a:endParaRPr lang="ru-RU"/>
        </a:p>
      </dgm:t>
    </dgm:pt>
    <dgm:pt modelId="{E125D62E-F8AC-4209-94C7-1E214CF401C6}" type="pres">
      <dgm:prSet presAssocID="{C527088F-4B69-4B67-AF0E-6F4747BF1F70}" presName="circle" presStyleCnt="0"/>
      <dgm:spPr/>
      <dgm:t>
        <a:bodyPr/>
        <a:lstStyle/>
        <a:p>
          <a:endParaRPr lang="ru-RU"/>
        </a:p>
      </dgm:t>
    </dgm:pt>
    <dgm:pt modelId="{345EED37-2199-400A-9438-BCD9B51AE189}" type="pres">
      <dgm:prSet presAssocID="{C527088F-4B69-4B67-AF0E-6F4747BF1F70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64EB3-259C-4587-BBCF-5AD379E6EFFC}" type="pres">
      <dgm:prSet presAssocID="{C527088F-4B69-4B67-AF0E-6F4747BF1F70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906EE5-F7C7-4148-BE97-70F595E2E795}" type="pres">
      <dgm:prSet presAssocID="{C527088F-4B69-4B67-AF0E-6F4747BF1F70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4E8F8-138B-4AA8-9DD7-7816DA2889FB}" type="pres">
      <dgm:prSet presAssocID="{C527088F-4B69-4B67-AF0E-6F4747BF1F70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6BF252-75F2-4F3D-A919-15063E603F93}" type="pres">
      <dgm:prSet presAssocID="{C527088F-4B69-4B67-AF0E-6F4747BF1F70}" presName="quadrantPlaceholder" presStyleCnt="0"/>
      <dgm:spPr/>
      <dgm:t>
        <a:bodyPr/>
        <a:lstStyle/>
        <a:p>
          <a:endParaRPr lang="ru-RU"/>
        </a:p>
      </dgm:t>
    </dgm:pt>
    <dgm:pt modelId="{8A2E392D-7812-4CCA-9FE6-B275B86F45D6}" type="pres">
      <dgm:prSet presAssocID="{C527088F-4B69-4B67-AF0E-6F4747BF1F70}" presName="center1" presStyleLbl="fgShp" presStyleIdx="0" presStyleCnt="2"/>
      <dgm:spPr/>
      <dgm:t>
        <a:bodyPr/>
        <a:lstStyle/>
        <a:p>
          <a:endParaRPr lang="ru-RU"/>
        </a:p>
      </dgm:t>
    </dgm:pt>
    <dgm:pt modelId="{AC93BE26-EA6F-4083-BF01-CAC671D186E0}" type="pres">
      <dgm:prSet presAssocID="{C527088F-4B69-4B67-AF0E-6F4747BF1F70}" presName="center2" presStyleLbl="fgShp" presStyleIdx="1" presStyleCnt="2"/>
      <dgm:spPr/>
      <dgm:t>
        <a:bodyPr/>
        <a:lstStyle/>
        <a:p>
          <a:endParaRPr lang="ru-RU"/>
        </a:p>
      </dgm:t>
    </dgm:pt>
  </dgm:ptLst>
  <dgm:cxnLst>
    <dgm:cxn modelId="{B9D913E4-0798-40B1-8A2D-AF754C760311}" srcId="{C527088F-4B69-4B67-AF0E-6F4747BF1F70}" destId="{3E474B15-47E2-4A7D-96E2-15141F300097}" srcOrd="2" destOrd="0" parTransId="{126B6AD8-0145-4583-9BB2-66945B0F55E9}" sibTransId="{E7145F17-A9FC-4A47-8458-A99553AE485F}"/>
    <dgm:cxn modelId="{9A2BD2E8-D0DF-458D-8B22-61B89579F2DA}" type="presOf" srcId="{0E44D58E-4680-44E2-9053-1CC7C4C82C71}" destId="{E7B4E8F8-138B-4AA8-9DD7-7816DA2889FB}" srcOrd="0" destOrd="0" presId="urn:microsoft.com/office/officeart/2005/8/layout/cycle4"/>
    <dgm:cxn modelId="{A74914B6-5EE6-4509-999B-F51366783A01}" srcId="{3E474B15-47E2-4A7D-96E2-15141F300097}" destId="{9D1D4312-CCD6-44EC-B945-95147A8F8B64}" srcOrd="2" destOrd="0" parTransId="{49FBD619-F502-4183-8393-5773CA2404F3}" sibTransId="{73F520D1-AB6E-47BB-B9F7-0B8BFC919B4C}"/>
    <dgm:cxn modelId="{B483E4B3-05F7-49E7-A33B-C3B06D28562B}" type="presOf" srcId="{C527088F-4B69-4B67-AF0E-6F4747BF1F70}" destId="{8AE7C7A2-3DA7-42D0-A586-18AC3EBF80EF}" srcOrd="0" destOrd="0" presId="urn:microsoft.com/office/officeart/2005/8/layout/cycle4"/>
    <dgm:cxn modelId="{0B9C1EFD-C789-4061-8BEF-6D62E34F9072}" srcId="{0E44D58E-4680-44E2-9053-1CC7C4C82C71}" destId="{C927DB43-162C-4682-A467-DDA7F83B6C14}" srcOrd="0" destOrd="0" parTransId="{83538A64-014C-4472-86D1-43D9AAFBEAB9}" sibTransId="{6C0363F1-DEF0-42C3-877F-F50250FFD25C}"/>
    <dgm:cxn modelId="{7FB3D42D-6874-4A6C-8F12-60B42B43BC85}" srcId="{C527088F-4B69-4B67-AF0E-6F4747BF1F70}" destId="{8DD3A962-F03B-4396-ADB6-FB7A4E638388}" srcOrd="0" destOrd="0" parTransId="{F39757B0-7754-4A08-9C76-852072AFC4FF}" sibTransId="{4E95A9CB-DBA4-46EB-85AC-19FD68168E64}"/>
    <dgm:cxn modelId="{BC517E49-F91F-4212-9B21-F4F0CC4CEE9B}" type="presOf" srcId="{3E474B15-47E2-4A7D-96E2-15141F300097}" destId="{3A906EE5-F7C7-4148-BE97-70F595E2E795}" srcOrd="0" destOrd="0" presId="urn:microsoft.com/office/officeart/2005/8/layout/cycle4"/>
    <dgm:cxn modelId="{DBEAEBE6-58FB-41A8-B96B-A84F9E58D304}" srcId="{2C181A91-1014-4935-81B7-7A7E48165298}" destId="{267D3CCA-E246-492B-BFC9-D63ED31CDE65}" srcOrd="0" destOrd="0" parTransId="{E2504924-800C-47A0-BD96-55705AA35B86}" sibTransId="{60814083-A32B-42F8-8FBE-82A80FA04023}"/>
    <dgm:cxn modelId="{1B8D55CB-BA86-4797-94EF-0A836EED81FD}" srcId="{C527088F-4B69-4B67-AF0E-6F4747BF1F70}" destId="{0E44D58E-4680-44E2-9053-1CC7C4C82C71}" srcOrd="3" destOrd="0" parTransId="{D1921939-AF48-4B0C-AC6E-3635656852AF}" sibTransId="{81B899E4-3618-475D-A582-BEDE21FA117F}"/>
    <dgm:cxn modelId="{3D3B45E7-1164-40E4-BAE6-00A28920DEA1}" srcId="{3E474B15-47E2-4A7D-96E2-15141F300097}" destId="{5EB4F21A-495B-435A-828E-6711DC41BCD9}" srcOrd="0" destOrd="0" parTransId="{8A665E41-EC14-44F2-964F-85EF25028189}" sibTransId="{F4821685-23A6-4BBF-8D28-608285FE9C1E}"/>
    <dgm:cxn modelId="{27BD929B-FE61-4D57-A880-16C9E7C8F52C}" type="presOf" srcId="{9D1D4312-CCD6-44EC-B945-95147A8F8B64}" destId="{895FC4E8-BD08-4F70-B138-931AF1D6A403}" srcOrd="1" destOrd="2" presId="urn:microsoft.com/office/officeart/2005/8/layout/cycle4"/>
    <dgm:cxn modelId="{C8FA9E82-BEDA-4CDB-9A84-91954DFB95B0}" srcId="{C527088F-4B69-4B67-AF0E-6F4747BF1F70}" destId="{2C181A91-1014-4935-81B7-7A7E48165298}" srcOrd="1" destOrd="0" parTransId="{2D327F2B-086D-4BAC-81BA-A521189D9E20}" sibTransId="{6C3468A9-766D-4771-BF8D-2510F32847B1}"/>
    <dgm:cxn modelId="{19CB02A6-5E07-49DD-8B9D-42D7509FD12A}" type="presOf" srcId="{5EB4F21A-495B-435A-828E-6711DC41BCD9}" destId="{895FC4E8-BD08-4F70-B138-931AF1D6A403}" srcOrd="1" destOrd="0" presId="urn:microsoft.com/office/officeart/2005/8/layout/cycle4"/>
    <dgm:cxn modelId="{E2B60C8C-5D5E-499B-BB89-C07ED8DD5CF1}" type="presOf" srcId="{C927DB43-162C-4682-A467-DDA7F83B6C14}" destId="{215A8983-74B1-4F0F-A85E-956E25A7AABC}" srcOrd="1" destOrd="0" presId="urn:microsoft.com/office/officeart/2005/8/layout/cycle4"/>
    <dgm:cxn modelId="{7D38BFAC-988A-4FA2-A24B-A54D77D8A7D0}" type="presOf" srcId="{5EB4F21A-495B-435A-828E-6711DC41BCD9}" destId="{FB0A5856-3B02-46F1-93F5-E34B1C91ADF0}" srcOrd="0" destOrd="0" presId="urn:microsoft.com/office/officeart/2005/8/layout/cycle4"/>
    <dgm:cxn modelId="{704C93CA-B464-44E5-942D-8FF8B80DAFFA}" srcId="{3E474B15-47E2-4A7D-96E2-15141F300097}" destId="{BF83CE96-AB58-4001-8663-9449294543A0}" srcOrd="1" destOrd="0" parTransId="{37D23B2C-F147-4063-8D84-416AF87440DA}" sibTransId="{44D01E69-75D2-4C8F-82F1-FC01954DF7A8}"/>
    <dgm:cxn modelId="{218BBB25-7304-41F4-BB78-91E35C06B4C3}" type="presOf" srcId="{267D3CCA-E246-492B-BFC9-D63ED31CDE65}" destId="{494B1B64-1FD2-45AC-B81A-A1E55E12E873}" srcOrd="0" destOrd="0" presId="urn:microsoft.com/office/officeart/2005/8/layout/cycle4"/>
    <dgm:cxn modelId="{A971251A-DA53-494E-AD78-A76500656F9C}" type="presOf" srcId="{560A7822-B6CF-4533-B330-5A151A314366}" destId="{683B12B4-3223-4E79-B807-CD45A8E62D47}" srcOrd="0" destOrd="0" presId="urn:microsoft.com/office/officeart/2005/8/layout/cycle4"/>
    <dgm:cxn modelId="{7C2A9F5C-BCAD-48BD-AAF7-A938B45F47D0}" srcId="{8DD3A962-F03B-4396-ADB6-FB7A4E638388}" destId="{560A7822-B6CF-4533-B330-5A151A314366}" srcOrd="0" destOrd="0" parTransId="{70B4C31E-87A4-4890-8554-6F35E304EC03}" sibTransId="{A4CF394A-4AE5-4A78-8E3E-5E59ED1EFEFE}"/>
    <dgm:cxn modelId="{97681175-0078-47D5-AC0E-25E1B73A5F87}" type="presOf" srcId="{BF83CE96-AB58-4001-8663-9449294543A0}" destId="{895FC4E8-BD08-4F70-B138-931AF1D6A403}" srcOrd="1" destOrd="1" presId="urn:microsoft.com/office/officeart/2005/8/layout/cycle4"/>
    <dgm:cxn modelId="{84763D8C-18AE-479C-92CB-71BF3AFE5C65}" type="presOf" srcId="{9D1D4312-CCD6-44EC-B945-95147A8F8B64}" destId="{FB0A5856-3B02-46F1-93F5-E34B1C91ADF0}" srcOrd="0" destOrd="2" presId="urn:microsoft.com/office/officeart/2005/8/layout/cycle4"/>
    <dgm:cxn modelId="{7C25C21B-AF76-45ED-B715-BF688ABD4E9D}" type="presOf" srcId="{8DD3A962-F03B-4396-ADB6-FB7A4E638388}" destId="{345EED37-2199-400A-9438-BCD9B51AE189}" srcOrd="0" destOrd="0" presId="urn:microsoft.com/office/officeart/2005/8/layout/cycle4"/>
    <dgm:cxn modelId="{D65FFE50-EABD-41C6-9D79-E5EAE6E2E137}" type="presOf" srcId="{2C181A91-1014-4935-81B7-7A7E48165298}" destId="{E7B64EB3-259C-4587-BBCF-5AD379E6EFFC}" srcOrd="0" destOrd="0" presId="urn:microsoft.com/office/officeart/2005/8/layout/cycle4"/>
    <dgm:cxn modelId="{77F61AF6-33BA-4A6C-BDCE-4C5E8DC31D7A}" type="presOf" srcId="{560A7822-B6CF-4533-B330-5A151A314366}" destId="{29CE7C3B-0E25-4641-B7A8-3B6F7FB7E5CB}" srcOrd="1" destOrd="0" presId="urn:microsoft.com/office/officeart/2005/8/layout/cycle4"/>
    <dgm:cxn modelId="{8EEB645E-27DB-4F46-BF1F-6E05AE676A86}" type="presOf" srcId="{C927DB43-162C-4682-A467-DDA7F83B6C14}" destId="{B6E94E14-5C15-497E-A064-5DC99EF3704E}" srcOrd="0" destOrd="0" presId="urn:microsoft.com/office/officeart/2005/8/layout/cycle4"/>
    <dgm:cxn modelId="{AA012333-EAAE-471C-B24D-4A9EF9A2EEA4}" type="presOf" srcId="{267D3CCA-E246-492B-BFC9-D63ED31CDE65}" destId="{AAE87C7D-E33E-41BF-ADE9-5E4946C06397}" srcOrd="1" destOrd="0" presId="urn:microsoft.com/office/officeart/2005/8/layout/cycle4"/>
    <dgm:cxn modelId="{CDA9D293-14AB-47C1-A005-C0615BBAD568}" type="presOf" srcId="{BF83CE96-AB58-4001-8663-9449294543A0}" destId="{FB0A5856-3B02-46F1-93F5-E34B1C91ADF0}" srcOrd="0" destOrd="1" presId="urn:microsoft.com/office/officeart/2005/8/layout/cycle4"/>
    <dgm:cxn modelId="{FA2C6ACB-7A06-4F92-AEDB-0D0140FA99E4}" type="presParOf" srcId="{8AE7C7A2-3DA7-42D0-A586-18AC3EBF80EF}" destId="{B90DA145-6BC9-416F-AB7D-7E5E56BDF6B9}" srcOrd="0" destOrd="0" presId="urn:microsoft.com/office/officeart/2005/8/layout/cycle4"/>
    <dgm:cxn modelId="{F3BF471C-C688-4A2E-AE00-72E08F6B522A}" type="presParOf" srcId="{B90DA145-6BC9-416F-AB7D-7E5E56BDF6B9}" destId="{EFD375C3-07B7-49E6-A7CA-34BBFBA4D570}" srcOrd="0" destOrd="0" presId="urn:microsoft.com/office/officeart/2005/8/layout/cycle4"/>
    <dgm:cxn modelId="{1E859757-8BB6-4087-9941-B13840224FA3}" type="presParOf" srcId="{EFD375C3-07B7-49E6-A7CA-34BBFBA4D570}" destId="{683B12B4-3223-4E79-B807-CD45A8E62D47}" srcOrd="0" destOrd="0" presId="urn:microsoft.com/office/officeart/2005/8/layout/cycle4"/>
    <dgm:cxn modelId="{F1597F3D-2A15-48C1-ABDF-FE1B9754BF08}" type="presParOf" srcId="{EFD375C3-07B7-49E6-A7CA-34BBFBA4D570}" destId="{29CE7C3B-0E25-4641-B7A8-3B6F7FB7E5CB}" srcOrd="1" destOrd="0" presId="urn:microsoft.com/office/officeart/2005/8/layout/cycle4"/>
    <dgm:cxn modelId="{15C5D284-5328-4FF6-A68C-559435BA47BB}" type="presParOf" srcId="{B90DA145-6BC9-416F-AB7D-7E5E56BDF6B9}" destId="{4E7A9DBB-0171-4266-A591-F7C5763157C1}" srcOrd="1" destOrd="0" presId="urn:microsoft.com/office/officeart/2005/8/layout/cycle4"/>
    <dgm:cxn modelId="{335F06C6-E0BB-44A2-B699-C2E8EB221008}" type="presParOf" srcId="{4E7A9DBB-0171-4266-A591-F7C5763157C1}" destId="{494B1B64-1FD2-45AC-B81A-A1E55E12E873}" srcOrd="0" destOrd="0" presId="urn:microsoft.com/office/officeart/2005/8/layout/cycle4"/>
    <dgm:cxn modelId="{D650ACB6-4EFC-49F6-BCFF-276360A669C0}" type="presParOf" srcId="{4E7A9DBB-0171-4266-A591-F7C5763157C1}" destId="{AAE87C7D-E33E-41BF-ADE9-5E4946C06397}" srcOrd="1" destOrd="0" presId="urn:microsoft.com/office/officeart/2005/8/layout/cycle4"/>
    <dgm:cxn modelId="{29CF5C20-A093-4894-8DCA-A84F23DE4BF6}" type="presParOf" srcId="{B90DA145-6BC9-416F-AB7D-7E5E56BDF6B9}" destId="{68190424-52C5-4C5C-AADF-BB4038C7FBC7}" srcOrd="2" destOrd="0" presId="urn:microsoft.com/office/officeart/2005/8/layout/cycle4"/>
    <dgm:cxn modelId="{23785ACD-9FDA-4349-ABA5-47A058EB6083}" type="presParOf" srcId="{68190424-52C5-4C5C-AADF-BB4038C7FBC7}" destId="{FB0A5856-3B02-46F1-93F5-E34B1C91ADF0}" srcOrd="0" destOrd="0" presId="urn:microsoft.com/office/officeart/2005/8/layout/cycle4"/>
    <dgm:cxn modelId="{16475035-0F3C-4EF4-BEF1-94BD1C3418BA}" type="presParOf" srcId="{68190424-52C5-4C5C-AADF-BB4038C7FBC7}" destId="{895FC4E8-BD08-4F70-B138-931AF1D6A403}" srcOrd="1" destOrd="0" presId="urn:microsoft.com/office/officeart/2005/8/layout/cycle4"/>
    <dgm:cxn modelId="{B3EC0308-01FE-4669-AF2F-1654680D19B7}" type="presParOf" srcId="{B90DA145-6BC9-416F-AB7D-7E5E56BDF6B9}" destId="{E6585E26-F26E-4941-BC09-D3CDE3A1D233}" srcOrd="3" destOrd="0" presId="urn:microsoft.com/office/officeart/2005/8/layout/cycle4"/>
    <dgm:cxn modelId="{A182A28E-9491-416D-8C67-674D06B3BB39}" type="presParOf" srcId="{E6585E26-F26E-4941-BC09-D3CDE3A1D233}" destId="{B6E94E14-5C15-497E-A064-5DC99EF3704E}" srcOrd="0" destOrd="0" presId="urn:microsoft.com/office/officeart/2005/8/layout/cycle4"/>
    <dgm:cxn modelId="{16E7639C-7201-4C82-9972-4161191869E7}" type="presParOf" srcId="{E6585E26-F26E-4941-BC09-D3CDE3A1D233}" destId="{215A8983-74B1-4F0F-A85E-956E25A7AABC}" srcOrd="1" destOrd="0" presId="urn:microsoft.com/office/officeart/2005/8/layout/cycle4"/>
    <dgm:cxn modelId="{622E18C7-574A-41B8-B90E-805CEB6217B1}" type="presParOf" srcId="{B90DA145-6BC9-416F-AB7D-7E5E56BDF6B9}" destId="{A460D2AB-F190-48A0-B196-E96F12EC587B}" srcOrd="4" destOrd="0" presId="urn:microsoft.com/office/officeart/2005/8/layout/cycle4"/>
    <dgm:cxn modelId="{4276FF42-002E-434C-9CBE-A67C49F2832D}" type="presParOf" srcId="{8AE7C7A2-3DA7-42D0-A586-18AC3EBF80EF}" destId="{E125D62E-F8AC-4209-94C7-1E214CF401C6}" srcOrd="1" destOrd="0" presId="urn:microsoft.com/office/officeart/2005/8/layout/cycle4"/>
    <dgm:cxn modelId="{C82795BA-7A6E-4BFA-9AED-9646B0F88961}" type="presParOf" srcId="{E125D62E-F8AC-4209-94C7-1E214CF401C6}" destId="{345EED37-2199-400A-9438-BCD9B51AE189}" srcOrd="0" destOrd="0" presId="urn:microsoft.com/office/officeart/2005/8/layout/cycle4"/>
    <dgm:cxn modelId="{46255587-8E91-4B88-87D8-0C2C60EF80FC}" type="presParOf" srcId="{E125D62E-F8AC-4209-94C7-1E214CF401C6}" destId="{E7B64EB3-259C-4587-BBCF-5AD379E6EFFC}" srcOrd="1" destOrd="0" presId="urn:microsoft.com/office/officeart/2005/8/layout/cycle4"/>
    <dgm:cxn modelId="{8639022B-2C85-49E8-B2D2-BBD909AA10F1}" type="presParOf" srcId="{E125D62E-F8AC-4209-94C7-1E214CF401C6}" destId="{3A906EE5-F7C7-4148-BE97-70F595E2E795}" srcOrd="2" destOrd="0" presId="urn:microsoft.com/office/officeart/2005/8/layout/cycle4"/>
    <dgm:cxn modelId="{3A42E275-BFEC-41C0-B49A-C7C51CD9D9C3}" type="presParOf" srcId="{E125D62E-F8AC-4209-94C7-1E214CF401C6}" destId="{E7B4E8F8-138B-4AA8-9DD7-7816DA2889FB}" srcOrd="3" destOrd="0" presId="urn:microsoft.com/office/officeart/2005/8/layout/cycle4"/>
    <dgm:cxn modelId="{9D96DC73-D780-4FB8-96D6-8EB75B585CB6}" type="presParOf" srcId="{E125D62E-F8AC-4209-94C7-1E214CF401C6}" destId="{896BF252-75F2-4F3D-A919-15063E603F93}" srcOrd="4" destOrd="0" presId="urn:microsoft.com/office/officeart/2005/8/layout/cycle4"/>
    <dgm:cxn modelId="{E60C3346-9A77-458B-87DA-F38C0D636835}" type="presParOf" srcId="{8AE7C7A2-3DA7-42D0-A586-18AC3EBF80EF}" destId="{8A2E392D-7812-4CCA-9FE6-B275B86F45D6}" srcOrd="2" destOrd="0" presId="urn:microsoft.com/office/officeart/2005/8/layout/cycle4"/>
    <dgm:cxn modelId="{EAFFE0F4-5B93-4223-9196-0B0643A29F58}" type="presParOf" srcId="{8AE7C7A2-3DA7-42D0-A586-18AC3EBF80EF}" destId="{AC93BE26-EA6F-4083-BF01-CAC671D186E0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A9D00C-2910-4DCB-A0DC-975E4C321B0A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43670B8-489D-4D50-833E-446E2679E7F5}">
      <dgm:prSet phldrT="[Текст]"/>
      <dgm:spPr/>
      <dgm:t>
        <a:bodyPr/>
        <a:lstStyle/>
        <a:p>
          <a:r>
            <a:rPr lang="ru-RU" dirty="0" smtClean="0"/>
            <a:t>Пациенты (интернет-маркетинг)</a:t>
          </a:r>
          <a:endParaRPr lang="ru-RU" dirty="0"/>
        </a:p>
      </dgm:t>
    </dgm:pt>
    <dgm:pt modelId="{334BAA65-D638-4838-B854-D3676E7799A9}" type="parTrans" cxnId="{17214AF0-15FD-4072-8E76-B28B0FCD0070}">
      <dgm:prSet/>
      <dgm:spPr/>
      <dgm:t>
        <a:bodyPr/>
        <a:lstStyle/>
        <a:p>
          <a:endParaRPr lang="ru-RU"/>
        </a:p>
      </dgm:t>
    </dgm:pt>
    <dgm:pt modelId="{3783431C-60D9-4313-AB2E-EB7E50FAB3A0}" type="sibTrans" cxnId="{17214AF0-15FD-4072-8E76-B28B0FCD0070}">
      <dgm:prSet/>
      <dgm:spPr/>
      <dgm:t>
        <a:bodyPr/>
        <a:lstStyle/>
        <a:p>
          <a:endParaRPr lang="ru-RU"/>
        </a:p>
      </dgm:t>
    </dgm:pt>
    <dgm:pt modelId="{A24C5A68-2865-46B8-9237-A1235EB3AD09}">
      <dgm:prSet phldrT="[Текст]" custT="1"/>
      <dgm:spPr/>
      <dgm:t>
        <a:bodyPr/>
        <a:lstStyle/>
        <a:p>
          <a:r>
            <a:rPr lang="ru-RU" sz="2000" dirty="0" smtClean="0"/>
            <a:t>Минимальные затраты на интернет- рекламу с максимальной конверсией</a:t>
          </a:r>
          <a:endParaRPr lang="ru-RU" sz="2000" dirty="0"/>
        </a:p>
      </dgm:t>
    </dgm:pt>
    <dgm:pt modelId="{CB5CF890-95E5-4AD3-B05E-F91FF8EFB170}" type="parTrans" cxnId="{59932254-643D-42C9-9FBA-823C04FC64D9}">
      <dgm:prSet/>
      <dgm:spPr/>
      <dgm:t>
        <a:bodyPr/>
        <a:lstStyle/>
        <a:p>
          <a:endParaRPr lang="ru-RU"/>
        </a:p>
      </dgm:t>
    </dgm:pt>
    <dgm:pt modelId="{43D6B24C-1117-4830-BB5E-991F909FAFAD}" type="sibTrans" cxnId="{59932254-643D-42C9-9FBA-823C04FC64D9}">
      <dgm:prSet/>
      <dgm:spPr/>
      <dgm:t>
        <a:bodyPr/>
        <a:lstStyle/>
        <a:p>
          <a:endParaRPr lang="ru-RU"/>
        </a:p>
      </dgm:t>
    </dgm:pt>
    <dgm:pt modelId="{D04A8292-7A7F-432B-9A04-FD29FF0F97B7}">
      <dgm:prSet phldrT="[Текст]"/>
      <dgm:spPr/>
      <dgm:t>
        <a:bodyPr/>
        <a:lstStyle/>
        <a:p>
          <a:r>
            <a:rPr lang="ru-RU" dirty="0" smtClean="0"/>
            <a:t>Доходность (МИС)</a:t>
          </a:r>
          <a:endParaRPr lang="ru-RU" dirty="0"/>
        </a:p>
      </dgm:t>
    </dgm:pt>
    <dgm:pt modelId="{41D5C3E4-FE07-4473-B445-71D09D94043C}" type="parTrans" cxnId="{F7740BCB-D892-48D4-84B3-A02C5C802C0D}">
      <dgm:prSet/>
      <dgm:spPr/>
      <dgm:t>
        <a:bodyPr/>
        <a:lstStyle/>
        <a:p>
          <a:endParaRPr lang="ru-RU"/>
        </a:p>
      </dgm:t>
    </dgm:pt>
    <dgm:pt modelId="{F56C3C72-F08D-4D01-90E5-4BDD02CD7FEB}" type="sibTrans" cxnId="{F7740BCB-D892-48D4-84B3-A02C5C802C0D}">
      <dgm:prSet/>
      <dgm:spPr/>
      <dgm:t>
        <a:bodyPr/>
        <a:lstStyle/>
        <a:p>
          <a:endParaRPr lang="ru-RU"/>
        </a:p>
      </dgm:t>
    </dgm:pt>
    <dgm:pt modelId="{7281B746-E390-44CD-A035-FC0AA8C96737}">
      <dgm:prSet phldrT="[Текст]" custT="1"/>
      <dgm:spPr/>
      <dgm:t>
        <a:bodyPr/>
        <a:lstStyle/>
        <a:p>
          <a:r>
            <a:rPr lang="ru-RU" sz="2000" dirty="0" smtClean="0"/>
            <a:t>Эффективность трудочаса врача при оптимальной загрузке</a:t>
          </a:r>
          <a:endParaRPr lang="ru-RU" sz="2000" dirty="0"/>
        </a:p>
      </dgm:t>
    </dgm:pt>
    <dgm:pt modelId="{AB420772-5A5F-41CC-A38B-37D2BEAB3AB5}" type="parTrans" cxnId="{1BE97AA5-9690-4E01-8135-80DC305A33DB}">
      <dgm:prSet/>
      <dgm:spPr/>
      <dgm:t>
        <a:bodyPr/>
        <a:lstStyle/>
        <a:p>
          <a:endParaRPr lang="ru-RU"/>
        </a:p>
      </dgm:t>
    </dgm:pt>
    <dgm:pt modelId="{BEDBA957-C2CD-45BC-BDC6-6FFD3D8FCF4E}" type="sibTrans" cxnId="{1BE97AA5-9690-4E01-8135-80DC305A33DB}">
      <dgm:prSet/>
      <dgm:spPr/>
      <dgm:t>
        <a:bodyPr/>
        <a:lstStyle/>
        <a:p>
          <a:endParaRPr lang="ru-RU"/>
        </a:p>
      </dgm:t>
    </dgm:pt>
    <dgm:pt modelId="{80024A60-3B8C-40BA-B265-BD95F54408A7}">
      <dgm:prSet phldrT="[Текст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Себестоимость (Битрикс24)</a:t>
          </a:r>
          <a:endParaRPr lang="ru-RU" dirty="0"/>
        </a:p>
      </dgm:t>
    </dgm:pt>
    <dgm:pt modelId="{28E48CE2-C414-4CA1-8FB0-52E4812BCF76}" type="parTrans" cxnId="{BB26DC1F-396B-46F0-BA81-40E2BDE8B572}">
      <dgm:prSet/>
      <dgm:spPr/>
      <dgm:t>
        <a:bodyPr/>
        <a:lstStyle/>
        <a:p>
          <a:endParaRPr lang="ru-RU"/>
        </a:p>
      </dgm:t>
    </dgm:pt>
    <dgm:pt modelId="{2C1B3A1C-3374-478B-9152-09423DCF4CCD}" type="sibTrans" cxnId="{BB26DC1F-396B-46F0-BA81-40E2BDE8B572}">
      <dgm:prSet/>
      <dgm:spPr/>
      <dgm:t>
        <a:bodyPr/>
        <a:lstStyle/>
        <a:p>
          <a:endParaRPr lang="ru-RU"/>
        </a:p>
      </dgm:t>
    </dgm:pt>
    <dgm:pt modelId="{C7C4414A-2D8D-4848-8906-28C0EF930F2F}">
      <dgm:prSet phldrT="[Текст]" custT="1"/>
      <dgm:spPr/>
      <dgm:t>
        <a:bodyPr/>
        <a:lstStyle/>
        <a:p>
          <a:r>
            <a:rPr lang="ru-RU" sz="2000" b="0" dirty="0" smtClean="0"/>
            <a:t>Снижение себестоимости работы клиники</a:t>
          </a:r>
          <a:endParaRPr lang="ru-RU" sz="2000" b="0" dirty="0"/>
        </a:p>
      </dgm:t>
    </dgm:pt>
    <dgm:pt modelId="{1D35AE86-5A0B-41CF-B582-D18952CDE939}" type="parTrans" cxnId="{5460A890-C6A6-4259-8B88-207D5AA9CA3A}">
      <dgm:prSet/>
      <dgm:spPr/>
      <dgm:t>
        <a:bodyPr/>
        <a:lstStyle/>
        <a:p>
          <a:endParaRPr lang="ru-RU"/>
        </a:p>
      </dgm:t>
    </dgm:pt>
    <dgm:pt modelId="{30D88E94-2265-4406-AE5B-DB74BDE6AF4D}" type="sibTrans" cxnId="{5460A890-C6A6-4259-8B88-207D5AA9CA3A}">
      <dgm:prSet/>
      <dgm:spPr/>
      <dgm:t>
        <a:bodyPr/>
        <a:lstStyle/>
        <a:p>
          <a:endParaRPr lang="ru-RU"/>
        </a:p>
      </dgm:t>
    </dgm:pt>
    <dgm:pt modelId="{885EDCE4-525E-43D5-9AB9-AC2A815893D6}" type="pres">
      <dgm:prSet presAssocID="{0BA9D00C-2910-4DCB-A0DC-975E4C321B0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393E04-B256-4799-B31B-D7E5149F7DF0}" type="pres">
      <dgm:prSet presAssocID="{B43670B8-489D-4D50-833E-446E2679E7F5}" presName="composite" presStyleCnt="0"/>
      <dgm:spPr/>
      <dgm:t>
        <a:bodyPr/>
        <a:lstStyle/>
        <a:p>
          <a:endParaRPr lang="ru-RU"/>
        </a:p>
      </dgm:t>
    </dgm:pt>
    <dgm:pt modelId="{C8FDF494-A458-4313-8B05-5D56B3C2FFA9}" type="pres">
      <dgm:prSet presAssocID="{B43670B8-489D-4D50-833E-446E2679E7F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2FA31A-FF14-4B1D-9B43-57F0EF30EFF4}" type="pres">
      <dgm:prSet presAssocID="{B43670B8-489D-4D50-833E-446E2679E7F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3F6318-76E4-4380-AC1A-67BB93F4423D}" type="pres">
      <dgm:prSet presAssocID="{3783431C-60D9-4313-AB2E-EB7E50FAB3A0}" presName="space" presStyleCnt="0"/>
      <dgm:spPr/>
      <dgm:t>
        <a:bodyPr/>
        <a:lstStyle/>
        <a:p>
          <a:endParaRPr lang="ru-RU"/>
        </a:p>
      </dgm:t>
    </dgm:pt>
    <dgm:pt modelId="{7AD18914-EE4B-45A3-AA21-C64A73D8F971}" type="pres">
      <dgm:prSet presAssocID="{D04A8292-7A7F-432B-9A04-FD29FF0F97B7}" presName="composite" presStyleCnt="0"/>
      <dgm:spPr/>
      <dgm:t>
        <a:bodyPr/>
        <a:lstStyle/>
        <a:p>
          <a:endParaRPr lang="ru-RU"/>
        </a:p>
      </dgm:t>
    </dgm:pt>
    <dgm:pt modelId="{B0C1164A-C844-4B61-8E2F-ECF62E3AB031}" type="pres">
      <dgm:prSet presAssocID="{D04A8292-7A7F-432B-9A04-FD29FF0F97B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15DD48-E24B-43DF-BA1B-22465B744B63}" type="pres">
      <dgm:prSet presAssocID="{D04A8292-7A7F-432B-9A04-FD29FF0F97B7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924A6B-8B8B-48B3-9950-38960E31EC44}" type="pres">
      <dgm:prSet presAssocID="{F56C3C72-F08D-4D01-90E5-4BDD02CD7FEB}" presName="space" presStyleCnt="0"/>
      <dgm:spPr/>
      <dgm:t>
        <a:bodyPr/>
        <a:lstStyle/>
        <a:p>
          <a:endParaRPr lang="ru-RU"/>
        </a:p>
      </dgm:t>
    </dgm:pt>
    <dgm:pt modelId="{4CF8BC95-4E4F-4FD5-84D4-BC64A845F190}" type="pres">
      <dgm:prSet presAssocID="{80024A60-3B8C-40BA-B265-BD95F54408A7}" presName="composite" presStyleCnt="0"/>
      <dgm:spPr/>
      <dgm:t>
        <a:bodyPr/>
        <a:lstStyle/>
        <a:p>
          <a:endParaRPr lang="ru-RU"/>
        </a:p>
      </dgm:t>
    </dgm:pt>
    <dgm:pt modelId="{3152C69A-4D70-4CA6-B8DA-0B2FEDD8F118}" type="pres">
      <dgm:prSet presAssocID="{80024A60-3B8C-40BA-B265-BD95F54408A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6526AB-E2C2-4580-A928-17035EB4FFAC}" type="pres">
      <dgm:prSet presAssocID="{80024A60-3B8C-40BA-B265-BD95F54408A7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740BCB-D892-48D4-84B3-A02C5C802C0D}" srcId="{0BA9D00C-2910-4DCB-A0DC-975E4C321B0A}" destId="{D04A8292-7A7F-432B-9A04-FD29FF0F97B7}" srcOrd="1" destOrd="0" parTransId="{41D5C3E4-FE07-4473-B445-71D09D94043C}" sibTransId="{F56C3C72-F08D-4D01-90E5-4BDD02CD7FEB}"/>
    <dgm:cxn modelId="{BB26DC1F-396B-46F0-BA81-40E2BDE8B572}" srcId="{0BA9D00C-2910-4DCB-A0DC-975E4C321B0A}" destId="{80024A60-3B8C-40BA-B265-BD95F54408A7}" srcOrd="2" destOrd="0" parTransId="{28E48CE2-C414-4CA1-8FB0-52E4812BCF76}" sibTransId="{2C1B3A1C-3374-478B-9152-09423DCF4CCD}"/>
    <dgm:cxn modelId="{876DF398-E262-4942-801F-364B2CC32F4B}" type="presOf" srcId="{0BA9D00C-2910-4DCB-A0DC-975E4C321B0A}" destId="{885EDCE4-525E-43D5-9AB9-AC2A815893D6}" srcOrd="0" destOrd="0" presId="urn:microsoft.com/office/officeart/2005/8/layout/hList1"/>
    <dgm:cxn modelId="{4F51A488-1BA1-4628-9AC4-CC43C63F8E9D}" type="presOf" srcId="{B43670B8-489D-4D50-833E-446E2679E7F5}" destId="{C8FDF494-A458-4313-8B05-5D56B3C2FFA9}" srcOrd="0" destOrd="0" presId="urn:microsoft.com/office/officeart/2005/8/layout/hList1"/>
    <dgm:cxn modelId="{A9EBA5C8-846E-4B2C-B706-7440E7F4EA31}" type="presOf" srcId="{A24C5A68-2865-46B8-9237-A1235EB3AD09}" destId="{3E2FA31A-FF14-4B1D-9B43-57F0EF30EFF4}" srcOrd="0" destOrd="0" presId="urn:microsoft.com/office/officeart/2005/8/layout/hList1"/>
    <dgm:cxn modelId="{59932254-643D-42C9-9FBA-823C04FC64D9}" srcId="{B43670B8-489D-4D50-833E-446E2679E7F5}" destId="{A24C5A68-2865-46B8-9237-A1235EB3AD09}" srcOrd="0" destOrd="0" parTransId="{CB5CF890-95E5-4AD3-B05E-F91FF8EFB170}" sibTransId="{43D6B24C-1117-4830-BB5E-991F909FAFAD}"/>
    <dgm:cxn modelId="{5FCF363F-63CE-45AE-A24B-55B101B41499}" type="presOf" srcId="{C7C4414A-2D8D-4848-8906-28C0EF930F2F}" destId="{FA6526AB-E2C2-4580-A928-17035EB4FFAC}" srcOrd="0" destOrd="0" presId="urn:microsoft.com/office/officeart/2005/8/layout/hList1"/>
    <dgm:cxn modelId="{E4182E7F-1487-448A-81CC-1216A0ED296E}" type="presOf" srcId="{D04A8292-7A7F-432B-9A04-FD29FF0F97B7}" destId="{B0C1164A-C844-4B61-8E2F-ECF62E3AB031}" srcOrd="0" destOrd="0" presId="urn:microsoft.com/office/officeart/2005/8/layout/hList1"/>
    <dgm:cxn modelId="{28F8BEA7-CB25-4623-82F3-E7F75DCB2CF0}" type="presOf" srcId="{7281B746-E390-44CD-A035-FC0AA8C96737}" destId="{DC15DD48-E24B-43DF-BA1B-22465B744B63}" srcOrd="0" destOrd="0" presId="urn:microsoft.com/office/officeart/2005/8/layout/hList1"/>
    <dgm:cxn modelId="{1BE97AA5-9690-4E01-8135-80DC305A33DB}" srcId="{D04A8292-7A7F-432B-9A04-FD29FF0F97B7}" destId="{7281B746-E390-44CD-A035-FC0AA8C96737}" srcOrd="0" destOrd="0" parTransId="{AB420772-5A5F-41CC-A38B-37D2BEAB3AB5}" sibTransId="{BEDBA957-C2CD-45BC-BDC6-6FFD3D8FCF4E}"/>
    <dgm:cxn modelId="{5460A890-C6A6-4259-8B88-207D5AA9CA3A}" srcId="{80024A60-3B8C-40BA-B265-BD95F54408A7}" destId="{C7C4414A-2D8D-4848-8906-28C0EF930F2F}" srcOrd="0" destOrd="0" parTransId="{1D35AE86-5A0B-41CF-B582-D18952CDE939}" sibTransId="{30D88E94-2265-4406-AE5B-DB74BDE6AF4D}"/>
    <dgm:cxn modelId="{A6B22AB1-AFEF-40E8-B19B-DB884CE6D0B1}" type="presOf" srcId="{80024A60-3B8C-40BA-B265-BD95F54408A7}" destId="{3152C69A-4D70-4CA6-B8DA-0B2FEDD8F118}" srcOrd="0" destOrd="0" presId="urn:microsoft.com/office/officeart/2005/8/layout/hList1"/>
    <dgm:cxn modelId="{17214AF0-15FD-4072-8E76-B28B0FCD0070}" srcId="{0BA9D00C-2910-4DCB-A0DC-975E4C321B0A}" destId="{B43670B8-489D-4D50-833E-446E2679E7F5}" srcOrd="0" destOrd="0" parTransId="{334BAA65-D638-4838-B854-D3676E7799A9}" sibTransId="{3783431C-60D9-4313-AB2E-EB7E50FAB3A0}"/>
    <dgm:cxn modelId="{320FE644-AC25-4D78-AB2B-674AA99835B8}" type="presParOf" srcId="{885EDCE4-525E-43D5-9AB9-AC2A815893D6}" destId="{81393E04-B256-4799-B31B-D7E5149F7DF0}" srcOrd="0" destOrd="0" presId="urn:microsoft.com/office/officeart/2005/8/layout/hList1"/>
    <dgm:cxn modelId="{5F0AF2B4-A77A-48D0-8EE1-219CAF98813B}" type="presParOf" srcId="{81393E04-B256-4799-B31B-D7E5149F7DF0}" destId="{C8FDF494-A458-4313-8B05-5D56B3C2FFA9}" srcOrd="0" destOrd="0" presId="urn:microsoft.com/office/officeart/2005/8/layout/hList1"/>
    <dgm:cxn modelId="{B94D6604-7135-4D15-9210-BC305290F0A8}" type="presParOf" srcId="{81393E04-B256-4799-B31B-D7E5149F7DF0}" destId="{3E2FA31A-FF14-4B1D-9B43-57F0EF30EFF4}" srcOrd="1" destOrd="0" presId="urn:microsoft.com/office/officeart/2005/8/layout/hList1"/>
    <dgm:cxn modelId="{702C26A8-BA9A-4838-92A8-45A5BA3B2E85}" type="presParOf" srcId="{885EDCE4-525E-43D5-9AB9-AC2A815893D6}" destId="{313F6318-76E4-4380-AC1A-67BB93F4423D}" srcOrd="1" destOrd="0" presId="urn:microsoft.com/office/officeart/2005/8/layout/hList1"/>
    <dgm:cxn modelId="{778E4287-FD63-41CA-830B-5933475DA00D}" type="presParOf" srcId="{885EDCE4-525E-43D5-9AB9-AC2A815893D6}" destId="{7AD18914-EE4B-45A3-AA21-C64A73D8F971}" srcOrd="2" destOrd="0" presId="urn:microsoft.com/office/officeart/2005/8/layout/hList1"/>
    <dgm:cxn modelId="{E1194D8F-8333-4E42-AC51-442F4883D55C}" type="presParOf" srcId="{7AD18914-EE4B-45A3-AA21-C64A73D8F971}" destId="{B0C1164A-C844-4B61-8E2F-ECF62E3AB031}" srcOrd="0" destOrd="0" presId="urn:microsoft.com/office/officeart/2005/8/layout/hList1"/>
    <dgm:cxn modelId="{E1BB9FD2-D226-47B2-97CE-8ED99A7CD910}" type="presParOf" srcId="{7AD18914-EE4B-45A3-AA21-C64A73D8F971}" destId="{DC15DD48-E24B-43DF-BA1B-22465B744B63}" srcOrd="1" destOrd="0" presId="urn:microsoft.com/office/officeart/2005/8/layout/hList1"/>
    <dgm:cxn modelId="{F371F04B-8DBE-4394-8409-85559E7B0C19}" type="presParOf" srcId="{885EDCE4-525E-43D5-9AB9-AC2A815893D6}" destId="{11924A6B-8B8B-48B3-9950-38960E31EC44}" srcOrd="3" destOrd="0" presId="urn:microsoft.com/office/officeart/2005/8/layout/hList1"/>
    <dgm:cxn modelId="{94F7AF0C-BBC5-4599-B251-E69DFF0E6E85}" type="presParOf" srcId="{885EDCE4-525E-43D5-9AB9-AC2A815893D6}" destId="{4CF8BC95-4E4F-4FD5-84D4-BC64A845F190}" srcOrd="4" destOrd="0" presId="urn:microsoft.com/office/officeart/2005/8/layout/hList1"/>
    <dgm:cxn modelId="{9355EF25-13F7-4049-B0D3-DB177F0FCBEF}" type="presParOf" srcId="{4CF8BC95-4E4F-4FD5-84D4-BC64A845F190}" destId="{3152C69A-4D70-4CA6-B8DA-0B2FEDD8F118}" srcOrd="0" destOrd="0" presId="urn:microsoft.com/office/officeart/2005/8/layout/hList1"/>
    <dgm:cxn modelId="{FBA116D6-2CDF-42DB-8AE1-72F4705995D2}" type="presParOf" srcId="{4CF8BC95-4E4F-4FD5-84D4-BC64A845F190}" destId="{FA6526AB-E2C2-4580-A928-17035EB4FFA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A10083-8016-45D5-A1C4-BAEF3C6249FA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</dgm:pt>
    <dgm:pt modelId="{C34256E5-4499-4FE4-BEB3-6CC209E2C396}">
      <dgm:prSet phldrT="[Текст]" custT="1"/>
      <dgm:spPr/>
      <dgm:t>
        <a:bodyPr/>
        <a:lstStyle/>
        <a:p>
          <a:r>
            <a:rPr lang="ru-RU" sz="2800" dirty="0" smtClean="0"/>
            <a:t>Операционная работа</a:t>
          </a:r>
          <a:endParaRPr lang="ru-RU" sz="2800" dirty="0"/>
        </a:p>
      </dgm:t>
    </dgm:pt>
    <dgm:pt modelId="{DCE7142B-E1A0-4A35-B0D0-D14E129E4CCE}" type="parTrans" cxnId="{D4E40970-891B-4E52-B392-E53DFF4E13A8}">
      <dgm:prSet/>
      <dgm:spPr/>
      <dgm:t>
        <a:bodyPr/>
        <a:lstStyle/>
        <a:p>
          <a:endParaRPr lang="ru-RU" sz="2800"/>
        </a:p>
      </dgm:t>
    </dgm:pt>
    <dgm:pt modelId="{C9842543-1D10-4AA2-BE03-07C93B0333A9}" type="sibTrans" cxnId="{D4E40970-891B-4E52-B392-E53DFF4E13A8}">
      <dgm:prSet custT="1"/>
      <dgm:spPr/>
      <dgm:t>
        <a:bodyPr/>
        <a:lstStyle/>
        <a:p>
          <a:endParaRPr lang="ru-RU" sz="2800" dirty="0"/>
        </a:p>
      </dgm:t>
    </dgm:pt>
    <dgm:pt modelId="{99909F56-CE56-486C-A0F9-1E1D949842E7}">
      <dgm:prSet phldrT="[Текст]" custT="1"/>
      <dgm:spPr/>
      <dgm:t>
        <a:bodyPr/>
        <a:lstStyle/>
        <a:p>
          <a:r>
            <a:rPr lang="ru-RU" sz="2800" dirty="0" smtClean="0"/>
            <a:t>Менеджмент</a:t>
          </a:r>
          <a:endParaRPr lang="ru-RU" sz="2800" dirty="0"/>
        </a:p>
      </dgm:t>
    </dgm:pt>
    <dgm:pt modelId="{560ED62F-857B-4180-B678-40FD75F91008}" type="parTrans" cxnId="{35AFDFE7-4F42-4A68-9361-AE43195401D7}">
      <dgm:prSet/>
      <dgm:spPr/>
      <dgm:t>
        <a:bodyPr/>
        <a:lstStyle/>
        <a:p>
          <a:endParaRPr lang="ru-RU" sz="2800"/>
        </a:p>
      </dgm:t>
    </dgm:pt>
    <dgm:pt modelId="{3D42CEF0-67DD-439A-B67E-9663CCC70F5D}" type="sibTrans" cxnId="{35AFDFE7-4F42-4A68-9361-AE43195401D7}">
      <dgm:prSet custT="1"/>
      <dgm:spPr/>
      <dgm:t>
        <a:bodyPr/>
        <a:lstStyle/>
        <a:p>
          <a:endParaRPr lang="ru-RU" sz="2800" dirty="0"/>
        </a:p>
      </dgm:t>
    </dgm:pt>
    <dgm:pt modelId="{E62CB931-D5B0-44AB-85DD-D781045B3C25}">
      <dgm:prSet phldrT="[Текст]" custT="1"/>
      <dgm:spPr/>
      <dgm:t>
        <a:bodyPr/>
        <a:lstStyle/>
        <a:p>
          <a:r>
            <a:rPr lang="ru-RU" sz="2800" dirty="0" smtClean="0"/>
            <a:t>Продажи</a:t>
          </a:r>
          <a:endParaRPr lang="ru-RU" sz="2800" dirty="0"/>
        </a:p>
      </dgm:t>
    </dgm:pt>
    <dgm:pt modelId="{B290B721-3871-469A-916F-6DA87736392A}" type="parTrans" cxnId="{FA706C58-CE08-4CA4-AEF6-BB6C63C2072E}">
      <dgm:prSet/>
      <dgm:spPr/>
      <dgm:t>
        <a:bodyPr/>
        <a:lstStyle/>
        <a:p>
          <a:endParaRPr lang="ru-RU" sz="2800"/>
        </a:p>
      </dgm:t>
    </dgm:pt>
    <dgm:pt modelId="{12C0AA63-A014-44F7-A2E6-1B6E012F11F1}" type="sibTrans" cxnId="{FA706C58-CE08-4CA4-AEF6-BB6C63C2072E}">
      <dgm:prSet custT="1"/>
      <dgm:spPr/>
      <dgm:t>
        <a:bodyPr/>
        <a:lstStyle/>
        <a:p>
          <a:endParaRPr lang="ru-RU" sz="2800" dirty="0"/>
        </a:p>
      </dgm:t>
    </dgm:pt>
    <dgm:pt modelId="{635BF3F0-4CBC-43F9-973E-1EE40DA43477}" type="pres">
      <dgm:prSet presAssocID="{36A10083-8016-45D5-A1C4-BAEF3C6249FA}" presName="Name0" presStyleCnt="0">
        <dgm:presLayoutVars>
          <dgm:dir/>
          <dgm:resizeHandles val="exact"/>
        </dgm:presLayoutVars>
      </dgm:prSet>
      <dgm:spPr/>
    </dgm:pt>
    <dgm:pt modelId="{E07D9A4E-3925-4FB4-9C81-30D390A7640C}" type="pres">
      <dgm:prSet presAssocID="{C34256E5-4499-4FE4-BEB3-6CC209E2C396}" presName="node" presStyleLbl="node1" presStyleIdx="0" presStyleCnt="3" custScaleX="148249" custRadScaleRad="842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C2D9AC-3438-490A-8D25-25D6F8DECB0F}" type="pres">
      <dgm:prSet presAssocID="{C9842543-1D10-4AA2-BE03-07C93B0333A9}" presName="sibTrans" presStyleLbl="sibTrans2D1" presStyleIdx="0" presStyleCnt="3"/>
      <dgm:spPr/>
      <dgm:t>
        <a:bodyPr/>
        <a:lstStyle/>
        <a:p>
          <a:endParaRPr lang="ru-RU"/>
        </a:p>
      </dgm:t>
    </dgm:pt>
    <dgm:pt modelId="{3AECD678-8A04-4E94-B136-156194D6566B}" type="pres">
      <dgm:prSet presAssocID="{C9842543-1D10-4AA2-BE03-07C93B0333A9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7EC5A9B1-DE6B-4B36-9C66-6E99A3B57FE5}" type="pres">
      <dgm:prSet presAssocID="{99909F56-CE56-486C-A0F9-1E1D949842E7}" presName="node" presStyleLbl="node1" presStyleIdx="1" presStyleCnt="3" custScaleX="1249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CFA82A-68D0-478B-BA45-A15F90AD9842}" type="pres">
      <dgm:prSet presAssocID="{3D42CEF0-67DD-439A-B67E-9663CCC70F5D}" presName="sibTrans" presStyleLbl="sibTrans2D1" presStyleIdx="1" presStyleCnt="3"/>
      <dgm:spPr/>
      <dgm:t>
        <a:bodyPr/>
        <a:lstStyle/>
        <a:p>
          <a:endParaRPr lang="ru-RU"/>
        </a:p>
      </dgm:t>
    </dgm:pt>
    <dgm:pt modelId="{E849295F-B2C4-4CAA-9C56-5A4DE21D5E81}" type="pres">
      <dgm:prSet presAssocID="{3D42CEF0-67DD-439A-B67E-9663CCC70F5D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EE694D30-CFB5-4503-9628-97FE14537991}" type="pres">
      <dgm:prSet presAssocID="{E62CB931-D5B0-44AB-85DD-D781045B3C25}" presName="node" presStyleLbl="node1" presStyleIdx="2" presStyleCnt="3" custScaleX="1113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095827-9435-4052-9FDC-52B2A2EF4269}" type="pres">
      <dgm:prSet presAssocID="{12C0AA63-A014-44F7-A2E6-1B6E012F11F1}" presName="sibTrans" presStyleLbl="sibTrans2D1" presStyleIdx="2" presStyleCnt="3"/>
      <dgm:spPr/>
      <dgm:t>
        <a:bodyPr/>
        <a:lstStyle/>
        <a:p>
          <a:endParaRPr lang="ru-RU"/>
        </a:p>
      </dgm:t>
    </dgm:pt>
    <dgm:pt modelId="{792C617F-C658-4BA0-8ADD-474E471C2EDA}" type="pres">
      <dgm:prSet presAssocID="{12C0AA63-A014-44F7-A2E6-1B6E012F11F1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6D7C46AD-3253-458A-9D54-66EB110B5DEE}" type="presOf" srcId="{12C0AA63-A014-44F7-A2E6-1B6E012F11F1}" destId="{792C617F-C658-4BA0-8ADD-474E471C2EDA}" srcOrd="1" destOrd="0" presId="urn:microsoft.com/office/officeart/2005/8/layout/cycle7"/>
    <dgm:cxn modelId="{E292B6E3-B9CB-48CE-8444-05CD3498AF29}" type="presOf" srcId="{3D42CEF0-67DD-439A-B67E-9663CCC70F5D}" destId="{E849295F-B2C4-4CAA-9C56-5A4DE21D5E81}" srcOrd="1" destOrd="0" presId="urn:microsoft.com/office/officeart/2005/8/layout/cycle7"/>
    <dgm:cxn modelId="{35AFDFE7-4F42-4A68-9361-AE43195401D7}" srcId="{36A10083-8016-45D5-A1C4-BAEF3C6249FA}" destId="{99909F56-CE56-486C-A0F9-1E1D949842E7}" srcOrd="1" destOrd="0" parTransId="{560ED62F-857B-4180-B678-40FD75F91008}" sibTransId="{3D42CEF0-67DD-439A-B67E-9663CCC70F5D}"/>
    <dgm:cxn modelId="{1BCF565F-6B3C-48F9-83D9-EC21B27CEA41}" type="presOf" srcId="{E62CB931-D5B0-44AB-85DD-D781045B3C25}" destId="{EE694D30-CFB5-4503-9628-97FE14537991}" srcOrd="0" destOrd="0" presId="urn:microsoft.com/office/officeart/2005/8/layout/cycle7"/>
    <dgm:cxn modelId="{F1350E5E-B9B4-414C-A5B0-04BABE5174E4}" type="presOf" srcId="{C9842543-1D10-4AA2-BE03-07C93B0333A9}" destId="{85C2D9AC-3438-490A-8D25-25D6F8DECB0F}" srcOrd="0" destOrd="0" presId="urn:microsoft.com/office/officeart/2005/8/layout/cycle7"/>
    <dgm:cxn modelId="{E4975EEB-4A8E-46A9-A838-073BC0C9F936}" type="presOf" srcId="{12C0AA63-A014-44F7-A2E6-1B6E012F11F1}" destId="{85095827-9435-4052-9FDC-52B2A2EF4269}" srcOrd="0" destOrd="0" presId="urn:microsoft.com/office/officeart/2005/8/layout/cycle7"/>
    <dgm:cxn modelId="{182B8694-EB66-47C9-8139-6884B5A27E39}" type="presOf" srcId="{C9842543-1D10-4AA2-BE03-07C93B0333A9}" destId="{3AECD678-8A04-4E94-B136-156194D6566B}" srcOrd="1" destOrd="0" presId="urn:microsoft.com/office/officeart/2005/8/layout/cycle7"/>
    <dgm:cxn modelId="{8442F5F5-C5F8-4A0E-92AB-1C3340E6E9AC}" type="presOf" srcId="{C34256E5-4499-4FE4-BEB3-6CC209E2C396}" destId="{E07D9A4E-3925-4FB4-9C81-30D390A7640C}" srcOrd="0" destOrd="0" presId="urn:microsoft.com/office/officeart/2005/8/layout/cycle7"/>
    <dgm:cxn modelId="{0E94218C-131E-4688-8783-EBE350BA8E5B}" type="presOf" srcId="{3D42CEF0-67DD-439A-B67E-9663CCC70F5D}" destId="{E7CFA82A-68D0-478B-BA45-A15F90AD9842}" srcOrd="0" destOrd="0" presId="urn:microsoft.com/office/officeart/2005/8/layout/cycle7"/>
    <dgm:cxn modelId="{FA706C58-CE08-4CA4-AEF6-BB6C63C2072E}" srcId="{36A10083-8016-45D5-A1C4-BAEF3C6249FA}" destId="{E62CB931-D5B0-44AB-85DD-D781045B3C25}" srcOrd="2" destOrd="0" parTransId="{B290B721-3871-469A-916F-6DA87736392A}" sibTransId="{12C0AA63-A014-44F7-A2E6-1B6E012F11F1}"/>
    <dgm:cxn modelId="{EF80CBAA-48CF-4BB3-A72B-C20F735967CB}" type="presOf" srcId="{99909F56-CE56-486C-A0F9-1E1D949842E7}" destId="{7EC5A9B1-DE6B-4B36-9C66-6E99A3B57FE5}" srcOrd="0" destOrd="0" presId="urn:microsoft.com/office/officeart/2005/8/layout/cycle7"/>
    <dgm:cxn modelId="{B61E55AB-FBED-4D93-B687-B29C4260EF63}" type="presOf" srcId="{36A10083-8016-45D5-A1C4-BAEF3C6249FA}" destId="{635BF3F0-4CBC-43F9-973E-1EE40DA43477}" srcOrd="0" destOrd="0" presId="urn:microsoft.com/office/officeart/2005/8/layout/cycle7"/>
    <dgm:cxn modelId="{D4E40970-891B-4E52-B392-E53DFF4E13A8}" srcId="{36A10083-8016-45D5-A1C4-BAEF3C6249FA}" destId="{C34256E5-4499-4FE4-BEB3-6CC209E2C396}" srcOrd="0" destOrd="0" parTransId="{DCE7142B-E1A0-4A35-B0D0-D14E129E4CCE}" sibTransId="{C9842543-1D10-4AA2-BE03-07C93B0333A9}"/>
    <dgm:cxn modelId="{F2023549-3F8B-48C8-9133-82D444D92F60}" type="presParOf" srcId="{635BF3F0-4CBC-43F9-973E-1EE40DA43477}" destId="{E07D9A4E-3925-4FB4-9C81-30D390A7640C}" srcOrd="0" destOrd="0" presId="urn:microsoft.com/office/officeart/2005/8/layout/cycle7"/>
    <dgm:cxn modelId="{C17AD1E4-7D50-4E33-A86B-5690AD1D4808}" type="presParOf" srcId="{635BF3F0-4CBC-43F9-973E-1EE40DA43477}" destId="{85C2D9AC-3438-490A-8D25-25D6F8DECB0F}" srcOrd="1" destOrd="0" presId="urn:microsoft.com/office/officeart/2005/8/layout/cycle7"/>
    <dgm:cxn modelId="{A8D383AE-75C4-43C1-986E-2CE7D8223F91}" type="presParOf" srcId="{85C2D9AC-3438-490A-8D25-25D6F8DECB0F}" destId="{3AECD678-8A04-4E94-B136-156194D6566B}" srcOrd="0" destOrd="0" presId="urn:microsoft.com/office/officeart/2005/8/layout/cycle7"/>
    <dgm:cxn modelId="{AE14F105-C498-4763-8C02-78DFD1DD4AD4}" type="presParOf" srcId="{635BF3F0-4CBC-43F9-973E-1EE40DA43477}" destId="{7EC5A9B1-DE6B-4B36-9C66-6E99A3B57FE5}" srcOrd="2" destOrd="0" presId="urn:microsoft.com/office/officeart/2005/8/layout/cycle7"/>
    <dgm:cxn modelId="{FFDE8935-FD90-4006-B843-4A0935BD6A49}" type="presParOf" srcId="{635BF3F0-4CBC-43F9-973E-1EE40DA43477}" destId="{E7CFA82A-68D0-478B-BA45-A15F90AD9842}" srcOrd="3" destOrd="0" presId="urn:microsoft.com/office/officeart/2005/8/layout/cycle7"/>
    <dgm:cxn modelId="{398FCD51-2E93-4919-805E-E407DF12A875}" type="presParOf" srcId="{E7CFA82A-68D0-478B-BA45-A15F90AD9842}" destId="{E849295F-B2C4-4CAA-9C56-5A4DE21D5E81}" srcOrd="0" destOrd="0" presId="urn:microsoft.com/office/officeart/2005/8/layout/cycle7"/>
    <dgm:cxn modelId="{1A1217E7-228E-4AFA-85F0-E20171A61B9D}" type="presParOf" srcId="{635BF3F0-4CBC-43F9-973E-1EE40DA43477}" destId="{EE694D30-CFB5-4503-9628-97FE14537991}" srcOrd="4" destOrd="0" presId="urn:microsoft.com/office/officeart/2005/8/layout/cycle7"/>
    <dgm:cxn modelId="{75ABB3E6-7695-45CC-813E-C4C2CA5512C6}" type="presParOf" srcId="{635BF3F0-4CBC-43F9-973E-1EE40DA43477}" destId="{85095827-9435-4052-9FDC-52B2A2EF4269}" srcOrd="5" destOrd="0" presId="urn:microsoft.com/office/officeart/2005/8/layout/cycle7"/>
    <dgm:cxn modelId="{B5B44041-8F56-4091-A56A-CE14EA7FE424}" type="presParOf" srcId="{85095827-9435-4052-9FDC-52B2A2EF4269}" destId="{792C617F-C658-4BA0-8ADD-474E471C2EDA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B96440-8CFE-48C9-83D5-3696D0D9BE6D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4F53DD1-0CB8-48C0-9170-55837D1DB9E1}">
      <dgm:prSet/>
      <dgm:spPr/>
      <dgm:t>
        <a:bodyPr/>
        <a:lstStyle/>
        <a:p>
          <a:pPr rtl="0"/>
          <a:r>
            <a:rPr lang="ru-RU" dirty="0" smtClean="0"/>
            <a:t>Фиксация существующего процесса продажи.</a:t>
          </a:r>
          <a:endParaRPr lang="ru-RU" dirty="0"/>
        </a:p>
      </dgm:t>
    </dgm:pt>
    <dgm:pt modelId="{A2624E7F-1BC9-4720-A8A1-3B1DD2774586}" type="parTrans" cxnId="{FED2B182-DBE6-47CA-A9AA-0760B84D3D62}">
      <dgm:prSet/>
      <dgm:spPr/>
      <dgm:t>
        <a:bodyPr/>
        <a:lstStyle/>
        <a:p>
          <a:endParaRPr lang="ru-RU"/>
        </a:p>
      </dgm:t>
    </dgm:pt>
    <dgm:pt modelId="{526456DB-9B02-4E27-A1EC-D11DDB88938A}" type="sibTrans" cxnId="{FED2B182-DBE6-47CA-A9AA-0760B84D3D62}">
      <dgm:prSet/>
      <dgm:spPr/>
      <dgm:t>
        <a:bodyPr/>
        <a:lstStyle/>
        <a:p>
          <a:endParaRPr lang="ru-RU"/>
        </a:p>
      </dgm:t>
    </dgm:pt>
    <dgm:pt modelId="{723FA324-672B-40ED-AB28-7108C6F9140B}">
      <dgm:prSet/>
      <dgm:spPr/>
      <dgm:t>
        <a:bodyPr/>
        <a:lstStyle/>
        <a:p>
          <a:pPr rtl="0"/>
          <a:r>
            <a:rPr lang="ru-RU" dirty="0" smtClean="0"/>
            <a:t>Анализ эффективности действующего процесса.</a:t>
          </a:r>
          <a:endParaRPr lang="ru-RU" dirty="0"/>
        </a:p>
      </dgm:t>
    </dgm:pt>
    <dgm:pt modelId="{7F1C6E68-D984-4A44-A953-5AC708C4D82B}" type="parTrans" cxnId="{6E0EAB01-1818-47BC-AA33-71EE1CA8406C}">
      <dgm:prSet/>
      <dgm:spPr/>
      <dgm:t>
        <a:bodyPr/>
        <a:lstStyle/>
        <a:p>
          <a:endParaRPr lang="ru-RU"/>
        </a:p>
      </dgm:t>
    </dgm:pt>
    <dgm:pt modelId="{DFCAF61A-7A02-4CDF-86A8-918B9494C8DE}" type="sibTrans" cxnId="{6E0EAB01-1818-47BC-AA33-71EE1CA8406C}">
      <dgm:prSet/>
      <dgm:spPr/>
      <dgm:t>
        <a:bodyPr/>
        <a:lstStyle/>
        <a:p>
          <a:endParaRPr lang="ru-RU"/>
        </a:p>
      </dgm:t>
    </dgm:pt>
    <dgm:pt modelId="{791674FA-E79E-4984-87C9-2322C4716958}">
      <dgm:prSet/>
      <dgm:spPr/>
      <dgm:t>
        <a:bodyPr/>
        <a:lstStyle/>
        <a:p>
          <a:pPr rtl="0"/>
          <a:r>
            <a:rPr lang="ru-RU" dirty="0" smtClean="0"/>
            <a:t>Обсуждение со всеми участниками бизнес-процесса.</a:t>
          </a:r>
          <a:endParaRPr lang="ru-RU" dirty="0"/>
        </a:p>
      </dgm:t>
    </dgm:pt>
    <dgm:pt modelId="{D4D847AD-FB68-4815-9031-D9A85237EADB}" type="parTrans" cxnId="{DDBEC04F-1923-4E2B-A86B-81F8ABB947FC}">
      <dgm:prSet/>
      <dgm:spPr/>
      <dgm:t>
        <a:bodyPr/>
        <a:lstStyle/>
        <a:p>
          <a:endParaRPr lang="ru-RU"/>
        </a:p>
      </dgm:t>
    </dgm:pt>
    <dgm:pt modelId="{14340ADC-021B-42A2-AA49-F591FCF6463F}" type="sibTrans" cxnId="{DDBEC04F-1923-4E2B-A86B-81F8ABB947FC}">
      <dgm:prSet/>
      <dgm:spPr/>
      <dgm:t>
        <a:bodyPr/>
        <a:lstStyle/>
        <a:p>
          <a:endParaRPr lang="ru-RU"/>
        </a:p>
      </dgm:t>
    </dgm:pt>
    <dgm:pt modelId="{916B0459-6613-46A6-A5C7-04966ACC9B12}">
      <dgm:prSet/>
      <dgm:spPr/>
      <dgm:t>
        <a:bodyPr/>
        <a:lstStyle/>
        <a:p>
          <a:pPr rtl="0"/>
          <a:r>
            <a:rPr lang="ru-RU" dirty="0" smtClean="0"/>
            <a:t>Ответственность за невыполнение  этапов продажи.</a:t>
          </a:r>
          <a:endParaRPr lang="ru-RU" dirty="0"/>
        </a:p>
      </dgm:t>
    </dgm:pt>
    <dgm:pt modelId="{01AB28C5-09FD-4FCA-BF4A-17BEA5CF092D}" type="parTrans" cxnId="{FD0BA8E8-07F9-4519-87DC-C14075B9CDE2}">
      <dgm:prSet/>
      <dgm:spPr/>
      <dgm:t>
        <a:bodyPr/>
        <a:lstStyle/>
        <a:p>
          <a:endParaRPr lang="ru-RU"/>
        </a:p>
      </dgm:t>
    </dgm:pt>
    <dgm:pt modelId="{E35E4B9A-6CB6-4EE9-9630-3639A96D0FA4}" type="sibTrans" cxnId="{FD0BA8E8-07F9-4519-87DC-C14075B9CDE2}">
      <dgm:prSet/>
      <dgm:spPr/>
      <dgm:t>
        <a:bodyPr/>
        <a:lstStyle/>
        <a:p>
          <a:endParaRPr lang="ru-RU"/>
        </a:p>
      </dgm:t>
    </dgm:pt>
    <dgm:pt modelId="{C71A4B9F-3415-4235-BC5C-9F2EC7C157C2}">
      <dgm:prSet/>
      <dgm:spPr/>
      <dgm:t>
        <a:bodyPr/>
        <a:lstStyle/>
        <a:p>
          <a:pPr rtl="0"/>
          <a:r>
            <a:rPr lang="ru-RU" dirty="0" smtClean="0"/>
            <a:t>Утверждение и эксплуатация первичного бизнес процесса.</a:t>
          </a:r>
          <a:endParaRPr lang="ru-RU" dirty="0"/>
        </a:p>
      </dgm:t>
    </dgm:pt>
    <dgm:pt modelId="{E25F83FE-6715-4B81-89EB-FE7E8D170AB9}" type="parTrans" cxnId="{7F3AEB11-15A8-4D75-A9CF-87B77DEF38A0}">
      <dgm:prSet/>
      <dgm:spPr/>
      <dgm:t>
        <a:bodyPr/>
        <a:lstStyle/>
        <a:p>
          <a:endParaRPr lang="ru-RU"/>
        </a:p>
      </dgm:t>
    </dgm:pt>
    <dgm:pt modelId="{27B145F5-C46D-4D5A-8C83-CA1B0D754096}" type="sibTrans" cxnId="{7F3AEB11-15A8-4D75-A9CF-87B77DEF38A0}">
      <dgm:prSet/>
      <dgm:spPr/>
      <dgm:t>
        <a:bodyPr/>
        <a:lstStyle/>
        <a:p>
          <a:endParaRPr lang="ru-RU"/>
        </a:p>
      </dgm:t>
    </dgm:pt>
    <dgm:pt modelId="{70F1A285-7861-48B1-9203-A6AF55A41ADF}">
      <dgm:prSet/>
      <dgm:spPr/>
      <dgm:t>
        <a:bodyPr/>
        <a:lstStyle/>
        <a:p>
          <a:pPr rtl="0"/>
          <a:r>
            <a:rPr lang="ru-RU" dirty="0" smtClean="0"/>
            <a:t>Фиксация финальной версии процесса.</a:t>
          </a:r>
          <a:endParaRPr lang="ru-RU" dirty="0"/>
        </a:p>
      </dgm:t>
    </dgm:pt>
    <dgm:pt modelId="{CB478E15-21F9-48D8-B25D-B18C93DC36A6}" type="parTrans" cxnId="{C2391E9E-4331-49C4-845D-66B73A303EE6}">
      <dgm:prSet/>
      <dgm:spPr/>
      <dgm:t>
        <a:bodyPr/>
        <a:lstStyle/>
        <a:p>
          <a:endParaRPr lang="ru-RU"/>
        </a:p>
      </dgm:t>
    </dgm:pt>
    <dgm:pt modelId="{DF744199-C085-4E65-B102-5FE12B4AD28E}" type="sibTrans" cxnId="{C2391E9E-4331-49C4-845D-66B73A303EE6}">
      <dgm:prSet/>
      <dgm:spPr/>
      <dgm:t>
        <a:bodyPr/>
        <a:lstStyle/>
        <a:p>
          <a:endParaRPr lang="ru-RU"/>
        </a:p>
      </dgm:t>
    </dgm:pt>
    <dgm:pt modelId="{D8810E64-8CAD-4359-9333-3735F759295B}">
      <dgm:prSet/>
      <dgm:spPr/>
      <dgm:t>
        <a:bodyPr/>
        <a:lstStyle/>
        <a:p>
          <a:pPr rtl="0"/>
          <a:r>
            <a:rPr lang="ru-RU" dirty="0" smtClean="0"/>
            <a:t>Мониторинг эффективности работы процесса продажи.</a:t>
          </a:r>
          <a:endParaRPr lang="ru-RU" dirty="0"/>
        </a:p>
      </dgm:t>
    </dgm:pt>
    <dgm:pt modelId="{0E8E7EEE-0703-4B86-96DD-6FF33699474C}" type="parTrans" cxnId="{59923514-22DE-43C3-8FC9-37825F472B01}">
      <dgm:prSet/>
      <dgm:spPr/>
      <dgm:t>
        <a:bodyPr/>
        <a:lstStyle/>
        <a:p>
          <a:endParaRPr lang="ru-RU"/>
        </a:p>
      </dgm:t>
    </dgm:pt>
    <dgm:pt modelId="{D26A8A58-B916-41CB-965B-0BEB608F1A91}" type="sibTrans" cxnId="{59923514-22DE-43C3-8FC9-37825F472B01}">
      <dgm:prSet/>
      <dgm:spPr/>
      <dgm:t>
        <a:bodyPr/>
        <a:lstStyle/>
        <a:p>
          <a:endParaRPr lang="ru-RU"/>
        </a:p>
      </dgm:t>
    </dgm:pt>
    <dgm:pt modelId="{3349D302-BB2C-45F1-989E-33CD3F079FA9}" type="pres">
      <dgm:prSet presAssocID="{B0B96440-8CFE-48C9-83D5-3696D0D9BE6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05A6EE-BD1F-498D-AA82-6720EC368662}" type="pres">
      <dgm:prSet presAssocID="{D8810E64-8CAD-4359-9333-3735F759295B}" presName="boxAndChildren" presStyleCnt="0"/>
      <dgm:spPr/>
      <dgm:t>
        <a:bodyPr/>
        <a:lstStyle/>
        <a:p>
          <a:endParaRPr lang="ru-RU"/>
        </a:p>
      </dgm:t>
    </dgm:pt>
    <dgm:pt modelId="{7635B68C-B734-4191-B37C-DC44389D8F60}" type="pres">
      <dgm:prSet presAssocID="{D8810E64-8CAD-4359-9333-3735F759295B}" presName="parentTextBox" presStyleLbl="node1" presStyleIdx="0" presStyleCnt="7"/>
      <dgm:spPr/>
      <dgm:t>
        <a:bodyPr/>
        <a:lstStyle/>
        <a:p>
          <a:endParaRPr lang="ru-RU"/>
        </a:p>
      </dgm:t>
    </dgm:pt>
    <dgm:pt modelId="{D2A3ADA9-2BE4-4C40-A381-2740D0F3FF86}" type="pres">
      <dgm:prSet presAssocID="{DF744199-C085-4E65-B102-5FE12B4AD28E}" presName="sp" presStyleCnt="0"/>
      <dgm:spPr/>
      <dgm:t>
        <a:bodyPr/>
        <a:lstStyle/>
        <a:p>
          <a:endParaRPr lang="ru-RU"/>
        </a:p>
      </dgm:t>
    </dgm:pt>
    <dgm:pt modelId="{FBC2B27E-772F-4D00-8A75-B37BE670D85D}" type="pres">
      <dgm:prSet presAssocID="{70F1A285-7861-48B1-9203-A6AF55A41ADF}" presName="arrowAndChildren" presStyleCnt="0"/>
      <dgm:spPr/>
      <dgm:t>
        <a:bodyPr/>
        <a:lstStyle/>
        <a:p>
          <a:endParaRPr lang="ru-RU"/>
        </a:p>
      </dgm:t>
    </dgm:pt>
    <dgm:pt modelId="{D04E204C-A146-417E-972C-101888FF72E5}" type="pres">
      <dgm:prSet presAssocID="{70F1A285-7861-48B1-9203-A6AF55A41ADF}" presName="parentTextArrow" presStyleLbl="node1" presStyleIdx="1" presStyleCnt="7"/>
      <dgm:spPr/>
      <dgm:t>
        <a:bodyPr/>
        <a:lstStyle/>
        <a:p>
          <a:endParaRPr lang="ru-RU"/>
        </a:p>
      </dgm:t>
    </dgm:pt>
    <dgm:pt modelId="{7E4C68A0-9499-4EE2-8E12-5A5617BF635F}" type="pres">
      <dgm:prSet presAssocID="{27B145F5-C46D-4D5A-8C83-CA1B0D754096}" presName="sp" presStyleCnt="0"/>
      <dgm:spPr/>
      <dgm:t>
        <a:bodyPr/>
        <a:lstStyle/>
        <a:p>
          <a:endParaRPr lang="ru-RU"/>
        </a:p>
      </dgm:t>
    </dgm:pt>
    <dgm:pt modelId="{B5C90900-EA11-445B-8D35-863B3DBE0AAC}" type="pres">
      <dgm:prSet presAssocID="{C71A4B9F-3415-4235-BC5C-9F2EC7C157C2}" presName="arrowAndChildren" presStyleCnt="0"/>
      <dgm:spPr/>
      <dgm:t>
        <a:bodyPr/>
        <a:lstStyle/>
        <a:p>
          <a:endParaRPr lang="ru-RU"/>
        </a:p>
      </dgm:t>
    </dgm:pt>
    <dgm:pt modelId="{094BE3E1-493D-4985-9F97-465E1DACC483}" type="pres">
      <dgm:prSet presAssocID="{C71A4B9F-3415-4235-BC5C-9F2EC7C157C2}" presName="parentTextArrow" presStyleLbl="node1" presStyleIdx="2" presStyleCnt="7"/>
      <dgm:spPr/>
      <dgm:t>
        <a:bodyPr/>
        <a:lstStyle/>
        <a:p>
          <a:endParaRPr lang="ru-RU"/>
        </a:p>
      </dgm:t>
    </dgm:pt>
    <dgm:pt modelId="{35C6C67F-C6C7-432F-B1F7-14785D95DF21}" type="pres">
      <dgm:prSet presAssocID="{E35E4B9A-6CB6-4EE9-9630-3639A96D0FA4}" presName="sp" presStyleCnt="0"/>
      <dgm:spPr/>
      <dgm:t>
        <a:bodyPr/>
        <a:lstStyle/>
        <a:p>
          <a:endParaRPr lang="ru-RU"/>
        </a:p>
      </dgm:t>
    </dgm:pt>
    <dgm:pt modelId="{E1B4400E-30F5-47F4-AF5A-95A555CCB839}" type="pres">
      <dgm:prSet presAssocID="{916B0459-6613-46A6-A5C7-04966ACC9B12}" presName="arrowAndChildren" presStyleCnt="0"/>
      <dgm:spPr/>
      <dgm:t>
        <a:bodyPr/>
        <a:lstStyle/>
        <a:p>
          <a:endParaRPr lang="ru-RU"/>
        </a:p>
      </dgm:t>
    </dgm:pt>
    <dgm:pt modelId="{1A3E496A-40E6-4CD8-96F7-298B2BC59363}" type="pres">
      <dgm:prSet presAssocID="{916B0459-6613-46A6-A5C7-04966ACC9B12}" presName="parentTextArrow" presStyleLbl="node1" presStyleIdx="3" presStyleCnt="7"/>
      <dgm:spPr/>
      <dgm:t>
        <a:bodyPr/>
        <a:lstStyle/>
        <a:p>
          <a:endParaRPr lang="ru-RU"/>
        </a:p>
      </dgm:t>
    </dgm:pt>
    <dgm:pt modelId="{D5D77F97-9A94-41B6-BF64-D82411A2BC4B}" type="pres">
      <dgm:prSet presAssocID="{14340ADC-021B-42A2-AA49-F591FCF6463F}" presName="sp" presStyleCnt="0"/>
      <dgm:spPr/>
      <dgm:t>
        <a:bodyPr/>
        <a:lstStyle/>
        <a:p>
          <a:endParaRPr lang="ru-RU"/>
        </a:p>
      </dgm:t>
    </dgm:pt>
    <dgm:pt modelId="{273030EC-C7B5-4BA9-921E-17200A6D43B6}" type="pres">
      <dgm:prSet presAssocID="{791674FA-E79E-4984-87C9-2322C4716958}" presName="arrowAndChildren" presStyleCnt="0"/>
      <dgm:spPr/>
      <dgm:t>
        <a:bodyPr/>
        <a:lstStyle/>
        <a:p>
          <a:endParaRPr lang="ru-RU"/>
        </a:p>
      </dgm:t>
    </dgm:pt>
    <dgm:pt modelId="{FA5123FD-2A8C-4B0F-8709-BF87ADCBDE3B}" type="pres">
      <dgm:prSet presAssocID="{791674FA-E79E-4984-87C9-2322C4716958}" presName="parentTextArrow" presStyleLbl="node1" presStyleIdx="4" presStyleCnt="7"/>
      <dgm:spPr/>
      <dgm:t>
        <a:bodyPr/>
        <a:lstStyle/>
        <a:p>
          <a:endParaRPr lang="ru-RU"/>
        </a:p>
      </dgm:t>
    </dgm:pt>
    <dgm:pt modelId="{585A8B31-D34E-41C5-A79C-977A925D4BAC}" type="pres">
      <dgm:prSet presAssocID="{DFCAF61A-7A02-4CDF-86A8-918B9494C8DE}" presName="sp" presStyleCnt="0"/>
      <dgm:spPr/>
      <dgm:t>
        <a:bodyPr/>
        <a:lstStyle/>
        <a:p>
          <a:endParaRPr lang="ru-RU"/>
        </a:p>
      </dgm:t>
    </dgm:pt>
    <dgm:pt modelId="{E06A9185-EC8D-4E1D-B17B-16D7330B70C4}" type="pres">
      <dgm:prSet presAssocID="{723FA324-672B-40ED-AB28-7108C6F9140B}" presName="arrowAndChildren" presStyleCnt="0"/>
      <dgm:spPr/>
      <dgm:t>
        <a:bodyPr/>
        <a:lstStyle/>
        <a:p>
          <a:endParaRPr lang="ru-RU"/>
        </a:p>
      </dgm:t>
    </dgm:pt>
    <dgm:pt modelId="{158C5626-D973-4388-A7CB-ABD5F86367FD}" type="pres">
      <dgm:prSet presAssocID="{723FA324-672B-40ED-AB28-7108C6F9140B}" presName="parentTextArrow" presStyleLbl="node1" presStyleIdx="5" presStyleCnt="7"/>
      <dgm:spPr/>
      <dgm:t>
        <a:bodyPr/>
        <a:lstStyle/>
        <a:p>
          <a:endParaRPr lang="ru-RU"/>
        </a:p>
      </dgm:t>
    </dgm:pt>
    <dgm:pt modelId="{874B9F2A-BDC3-4805-B0D9-DD8CF02D23BD}" type="pres">
      <dgm:prSet presAssocID="{526456DB-9B02-4E27-A1EC-D11DDB88938A}" presName="sp" presStyleCnt="0"/>
      <dgm:spPr/>
      <dgm:t>
        <a:bodyPr/>
        <a:lstStyle/>
        <a:p>
          <a:endParaRPr lang="ru-RU"/>
        </a:p>
      </dgm:t>
    </dgm:pt>
    <dgm:pt modelId="{03DAD834-F851-4E97-A486-777E16462567}" type="pres">
      <dgm:prSet presAssocID="{34F53DD1-0CB8-48C0-9170-55837D1DB9E1}" presName="arrowAndChildren" presStyleCnt="0"/>
      <dgm:spPr/>
      <dgm:t>
        <a:bodyPr/>
        <a:lstStyle/>
        <a:p>
          <a:endParaRPr lang="ru-RU"/>
        </a:p>
      </dgm:t>
    </dgm:pt>
    <dgm:pt modelId="{EC6A6B22-36F0-4EBC-A23A-25B6F5502195}" type="pres">
      <dgm:prSet presAssocID="{34F53DD1-0CB8-48C0-9170-55837D1DB9E1}" presName="parentTextArrow" presStyleLbl="node1" presStyleIdx="6" presStyleCnt="7" custLinFactNeighborX="-1599" custLinFactNeighborY="1283"/>
      <dgm:spPr/>
      <dgm:t>
        <a:bodyPr/>
        <a:lstStyle/>
        <a:p>
          <a:endParaRPr lang="ru-RU"/>
        </a:p>
      </dgm:t>
    </dgm:pt>
  </dgm:ptLst>
  <dgm:cxnLst>
    <dgm:cxn modelId="{59923514-22DE-43C3-8FC9-37825F472B01}" srcId="{B0B96440-8CFE-48C9-83D5-3696D0D9BE6D}" destId="{D8810E64-8CAD-4359-9333-3735F759295B}" srcOrd="6" destOrd="0" parTransId="{0E8E7EEE-0703-4B86-96DD-6FF33699474C}" sibTransId="{D26A8A58-B916-41CB-965B-0BEB608F1A91}"/>
    <dgm:cxn modelId="{FED2B182-DBE6-47CA-A9AA-0760B84D3D62}" srcId="{B0B96440-8CFE-48C9-83D5-3696D0D9BE6D}" destId="{34F53DD1-0CB8-48C0-9170-55837D1DB9E1}" srcOrd="0" destOrd="0" parTransId="{A2624E7F-1BC9-4720-A8A1-3B1DD2774586}" sibTransId="{526456DB-9B02-4E27-A1EC-D11DDB88938A}"/>
    <dgm:cxn modelId="{8C51C7D1-D91E-4F92-A938-A3552E18890A}" type="presOf" srcId="{B0B96440-8CFE-48C9-83D5-3696D0D9BE6D}" destId="{3349D302-BB2C-45F1-989E-33CD3F079FA9}" srcOrd="0" destOrd="0" presId="urn:microsoft.com/office/officeart/2005/8/layout/process4"/>
    <dgm:cxn modelId="{7F3AEB11-15A8-4D75-A9CF-87B77DEF38A0}" srcId="{B0B96440-8CFE-48C9-83D5-3696D0D9BE6D}" destId="{C71A4B9F-3415-4235-BC5C-9F2EC7C157C2}" srcOrd="4" destOrd="0" parTransId="{E25F83FE-6715-4B81-89EB-FE7E8D170AB9}" sibTransId="{27B145F5-C46D-4D5A-8C83-CA1B0D754096}"/>
    <dgm:cxn modelId="{7619B133-A54B-46D3-B11D-A018E453F43E}" type="presOf" srcId="{70F1A285-7861-48B1-9203-A6AF55A41ADF}" destId="{D04E204C-A146-417E-972C-101888FF72E5}" srcOrd="0" destOrd="0" presId="urn:microsoft.com/office/officeart/2005/8/layout/process4"/>
    <dgm:cxn modelId="{6968D157-1583-42FE-B92C-1BCBDE98AF0C}" type="presOf" srcId="{D8810E64-8CAD-4359-9333-3735F759295B}" destId="{7635B68C-B734-4191-B37C-DC44389D8F60}" srcOrd="0" destOrd="0" presId="urn:microsoft.com/office/officeart/2005/8/layout/process4"/>
    <dgm:cxn modelId="{C34F2A0E-7DF1-4781-8826-5A3C731D59F0}" type="presOf" srcId="{723FA324-672B-40ED-AB28-7108C6F9140B}" destId="{158C5626-D973-4388-A7CB-ABD5F86367FD}" srcOrd="0" destOrd="0" presId="urn:microsoft.com/office/officeart/2005/8/layout/process4"/>
    <dgm:cxn modelId="{DDBEC04F-1923-4E2B-A86B-81F8ABB947FC}" srcId="{B0B96440-8CFE-48C9-83D5-3696D0D9BE6D}" destId="{791674FA-E79E-4984-87C9-2322C4716958}" srcOrd="2" destOrd="0" parTransId="{D4D847AD-FB68-4815-9031-D9A85237EADB}" sibTransId="{14340ADC-021B-42A2-AA49-F591FCF6463F}"/>
    <dgm:cxn modelId="{C2391E9E-4331-49C4-845D-66B73A303EE6}" srcId="{B0B96440-8CFE-48C9-83D5-3696D0D9BE6D}" destId="{70F1A285-7861-48B1-9203-A6AF55A41ADF}" srcOrd="5" destOrd="0" parTransId="{CB478E15-21F9-48D8-B25D-B18C93DC36A6}" sibTransId="{DF744199-C085-4E65-B102-5FE12B4AD28E}"/>
    <dgm:cxn modelId="{FD0BA8E8-07F9-4519-87DC-C14075B9CDE2}" srcId="{B0B96440-8CFE-48C9-83D5-3696D0D9BE6D}" destId="{916B0459-6613-46A6-A5C7-04966ACC9B12}" srcOrd="3" destOrd="0" parTransId="{01AB28C5-09FD-4FCA-BF4A-17BEA5CF092D}" sibTransId="{E35E4B9A-6CB6-4EE9-9630-3639A96D0FA4}"/>
    <dgm:cxn modelId="{62BF8C42-2C11-414E-993B-2A051623F658}" type="presOf" srcId="{34F53DD1-0CB8-48C0-9170-55837D1DB9E1}" destId="{EC6A6B22-36F0-4EBC-A23A-25B6F5502195}" srcOrd="0" destOrd="0" presId="urn:microsoft.com/office/officeart/2005/8/layout/process4"/>
    <dgm:cxn modelId="{EE5C3A57-C612-4475-9FEF-1709CA00967D}" type="presOf" srcId="{C71A4B9F-3415-4235-BC5C-9F2EC7C157C2}" destId="{094BE3E1-493D-4985-9F97-465E1DACC483}" srcOrd="0" destOrd="0" presId="urn:microsoft.com/office/officeart/2005/8/layout/process4"/>
    <dgm:cxn modelId="{7F2CE67D-2198-4456-BE98-A535976EA622}" type="presOf" srcId="{916B0459-6613-46A6-A5C7-04966ACC9B12}" destId="{1A3E496A-40E6-4CD8-96F7-298B2BC59363}" srcOrd="0" destOrd="0" presId="urn:microsoft.com/office/officeart/2005/8/layout/process4"/>
    <dgm:cxn modelId="{48787ED3-41C8-4BB2-902F-3ECCF069E70C}" type="presOf" srcId="{791674FA-E79E-4984-87C9-2322C4716958}" destId="{FA5123FD-2A8C-4B0F-8709-BF87ADCBDE3B}" srcOrd="0" destOrd="0" presId="urn:microsoft.com/office/officeart/2005/8/layout/process4"/>
    <dgm:cxn modelId="{6E0EAB01-1818-47BC-AA33-71EE1CA8406C}" srcId="{B0B96440-8CFE-48C9-83D5-3696D0D9BE6D}" destId="{723FA324-672B-40ED-AB28-7108C6F9140B}" srcOrd="1" destOrd="0" parTransId="{7F1C6E68-D984-4A44-A953-5AC708C4D82B}" sibTransId="{DFCAF61A-7A02-4CDF-86A8-918B9494C8DE}"/>
    <dgm:cxn modelId="{30CC8247-81EC-424F-B1A7-B9992A72749D}" type="presParOf" srcId="{3349D302-BB2C-45F1-989E-33CD3F079FA9}" destId="{EB05A6EE-BD1F-498D-AA82-6720EC368662}" srcOrd="0" destOrd="0" presId="urn:microsoft.com/office/officeart/2005/8/layout/process4"/>
    <dgm:cxn modelId="{82C4CCF6-F29F-43FC-88D3-5369EC662349}" type="presParOf" srcId="{EB05A6EE-BD1F-498D-AA82-6720EC368662}" destId="{7635B68C-B734-4191-B37C-DC44389D8F60}" srcOrd="0" destOrd="0" presId="urn:microsoft.com/office/officeart/2005/8/layout/process4"/>
    <dgm:cxn modelId="{76678352-DADA-45EE-9C11-4F242D48EABF}" type="presParOf" srcId="{3349D302-BB2C-45F1-989E-33CD3F079FA9}" destId="{D2A3ADA9-2BE4-4C40-A381-2740D0F3FF86}" srcOrd="1" destOrd="0" presId="urn:microsoft.com/office/officeart/2005/8/layout/process4"/>
    <dgm:cxn modelId="{BBA27F0B-DFB0-413C-AD20-41E96D8A989A}" type="presParOf" srcId="{3349D302-BB2C-45F1-989E-33CD3F079FA9}" destId="{FBC2B27E-772F-4D00-8A75-B37BE670D85D}" srcOrd="2" destOrd="0" presId="urn:microsoft.com/office/officeart/2005/8/layout/process4"/>
    <dgm:cxn modelId="{CDD02EDA-47BD-46D7-8D34-5C18BEB1A870}" type="presParOf" srcId="{FBC2B27E-772F-4D00-8A75-B37BE670D85D}" destId="{D04E204C-A146-417E-972C-101888FF72E5}" srcOrd="0" destOrd="0" presId="urn:microsoft.com/office/officeart/2005/8/layout/process4"/>
    <dgm:cxn modelId="{2BF82AE2-574A-4965-9B15-9423BB7D23E2}" type="presParOf" srcId="{3349D302-BB2C-45F1-989E-33CD3F079FA9}" destId="{7E4C68A0-9499-4EE2-8E12-5A5617BF635F}" srcOrd="3" destOrd="0" presId="urn:microsoft.com/office/officeart/2005/8/layout/process4"/>
    <dgm:cxn modelId="{748BE07C-8B02-4EFE-B9D7-8FCFCE953971}" type="presParOf" srcId="{3349D302-BB2C-45F1-989E-33CD3F079FA9}" destId="{B5C90900-EA11-445B-8D35-863B3DBE0AAC}" srcOrd="4" destOrd="0" presId="urn:microsoft.com/office/officeart/2005/8/layout/process4"/>
    <dgm:cxn modelId="{F7946E0B-BBE1-4566-AD24-0D82BACFBB60}" type="presParOf" srcId="{B5C90900-EA11-445B-8D35-863B3DBE0AAC}" destId="{094BE3E1-493D-4985-9F97-465E1DACC483}" srcOrd="0" destOrd="0" presId="urn:microsoft.com/office/officeart/2005/8/layout/process4"/>
    <dgm:cxn modelId="{62DF9790-C7AD-4146-8E2D-D0047F1317F3}" type="presParOf" srcId="{3349D302-BB2C-45F1-989E-33CD3F079FA9}" destId="{35C6C67F-C6C7-432F-B1F7-14785D95DF21}" srcOrd="5" destOrd="0" presId="urn:microsoft.com/office/officeart/2005/8/layout/process4"/>
    <dgm:cxn modelId="{64CD429E-8160-4E9F-BFD7-21382E889C38}" type="presParOf" srcId="{3349D302-BB2C-45F1-989E-33CD3F079FA9}" destId="{E1B4400E-30F5-47F4-AF5A-95A555CCB839}" srcOrd="6" destOrd="0" presId="urn:microsoft.com/office/officeart/2005/8/layout/process4"/>
    <dgm:cxn modelId="{73B2AB06-9FFA-476D-A11A-0C39A8C63481}" type="presParOf" srcId="{E1B4400E-30F5-47F4-AF5A-95A555CCB839}" destId="{1A3E496A-40E6-4CD8-96F7-298B2BC59363}" srcOrd="0" destOrd="0" presId="urn:microsoft.com/office/officeart/2005/8/layout/process4"/>
    <dgm:cxn modelId="{6C253988-9610-4EF0-B068-4AFCCB26DA72}" type="presParOf" srcId="{3349D302-BB2C-45F1-989E-33CD3F079FA9}" destId="{D5D77F97-9A94-41B6-BF64-D82411A2BC4B}" srcOrd="7" destOrd="0" presId="urn:microsoft.com/office/officeart/2005/8/layout/process4"/>
    <dgm:cxn modelId="{F0BC2780-DD5B-4D9D-882F-B86F0A3882B7}" type="presParOf" srcId="{3349D302-BB2C-45F1-989E-33CD3F079FA9}" destId="{273030EC-C7B5-4BA9-921E-17200A6D43B6}" srcOrd="8" destOrd="0" presId="urn:microsoft.com/office/officeart/2005/8/layout/process4"/>
    <dgm:cxn modelId="{C9B565EE-40D5-43C0-AF81-0532F8016745}" type="presParOf" srcId="{273030EC-C7B5-4BA9-921E-17200A6D43B6}" destId="{FA5123FD-2A8C-4B0F-8709-BF87ADCBDE3B}" srcOrd="0" destOrd="0" presId="urn:microsoft.com/office/officeart/2005/8/layout/process4"/>
    <dgm:cxn modelId="{8CFA5799-15F3-4BC7-8872-4574F451EBBB}" type="presParOf" srcId="{3349D302-BB2C-45F1-989E-33CD3F079FA9}" destId="{585A8B31-D34E-41C5-A79C-977A925D4BAC}" srcOrd="9" destOrd="0" presId="urn:microsoft.com/office/officeart/2005/8/layout/process4"/>
    <dgm:cxn modelId="{61752E57-1E31-4C61-86A7-300235C132DB}" type="presParOf" srcId="{3349D302-BB2C-45F1-989E-33CD3F079FA9}" destId="{E06A9185-EC8D-4E1D-B17B-16D7330B70C4}" srcOrd="10" destOrd="0" presId="urn:microsoft.com/office/officeart/2005/8/layout/process4"/>
    <dgm:cxn modelId="{EF0A8898-2E41-40CD-8384-22550B9443EB}" type="presParOf" srcId="{E06A9185-EC8D-4E1D-B17B-16D7330B70C4}" destId="{158C5626-D973-4388-A7CB-ABD5F86367FD}" srcOrd="0" destOrd="0" presId="urn:microsoft.com/office/officeart/2005/8/layout/process4"/>
    <dgm:cxn modelId="{BC6CF615-4BFA-4991-96A0-2A0B4FADC3EB}" type="presParOf" srcId="{3349D302-BB2C-45F1-989E-33CD3F079FA9}" destId="{874B9F2A-BDC3-4805-B0D9-DD8CF02D23BD}" srcOrd="11" destOrd="0" presId="urn:microsoft.com/office/officeart/2005/8/layout/process4"/>
    <dgm:cxn modelId="{F3B2DE5B-B942-4C86-89DC-383C8439CACA}" type="presParOf" srcId="{3349D302-BB2C-45F1-989E-33CD3F079FA9}" destId="{03DAD834-F851-4E97-A486-777E16462567}" srcOrd="12" destOrd="0" presId="urn:microsoft.com/office/officeart/2005/8/layout/process4"/>
    <dgm:cxn modelId="{32F093E5-1F52-41E4-8A4C-008651FB0E9D}" type="presParOf" srcId="{03DAD834-F851-4E97-A486-777E16462567}" destId="{EC6A6B22-36F0-4EBC-A23A-25B6F550219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8FA6DE8-97A2-486E-81BC-DF4F42C7B20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C37BB7F8-70F9-4D8D-BE88-27F7A66BB671}">
      <dgm:prSet phldrT="[Текст]"/>
      <dgm:spPr/>
      <dgm:t>
        <a:bodyPr/>
        <a:lstStyle/>
        <a:p>
          <a:r>
            <a:rPr lang="ru-RU" dirty="0" smtClean="0"/>
            <a:t>Заявка на замер двери</a:t>
          </a:r>
          <a:endParaRPr lang="ru-RU" dirty="0"/>
        </a:p>
      </dgm:t>
    </dgm:pt>
    <dgm:pt modelId="{1D61D43A-3596-43CB-BC7C-39F01BB92E0E}" type="parTrans" cxnId="{6F4BBB29-A8A9-40D4-B29D-38C0A261A2A5}">
      <dgm:prSet/>
      <dgm:spPr/>
      <dgm:t>
        <a:bodyPr/>
        <a:lstStyle/>
        <a:p>
          <a:endParaRPr lang="ru-RU"/>
        </a:p>
      </dgm:t>
    </dgm:pt>
    <dgm:pt modelId="{77D25105-2206-41D1-896C-E9CA4E62F73F}" type="sibTrans" cxnId="{6F4BBB29-A8A9-40D4-B29D-38C0A261A2A5}">
      <dgm:prSet/>
      <dgm:spPr/>
      <dgm:t>
        <a:bodyPr/>
        <a:lstStyle/>
        <a:p>
          <a:endParaRPr lang="ru-RU"/>
        </a:p>
      </dgm:t>
    </dgm:pt>
    <dgm:pt modelId="{4C6090AC-1B0B-4DB6-866C-4C55B34BEFE8}">
      <dgm:prSet phldrT="[Текст]"/>
      <dgm:spPr/>
      <dgm:t>
        <a:bodyPr/>
        <a:lstStyle/>
        <a:p>
          <a:r>
            <a:rPr lang="ru-RU" dirty="0" smtClean="0"/>
            <a:t>Назначить замер</a:t>
          </a:r>
          <a:endParaRPr lang="ru-RU" dirty="0"/>
        </a:p>
      </dgm:t>
    </dgm:pt>
    <dgm:pt modelId="{FAB17399-B9E1-440A-B17C-FE7CD107BE1A}" type="parTrans" cxnId="{1E3A4B0C-1C5C-486A-8813-B7BD907696EA}">
      <dgm:prSet/>
      <dgm:spPr/>
      <dgm:t>
        <a:bodyPr/>
        <a:lstStyle/>
        <a:p>
          <a:endParaRPr lang="ru-RU"/>
        </a:p>
      </dgm:t>
    </dgm:pt>
    <dgm:pt modelId="{713E37CB-342E-426F-8F2B-BCC7232F8CB6}" type="sibTrans" cxnId="{1E3A4B0C-1C5C-486A-8813-B7BD907696EA}">
      <dgm:prSet/>
      <dgm:spPr/>
      <dgm:t>
        <a:bodyPr/>
        <a:lstStyle/>
        <a:p>
          <a:endParaRPr lang="ru-RU"/>
        </a:p>
      </dgm:t>
    </dgm:pt>
    <dgm:pt modelId="{5BFBC503-EEF7-4B20-B500-291D14655541}">
      <dgm:prSet phldrT="[Текст]"/>
      <dgm:spPr/>
      <dgm:t>
        <a:bodyPr/>
        <a:lstStyle/>
        <a:p>
          <a:r>
            <a:rPr lang="ru-RU" dirty="0" smtClean="0"/>
            <a:t>Замер + подписание договора</a:t>
          </a:r>
          <a:endParaRPr lang="ru-RU" dirty="0"/>
        </a:p>
      </dgm:t>
    </dgm:pt>
    <dgm:pt modelId="{2FC0E732-741B-47DD-8382-C634CEE5E7DE}" type="parTrans" cxnId="{ED537E47-40A0-44C8-8354-52D5511A6FEC}">
      <dgm:prSet/>
      <dgm:spPr/>
      <dgm:t>
        <a:bodyPr/>
        <a:lstStyle/>
        <a:p>
          <a:endParaRPr lang="ru-RU"/>
        </a:p>
      </dgm:t>
    </dgm:pt>
    <dgm:pt modelId="{EFA54263-2C59-42C0-8D47-6696BE319EA0}" type="sibTrans" cxnId="{ED537E47-40A0-44C8-8354-52D5511A6FEC}">
      <dgm:prSet/>
      <dgm:spPr/>
      <dgm:t>
        <a:bodyPr/>
        <a:lstStyle/>
        <a:p>
          <a:endParaRPr lang="ru-RU"/>
        </a:p>
      </dgm:t>
    </dgm:pt>
    <dgm:pt modelId="{4C4E5E88-E0E6-4EFF-A798-9F304BFE9B9B}">
      <dgm:prSet/>
      <dgm:spPr/>
      <dgm:t>
        <a:bodyPr/>
        <a:lstStyle/>
        <a:p>
          <a:r>
            <a:rPr lang="ru-RU" dirty="0" smtClean="0"/>
            <a:t>Установка двери</a:t>
          </a:r>
          <a:endParaRPr lang="ru-RU" dirty="0"/>
        </a:p>
      </dgm:t>
    </dgm:pt>
    <dgm:pt modelId="{5B20C045-5177-4E6E-AE2F-17A07F132936}" type="parTrans" cxnId="{763D736F-8631-4219-A708-7F96CE87DEDB}">
      <dgm:prSet/>
      <dgm:spPr/>
      <dgm:t>
        <a:bodyPr/>
        <a:lstStyle/>
        <a:p>
          <a:endParaRPr lang="ru-RU"/>
        </a:p>
      </dgm:t>
    </dgm:pt>
    <dgm:pt modelId="{771A176E-D19C-4319-A7BE-300D05E0B144}" type="sibTrans" cxnId="{763D736F-8631-4219-A708-7F96CE87DEDB}">
      <dgm:prSet/>
      <dgm:spPr/>
      <dgm:t>
        <a:bodyPr/>
        <a:lstStyle/>
        <a:p>
          <a:endParaRPr lang="ru-RU"/>
        </a:p>
      </dgm:t>
    </dgm:pt>
    <dgm:pt modelId="{F6A6AB72-AB59-4097-B5B2-F79DE9DD307D}" type="pres">
      <dgm:prSet presAssocID="{A8FA6DE8-97A2-486E-81BC-DF4F42C7B202}" presName="Name0" presStyleCnt="0">
        <dgm:presLayoutVars>
          <dgm:dir/>
          <dgm:resizeHandles val="exact"/>
        </dgm:presLayoutVars>
      </dgm:prSet>
      <dgm:spPr/>
    </dgm:pt>
    <dgm:pt modelId="{BEFD11EF-DC36-4F33-AFBD-A8488E333858}" type="pres">
      <dgm:prSet presAssocID="{C37BB7F8-70F9-4D8D-BE88-27F7A66BB671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F46DEE-F58A-434F-9961-D9B499962D7F}" type="pres">
      <dgm:prSet presAssocID="{77D25105-2206-41D1-896C-E9CA4E62F73F}" presName="parSpace" presStyleCnt="0"/>
      <dgm:spPr/>
    </dgm:pt>
    <dgm:pt modelId="{E7806B69-3F95-4183-83F0-3ED03D3E6A6C}" type="pres">
      <dgm:prSet presAssocID="{4C6090AC-1B0B-4DB6-866C-4C55B34BEFE8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881301-D107-4A59-BB77-26C3E429AEB7}" type="pres">
      <dgm:prSet presAssocID="{713E37CB-342E-426F-8F2B-BCC7232F8CB6}" presName="parSpace" presStyleCnt="0"/>
      <dgm:spPr/>
    </dgm:pt>
    <dgm:pt modelId="{6AFC68ED-9EF0-4D33-A914-D3B72B9E4F27}" type="pres">
      <dgm:prSet presAssocID="{5BFBC503-EEF7-4B20-B500-291D14655541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D63195-64AD-4A36-96E3-CD947D0D7BE2}" type="pres">
      <dgm:prSet presAssocID="{EFA54263-2C59-42C0-8D47-6696BE319EA0}" presName="parSpace" presStyleCnt="0"/>
      <dgm:spPr/>
    </dgm:pt>
    <dgm:pt modelId="{0E4E53AD-8B3E-48F2-BBE9-6B590DA0F3E3}" type="pres">
      <dgm:prSet presAssocID="{4C4E5E88-E0E6-4EFF-A798-9F304BFE9B9B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E2C8D1-16C6-47B6-95B7-FCE311D6BC58}" type="presOf" srcId="{5BFBC503-EEF7-4B20-B500-291D14655541}" destId="{6AFC68ED-9EF0-4D33-A914-D3B72B9E4F27}" srcOrd="0" destOrd="0" presId="urn:microsoft.com/office/officeart/2005/8/layout/hChevron3"/>
    <dgm:cxn modelId="{47B004BB-9AFE-44DB-8ABD-8CA34FAF89B0}" type="presOf" srcId="{4C6090AC-1B0B-4DB6-866C-4C55B34BEFE8}" destId="{E7806B69-3F95-4183-83F0-3ED03D3E6A6C}" srcOrd="0" destOrd="0" presId="urn:microsoft.com/office/officeart/2005/8/layout/hChevron3"/>
    <dgm:cxn modelId="{3E3B38D7-3CA0-4AAF-A811-708234D6A9DC}" type="presOf" srcId="{A8FA6DE8-97A2-486E-81BC-DF4F42C7B202}" destId="{F6A6AB72-AB59-4097-B5B2-F79DE9DD307D}" srcOrd="0" destOrd="0" presId="urn:microsoft.com/office/officeart/2005/8/layout/hChevron3"/>
    <dgm:cxn modelId="{ED537E47-40A0-44C8-8354-52D5511A6FEC}" srcId="{A8FA6DE8-97A2-486E-81BC-DF4F42C7B202}" destId="{5BFBC503-EEF7-4B20-B500-291D14655541}" srcOrd="2" destOrd="0" parTransId="{2FC0E732-741B-47DD-8382-C634CEE5E7DE}" sibTransId="{EFA54263-2C59-42C0-8D47-6696BE319EA0}"/>
    <dgm:cxn modelId="{6F4BBB29-A8A9-40D4-B29D-38C0A261A2A5}" srcId="{A8FA6DE8-97A2-486E-81BC-DF4F42C7B202}" destId="{C37BB7F8-70F9-4D8D-BE88-27F7A66BB671}" srcOrd="0" destOrd="0" parTransId="{1D61D43A-3596-43CB-BC7C-39F01BB92E0E}" sibTransId="{77D25105-2206-41D1-896C-E9CA4E62F73F}"/>
    <dgm:cxn modelId="{1E3A4B0C-1C5C-486A-8813-B7BD907696EA}" srcId="{A8FA6DE8-97A2-486E-81BC-DF4F42C7B202}" destId="{4C6090AC-1B0B-4DB6-866C-4C55B34BEFE8}" srcOrd="1" destOrd="0" parTransId="{FAB17399-B9E1-440A-B17C-FE7CD107BE1A}" sibTransId="{713E37CB-342E-426F-8F2B-BCC7232F8CB6}"/>
    <dgm:cxn modelId="{8CF9B865-0248-44A7-BFB9-7E6D613CE7BE}" type="presOf" srcId="{C37BB7F8-70F9-4D8D-BE88-27F7A66BB671}" destId="{BEFD11EF-DC36-4F33-AFBD-A8488E333858}" srcOrd="0" destOrd="0" presId="urn:microsoft.com/office/officeart/2005/8/layout/hChevron3"/>
    <dgm:cxn modelId="{A2C9E0CF-CCB1-424C-B4AF-5D6054C6B616}" type="presOf" srcId="{4C4E5E88-E0E6-4EFF-A798-9F304BFE9B9B}" destId="{0E4E53AD-8B3E-48F2-BBE9-6B590DA0F3E3}" srcOrd="0" destOrd="0" presId="urn:microsoft.com/office/officeart/2005/8/layout/hChevron3"/>
    <dgm:cxn modelId="{763D736F-8631-4219-A708-7F96CE87DEDB}" srcId="{A8FA6DE8-97A2-486E-81BC-DF4F42C7B202}" destId="{4C4E5E88-E0E6-4EFF-A798-9F304BFE9B9B}" srcOrd="3" destOrd="0" parTransId="{5B20C045-5177-4E6E-AE2F-17A07F132936}" sibTransId="{771A176E-D19C-4319-A7BE-300D05E0B144}"/>
    <dgm:cxn modelId="{1AAA9D3F-DE38-4F73-9195-1CFB6AA8760A}" type="presParOf" srcId="{F6A6AB72-AB59-4097-B5B2-F79DE9DD307D}" destId="{BEFD11EF-DC36-4F33-AFBD-A8488E333858}" srcOrd="0" destOrd="0" presId="urn:microsoft.com/office/officeart/2005/8/layout/hChevron3"/>
    <dgm:cxn modelId="{93013B79-A0E2-4389-8F1C-CB5A1B36C0E1}" type="presParOf" srcId="{F6A6AB72-AB59-4097-B5B2-F79DE9DD307D}" destId="{10F46DEE-F58A-434F-9961-D9B499962D7F}" srcOrd="1" destOrd="0" presId="urn:microsoft.com/office/officeart/2005/8/layout/hChevron3"/>
    <dgm:cxn modelId="{9148455A-082B-4EAB-89DA-29E4B664A510}" type="presParOf" srcId="{F6A6AB72-AB59-4097-B5B2-F79DE9DD307D}" destId="{E7806B69-3F95-4183-83F0-3ED03D3E6A6C}" srcOrd="2" destOrd="0" presId="urn:microsoft.com/office/officeart/2005/8/layout/hChevron3"/>
    <dgm:cxn modelId="{7014198B-79F9-4F29-8392-7CA70D9DB75D}" type="presParOf" srcId="{F6A6AB72-AB59-4097-B5B2-F79DE9DD307D}" destId="{F1881301-D107-4A59-BB77-26C3E429AEB7}" srcOrd="3" destOrd="0" presId="urn:microsoft.com/office/officeart/2005/8/layout/hChevron3"/>
    <dgm:cxn modelId="{9CF34485-880C-4D35-BD3E-F2B9BFE5753C}" type="presParOf" srcId="{F6A6AB72-AB59-4097-B5B2-F79DE9DD307D}" destId="{6AFC68ED-9EF0-4D33-A914-D3B72B9E4F27}" srcOrd="4" destOrd="0" presId="urn:microsoft.com/office/officeart/2005/8/layout/hChevron3"/>
    <dgm:cxn modelId="{1523D826-CCE6-440C-98B9-BB0DBA5788BB}" type="presParOf" srcId="{F6A6AB72-AB59-4097-B5B2-F79DE9DD307D}" destId="{BBD63195-64AD-4A36-96E3-CD947D0D7BE2}" srcOrd="5" destOrd="0" presId="urn:microsoft.com/office/officeart/2005/8/layout/hChevron3"/>
    <dgm:cxn modelId="{BCCC1FFE-F7FD-45D7-AE9C-6B018081D105}" type="presParOf" srcId="{F6A6AB72-AB59-4097-B5B2-F79DE9DD307D}" destId="{0E4E53AD-8B3E-48F2-BBE9-6B590DA0F3E3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8FA6DE8-97A2-486E-81BC-DF4F42C7B20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C37BB7F8-70F9-4D8D-BE88-27F7A66BB671}">
      <dgm:prSet phldrT="[Текст]"/>
      <dgm:spPr/>
      <dgm:t>
        <a:bodyPr/>
        <a:lstStyle/>
        <a:p>
          <a:r>
            <a:rPr lang="ru-RU" dirty="0" smtClean="0"/>
            <a:t>Звонок, консультация по цене</a:t>
          </a:r>
          <a:endParaRPr lang="ru-RU" dirty="0"/>
        </a:p>
      </dgm:t>
    </dgm:pt>
    <dgm:pt modelId="{1D61D43A-3596-43CB-BC7C-39F01BB92E0E}" type="parTrans" cxnId="{6F4BBB29-A8A9-40D4-B29D-38C0A261A2A5}">
      <dgm:prSet/>
      <dgm:spPr/>
      <dgm:t>
        <a:bodyPr/>
        <a:lstStyle/>
        <a:p>
          <a:endParaRPr lang="ru-RU"/>
        </a:p>
      </dgm:t>
    </dgm:pt>
    <dgm:pt modelId="{77D25105-2206-41D1-896C-E9CA4E62F73F}" type="sibTrans" cxnId="{6F4BBB29-A8A9-40D4-B29D-38C0A261A2A5}">
      <dgm:prSet/>
      <dgm:spPr/>
      <dgm:t>
        <a:bodyPr/>
        <a:lstStyle/>
        <a:p>
          <a:endParaRPr lang="ru-RU"/>
        </a:p>
      </dgm:t>
    </dgm:pt>
    <dgm:pt modelId="{4C6090AC-1B0B-4DB6-866C-4C55B34BEFE8}">
      <dgm:prSet phldrT="[Текст]"/>
      <dgm:spPr/>
      <dgm:t>
        <a:bodyPr/>
        <a:lstStyle/>
        <a:p>
          <a:r>
            <a:rPr lang="ru-RU" dirty="0" smtClean="0"/>
            <a:t>Посещение клуба (тест-драйв)</a:t>
          </a:r>
          <a:endParaRPr lang="ru-RU" dirty="0"/>
        </a:p>
      </dgm:t>
    </dgm:pt>
    <dgm:pt modelId="{FAB17399-B9E1-440A-B17C-FE7CD107BE1A}" type="parTrans" cxnId="{1E3A4B0C-1C5C-486A-8813-B7BD907696EA}">
      <dgm:prSet/>
      <dgm:spPr/>
      <dgm:t>
        <a:bodyPr/>
        <a:lstStyle/>
        <a:p>
          <a:endParaRPr lang="ru-RU"/>
        </a:p>
      </dgm:t>
    </dgm:pt>
    <dgm:pt modelId="{713E37CB-342E-426F-8F2B-BCC7232F8CB6}" type="sibTrans" cxnId="{1E3A4B0C-1C5C-486A-8813-B7BD907696EA}">
      <dgm:prSet/>
      <dgm:spPr/>
      <dgm:t>
        <a:bodyPr/>
        <a:lstStyle/>
        <a:p>
          <a:endParaRPr lang="ru-RU"/>
        </a:p>
      </dgm:t>
    </dgm:pt>
    <dgm:pt modelId="{5BFBC503-EEF7-4B20-B500-291D14655541}">
      <dgm:prSet phldrT="[Текст]"/>
      <dgm:spPr/>
      <dgm:t>
        <a:bodyPr/>
        <a:lstStyle/>
        <a:p>
          <a:r>
            <a:rPr lang="ru-RU" dirty="0" smtClean="0"/>
            <a:t>Помочь принять решение</a:t>
          </a:r>
          <a:endParaRPr lang="ru-RU" dirty="0"/>
        </a:p>
      </dgm:t>
    </dgm:pt>
    <dgm:pt modelId="{2FC0E732-741B-47DD-8382-C634CEE5E7DE}" type="parTrans" cxnId="{ED537E47-40A0-44C8-8354-52D5511A6FEC}">
      <dgm:prSet/>
      <dgm:spPr/>
      <dgm:t>
        <a:bodyPr/>
        <a:lstStyle/>
        <a:p>
          <a:endParaRPr lang="ru-RU"/>
        </a:p>
      </dgm:t>
    </dgm:pt>
    <dgm:pt modelId="{EFA54263-2C59-42C0-8D47-6696BE319EA0}" type="sibTrans" cxnId="{ED537E47-40A0-44C8-8354-52D5511A6FEC}">
      <dgm:prSet/>
      <dgm:spPr/>
      <dgm:t>
        <a:bodyPr/>
        <a:lstStyle/>
        <a:p>
          <a:endParaRPr lang="ru-RU"/>
        </a:p>
      </dgm:t>
    </dgm:pt>
    <dgm:pt modelId="{4C4E5E88-E0E6-4EFF-A798-9F304BFE9B9B}">
      <dgm:prSet/>
      <dgm:spPr/>
      <dgm:t>
        <a:bodyPr/>
        <a:lstStyle/>
        <a:p>
          <a:r>
            <a:rPr lang="ru-RU" dirty="0" smtClean="0"/>
            <a:t>Завершить обработку</a:t>
          </a:r>
          <a:endParaRPr lang="ru-RU" dirty="0"/>
        </a:p>
      </dgm:t>
    </dgm:pt>
    <dgm:pt modelId="{5B20C045-5177-4E6E-AE2F-17A07F132936}" type="parTrans" cxnId="{763D736F-8631-4219-A708-7F96CE87DEDB}">
      <dgm:prSet/>
      <dgm:spPr/>
      <dgm:t>
        <a:bodyPr/>
        <a:lstStyle/>
        <a:p>
          <a:endParaRPr lang="ru-RU"/>
        </a:p>
      </dgm:t>
    </dgm:pt>
    <dgm:pt modelId="{771A176E-D19C-4319-A7BE-300D05E0B144}" type="sibTrans" cxnId="{763D736F-8631-4219-A708-7F96CE87DEDB}">
      <dgm:prSet/>
      <dgm:spPr/>
      <dgm:t>
        <a:bodyPr/>
        <a:lstStyle/>
        <a:p>
          <a:endParaRPr lang="ru-RU"/>
        </a:p>
      </dgm:t>
    </dgm:pt>
    <dgm:pt modelId="{F6A6AB72-AB59-4097-B5B2-F79DE9DD307D}" type="pres">
      <dgm:prSet presAssocID="{A8FA6DE8-97A2-486E-81BC-DF4F42C7B202}" presName="Name0" presStyleCnt="0">
        <dgm:presLayoutVars>
          <dgm:dir/>
          <dgm:resizeHandles val="exact"/>
        </dgm:presLayoutVars>
      </dgm:prSet>
      <dgm:spPr/>
    </dgm:pt>
    <dgm:pt modelId="{BEFD11EF-DC36-4F33-AFBD-A8488E333858}" type="pres">
      <dgm:prSet presAssocID="{C37BB7F8-70F9-4D8D-BE88-27F7A66BB671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F46DEE-F58A-434F-9961-D9B499962D7F}" type="pres">
      <dgm:prSet presAssocID="{77D25105-2206-41D1-896C-E9CA4E62F73F}" presName="parSpace" presStyleCnt="0"/>
      <dgm:spPr/>
    </dgm:pt>
    <dgm:pt modelId="{E7806B69-3F95-4183-83F0-3ED03D3E6A6C}" type="pres">
      <dgm:prSet presAssocID="{4C6090AC-1B0B-4DB6-866C-4C55B34BEFE8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881301-D107-4A59-BB77-26C3E429AEB7}" type="pres">
      <dgm:prSet presAssocID="{713E37CB-342E-426F-8F2B-BCC7232F8CB6}" presName="parSpace" presStyleCnt="0"/>
      <dgm:spPr/>
    </dgm:pt>
    <dgm:pt modelId="{6AFC68ED-9EF0-4D33-A914-D3B72B9E4F27}" type="pres">
      <dgm:prSet presAssocID="{5BFBC503-EEF7-4B20-B500-291D14655541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D63195-64AD-4A36-96E3-CD947D0D7BE2}" type="pres">
      <dgm:prSet presAssocID="{EFA54263-2C59-42C0-8D47-6696BE319EA0}" presName="parSpace" presStyleCnt="0"/>
      <dgm:spPr/>
    </dgm:pt>
    <dgm:pt modelId="{0E4E53AD-8B3E-48F2-BBE9-6B590DA0F3E3}" type="pres">
      <dgm:prSet presAssocID="{4C4E5E88-E0E6-4EFF-A798-9F304BFE9B9B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0D52ED-455A-4E47-8B52-48DA3B5340B6}" type="presOf" srcId="{4C6090AC-1B0B-4DB6-866C-4C55B34BEFE8}" destId="{E7806B69-3F95-4183-83F0-3ED03D3E6A6C}" srcOrd="0" destOrd="0" presId="urn:microsoft.com/office/officeart/2005/8/layout/hChevron3"/>
    <dgm:cxn modelId="{1E3A4B0C-1C5C-486A-8813-B7BD907696EA}" srcId="{A8FA6DE8-97A2-486E-81BC-DF4F42C7B202}" destId="{4C6090AC-1B0B-4DB6-866C-4C55B34BEFE8}" srcOrd="1" destOrd="0" parTransId="{FAB17399-B9E1-440A-B17C-FE7CD107BE1A}" sibTransId="{713E37CB-342E-426F-8F2B-BCC7232F8CB6}"/>
    <dgm:cxn modelId="{AC97EB74-E6CA-4F8B-9EE3-85A6C3EB1A38}" type="presOf" srcId="{4C4E5E88-E0E6-4EFF-A798-9F304BFE9B9B}" destId="{0E4E53AD-8B3E-48F2-BBE9-6B590DA0F3E3}" srcOrd="0" destOrd="0" presId="urn:microsoft.com/office/officeart/2005/8/layout/hChevron3"/>
    <dgm:cxn modelId="{6F4BBB29-A8A9-40D4-B29D-38C0A261A2A5}" srcId="{A8FA6DE8-97A2-486E-81BC-DF4F42C7B202}" destId="{C37BB7F8-70F9-4D8D-BE88-27F7A66BB671}" srcOrd="0" destOrd="0" parTransId="{1D61D43A-3596-43CB-BC7C-39F01BB92E0E}" sibTransId="{77D25105-2206-41D1-896C-E9CA4E62F73F}"/>
    <dgm:cxn modelId="{8A30834C-0429-4ADA-BD50-C09CF9B647F8}" type="presOf" srcId="{A8FA6DE8-97A2-486E-81BC-DF4F42C7B202}" destId="{F6A6AB72-AB59-4097-B5B2-F79DE9DD307D}" srcOrd="0" destOrd="0" presId="urn:microsoft.com/office/officeart/2005/8/layout/hChevron3"/>
    <dgm:cxn modelId="{7402E874-AB6F-4B15-8A0C-C9F4E9CF37B7}" type="presOf" srcId="{C37BB7F8-70F9-4D8D-BE88-27F7A66BB671}" destId="{BEFD11EF-DC36-4F33-AFBD-A8488E333858}" srcOrd="0" destOrd="0" presId="urn:microsoft.com/office/officeart/2005/8/layout/hChevron3"/>
    <dgm:cxn modelId="{ED537E47-40A0-44C8-8354-52D5511A6FEC}" srcId="{A8FA6DE8-97A2-486E-81BC-DF4F42C7B202}" destId="{5BFBC503-EEF7-4B20-B500-291D14655541}" srcOrd="2" destOrd="0" parTransId="{2FC0E732-741B-47DD-8382-C634CEE5E7DE}" sibTransId="{EFA54263-2C59-42C0-8D47-6696BE319EA0}"/>
    <dgm:cxn modelId="{74214169-DAD4-482D-8BE5-D295CE08B30C}" type="presOf" srcId="{5BFBC503-EEF7-4B20-B500-291D14655541}" destId="{6AFC68ED-9EF0-4D33-A914-D3B72B9E4F27}" srcOrd="0" destOrd="0" presId="urn:microsoft.com/office/officeart/2005/8/layout/hChevron3"/>
    <dgm:cxn modelId="{763D736F-8631-4219-A708-7F96CE87DEDB}" srcId="{A8FA6DE8-97A2-486E-81BC-DF4F42C7B202}" destId="{4C4E5E88-E0E6-4EFF-A798-9F304BFE9B9B}" srcOrd="3" destOrd="0" parTransId="{5B20C045-5177-4E6E-AE2F-17A07F132936}" sibTransId="{771A176E-D19C-4319-A7BE-300D05E0B144}"/>
    <dgm:cxn modelId="{B26AA9D1-BC1B-4567-BA82-5646F0BEDA3D}" type="presParOf" srcId="{F6A6AB72-AB59-4097-B5B2-F79DE9DD307D}" destId="{BEFD11EF-DC36-4F33-AFBD-A8488E333858}" srcOrd="0" destOrd="0" presId="urn:microsoft.com/office/officeart/2005/8/layout/hChevron3"/>
    <dgm:cxn modelId="{FC587E9B-C669-456A-8F9D-D87AF140624C}" type="presParOf" srcId="{F6A6AB72-AB59-4097-B5B2-F79DE9DD307D}" destId="{10F46DEE-F58A-434F-9961-D9B499962D7F}" srcOrd="1" destOrd="0" presId="urn:microsoft.com/office/officeart/2005/8/layout/hChevron3"/>
    <dgm:cxn modelId="{1F4A2855-D6CB-49BE-8AC1-E70E0CEE6BD4}" type="presParOf" srcId="{F6A6AB72-AB59-4097-B5B2-F79DE9DD307D}" destId="{E7806B69-3F95-4183-83F0-3ED03D3E6A6C}" srcOrd="2" destOrd="0" presId="urn:microsoft.com/office/officeart/2005/8/layout/hChevron3"/>
    <dgm:cxn modelId="{9341725B-6B48-4A3F-9B5A-534C62030D30}" type="presParOf" srcId="{F6A6AB72-AB59-4097-B5B2-F79DE9DD307D}" destId="{F1881301-D107-4A59-BB77-26C3E429AEB7}" srcOrd="3" destOrd="0" presId="urn:microsoft.com/office/officeart/2005/8/layout/hChevron3"/>
    <dgm:cxn modelId="{C68F0A3D-9A41-4358-9A86-6FB3E1CBFFC7}" type="presParOf" srcId="{F6A6AB72-AB59-4097-B5B2-F79DE9DD307D}" destId="{6AFC68ED-9EF0-4D33-A914-D3B72B9E4F27}" srcOrd="4" destOrd="0" presId="urn:microsoft.com/office/officeart/2005/8/layout/hChevron3"/>
    <dgm:cxn modelId="{921CF5FE-C967-4EB7-9795-2246927E083A}" type="presParOf" srcId="{F6A6AB72-AB59-4097-B5B2-F79DE9DD307D}" destId="{BBD63195-64AD-4A36-96E3-CD947D0D7BE2}" srcOrd="5" destOrd="0" presId="urn:microsoft.com/office/officeart/2005/8/layout/hChevron3"/>
    <dgm:cxn modelId="{D4757AF2-0F24-4D8A-BDB7-C0D16F8A2F15}" type="presParOf" srcId="{F6A6AB72-AB59-4097-B5B2-F79DE9DD307D}" destId="{0E4E53AD-8B3E-48F2-BBE9-6B590DA0F3E3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8FA6DE8-97A2-486E-81BC-DF4F42C7B20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C37BB7F8-70F9-4D8D-BE88-27F7A66BB671}">
      <dgm:prSet phldrT="[Текст]"/>
      <dgm:spPr/>
      <dgm:t>
        <a:bodyPr/>
        <a:lstStyle/>
        <a:p>
          <a:r>
            <a:rPr lang="ru-RU" dirty="0" smtClean="0"/>
            <a:t>Понять задачу</a:t>
          </a:r>
          <a:endParaRPr lang="ru-RU" dirty="0"/>
        </a:p>
      </dgm:t>
    </dgm:pt>
    <dgm:pt modelId="{1D61D43A-3596-43CB-BC7C-39F01BB92E0E}" type="parTrans" cxnId="{6F4BBB29-A8A9-40D4-B29D-38C0A261A2A5}">
      <dgm:prSet/>
      <dgm:spPr/>
      <dgm:t>
        <a:bodyPr/>
        <a:lstStyle/>
        <a:p>
          <a:endParaRPr lang="ru-RU"/>
        </a:p>
      </dgm:t>
    </dgm:pt>
    <dgm:pt modelId="{77D25105-2206-41D1-896C-E9CA4E62F73F}" type="sibTrans" cxnId="{6F4BBB29-A8A9-40D4-B29D-38C0A261A2A5}">
      <dgm:prSet/>
      <dgm:spPr/>
      <dgm:t>
        <a:bodyPr/>
        <a:lstStyle/>
        <a:p>
          <a:endParaRPr lang="ru-RU"/>
        </a:p>
      </dgm:t>
    </dgm:pt>
    <dgm:pt modelId="{4C6090AC-1B0B-4DB6-866C-4C55B34BEFE8}">
      <dgm:prSet phldrT="[Текст]"/>
      <dgm:spPr/>
      <dgm:t>
        <a:bodyPr/>
        <a:lstStyle/>
        <a:p>
          <a:r>
            <a:rPr lang="ru-RU" dirty="0" smtClean="0"/>
            <a:t>Встреча с экспертом</a:t>
          </a:r>
          <a:endParaRPr lang="ru-RU" dirty="0"/>
        </a:p>
      </dgm:t>
    </dgm:pt>
    <dgm:pt modelId="{FAB17399-B9E1-440A-B17C-FE7CD107BE1A}" type="parTrans" cxnId="{1E3A4B0C-1C5C-486A-8813-B7BD907696EA}">
      <dgm:prSet/>
      <dgm:spPr/>
      <dgm:t>
        <a:bodyPr/>
        <a:lstStyle/>
        <a:p>
          <a:endParaRPr lang="ru-RU"/>
        </a:p>
      </dgm:t>
    </dgm:pt>
    <dgm:pt modelId="{713E37CB-342E-426F-8F2B-BCC7232F8CB6}" type="sibTrans" cxnId="{1E3A4B0C-1C5C-486A-8813-B7BD907696EA}">
      <dgm:prSet/>
      <dgm:spPr/>
      <dgm:t>
        <a:bodyPr/>
        <a:lstStyle/>
        <a:p>
          <a:endParaRPr lang="ru-RU"/>
        </a:p>
      </dgm:t>
    </dgm:pt>
    <dgm:pt modelId="{5BFBC503-EEF7-4B20-B500-291D14655541}">
      <dgm:prSet phldrT="[Текст]"/>
      <dgm:spPr/>
      <dgm:t>
        <a:bodyPr/>
        <a:lstStyle/>
        <a:p>
          <a:r>
            <a:rPr lang="ru-RU" dirty="0" smtClean="0"/>
            <a:t>Отправить КП</a:t>
          </a:r>
          <a:endParaRPr lang="ru-RU" dirty="0"/>
        </a:p>
      </dgm:t>
    </dgm:pt>
    <dgm:pt modelId="{2FC0E732-741B-47DD-8382-C634CEE5E7DE}" type="parTrans" cxnId="{ED537E47-40A0-44C8-8354-52D5511A6FEC}">
      <dgm:prSet/>
      <dgm:spPr/>
      <dgm:t>
        <a:bodyPr/>
        <a:lstStyle/>
        <a:p>
          <a:endParaRPr lang="ru-RU"/>
        </a:p>
      </dgm:t>
    </dgm:pt>
    <dgm:pt modelId="{EFA54263-2C59-42C0-8D47-6696BE319EA0}" type="sibTrans" cxnId="{ED537E47-40A0-44C8-8354-52D5511A6FEC}">
      <dgm:prSet/>
      <dgm:spPr/>
      <dgm:t>
        <a:bodyPr/>
        <a:lstStyle/>
        <a:p>
          <a:endParaRPr lang="ru-RU"/>
        </a:p>
      </dgm:t>
    </dgm:pt>
    <dgm:pt modelId="{4C4E5E88-E0E6-4EFF-A798-9F304BFE9B9B}">
      <dgm:prSet/>
      <dgm:spPr/>
      <dgm:t>
        <a:bodyPr/>
        <a:lstStyle/>
        <a:p>
          <a:r>
            <a:rPr lang="ru-RU" dirty="0" smtClean="0"/>
            <a:t>Помочь принять решение</a:t>
          </a:r>
          <a:endParaRPr lang="ru-RU" dirty="0"/>
        </a:p>
      </dgm:t>
    </dgm:pt>
    <dgm:pt modelId="{5B20C045-5177-4E6E-AE2F-17A07F132936}" type="parTrans" cxnId="{763D736F-8631-4219-A708-7F96CE87DEDB}">
      <dgm:prSet/>
      <dgm:spPr/>
      <dgm:t>
        <a:bodyPr/>
        <a:lstStyle/>
        <a:p>
          <a:endParaRPr lang="ru-RU"/>
        </a:p>
      </dgm:t>
    </dgm:pt>
    <dgm:pt modelId="{771A176E-D19C-4319-A7BE-300D05E0B144}" type="sibTrans" cxnId="{763D736F-8631-4219-A708-7F96CE87DEDB}">
      <dgm:prSet/>
      <dgm:spPr/>
      <dgm:t>
        <a:bodyPr/>
        <a:lstStyle/>
        <a:p>
          <a:endParaRPr lang="ru-RU"/>
        </a:p>
      </dgm:t>
    </dgm:pt>
    <dgm:pt modelId="{2456C425-D4EB-41DF-81D3-2DE23CA3292C}">
      <dgm:prSet/>
      <dgm:spPr/>
      <dgm:t>
        <a:bodyPr/>
        <a:lstStyle/>
        <a:p>
          <a:r>
            <a:rPr lang="ru-RU" dirty="0" smtClean="0"/>
            <a:t>Завершить обработку</a:t>
          </a:r>
          <a:endParaRPr lang="ru-RU" dirty="0"/>
        </a:p>
      </dgm:t>
    </dgm:pt>
    <dgm:pt modelId="{2AB360F2-C715-4178-93D9-A5A2ED7A9376}" type="parTrans" cxnId="{F44DC365-3D8B-49C1-9F36-9A6A773AAC9A}">
      <dgm:prSet/>
      <dgm:spPr/>
      <dgm:t>
        <a:bodyPr/>
        <a:lstStyle/>
        <a:p>
          <a:endParaRPr lang="ru-RU"/>
        </a:p>
      </dgm:t>
    </dgm:pt>
    <dgm:pt modelId="{D532FDEB-C32A-4719-A3FF-0271BE18DA5E}" type="sibTrans" cxnId="{F44DC365-3D8B-49C1-9F36-9A6A773AAC9A}">
      <dgm:prSet/>
      <dgm:spPr/>
      <dgm:t>
        <a:bodyPr/>
        <a:lstStyle/>
        <a:p>
          <a:endParaRPr lang="ru-RU"/>
        </a:p>
      </dgm:t>
    </dgm:pt>
    <dgm:pt modelId="{F6A6AB72-AB59-4097-B5B2-F79DE9DD307D}" type="pres">
      <dgm:prSet presAssocID="{A8FA6DE8-97A2-486E-81BC-DF4F42C7B202}" presName="Name0" presStyleCnt="0">
        <dgm:presLayoutVars>
          <dgm:dir/>
          <dgm:resizeHandles val="exact"/>
        </dgm:presLayoutVars>
      </dgm:prSet>
      <dgm:spPr/>
    </dgm:pt>
    <dgm:pt modelId="{BEFD11EF-DC36-4F33-AFBD-A8488E333858}" type="pres">
      <dgm:prSet presAssocID="{C37BB7F8-70F9-4D8D-BE88-27F7A66BB671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F46DEE-F58A-434F-9961-D9B499962D7F}" type="pres">
      <dgm:prSet presAssocID="{77D25105-2206-41D1-896C-E9CA4E62F73F}" presName="parSpace" presStyleCnt="0"/>
      <dgm:spPr/>
    </dgm:pt>
    <dgm:pt modelId="{E7806B69-3F95-4183-83F0-3ED03D3E6A6C}" type="pres">
      <dgm:prSet presAssocID="{4C6090AC-1B0B-4DB6-866C-4C55B34BEFE8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881301-D107-4A59-BB77-26C3E429AEB7}" type="pres">
      <dgm:prSet presAssocID="{713E37CB-342E-426F-8F2B-BCC7232F8CB6}" presName="parSpace" presStyleCnt="0"/>
      <dgm:spPr/>
    </dgm:pt>
    <dgm:pt modelId="{6AFC68ED-9EF0-4D33-A914-D3B72B9E4F27}" type="pres">
      <dgm:prSet presAssocID="{5BFBC503-EEF7-4B20-B500-291D14655541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D63195-64AD-4A36-96E3-CD947D0D7BE2}" type="pres">
      <dgm:prSet presAssocID="{EFA54263-2C59-42C0-8D47-6696BE319EA0}" presName="parSpace" presStyleCnt="0"/>
      <dgm:spPr/>
    </dgm:pt>
    <dgm:pt modelId="{0E4E53AD-8B3E-48F2-BBE9-6B590DA0F3E3}" type="pres">
      <dgm:prSet presAssocID="{4C4E5E88-E0E6-4EFF-A798-9F304BFE9B9B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578D8A-87DA-4FE6-8D5C-E284F00A92DC}" type="pres">
      <dgm:prSet presAssocID="{771A176E-D19C-4319-A7BE-300D05E0B144}" presName="parSpace" presStyleCnt="0"/>
      <dgm:spPr/>
    </dgm:pt>
    <dgm:pt modelId="{51E6B3F4-895A-43E5-BA86-BDB2553D261C}" type="pres">
      <dgm:prSet presAssocID="{2456C425-D4EB-41DF-81D3-2DE23CA3292C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4DC365-3D8B-49C1-9F36-9A6A773AAC9A}" srcId="{A8FA6DE8-97A2-486E-81BC-DF4F42C7B202}" destId="{2456C425-D4EB-41DF-81D3-2DE23CA3292C}" srcOrd="4" destOrd="0" parTransId="{2AB360F2-C715-4178-93D9-A5A2ED7A9376}" sibTransId="{D532FDEB-C32A-4719-A3FF-0271BE18DA5E}"/>
    <dgm:cxn modelId="{FDD4FCB4-E08E-4831-92CD-BBEFBF495876}" type="presOf" srcId="{A8FA6DE8-97A2-486E-81BC-DF4F42C7B202}" destId="{F6A6AB72-AB59-4097-B5B2-F79DE9DD307D}" srcOrd="0" destOrd="0" presId="urn:microsoft.com/office/officeart/2005/8/layout/hChevron3"/>
    <dgm:cxn modelId="{9A80EC29-C0C3-48F2-9CD5-8CD4B0F4EE32}" type="presOf" srcId="{C37BB7F8-70F9-4D8D-BE88-27F7A66BB671}" destId="{BEFD11EF-DC36-4F33-AFBD-A8488E333858}" srcOrd="0" destOrd="0" presId="urn:microsoft.com/office/officeart/2005/8/layout/hChevron3"/>
    <dgm:cxn modelId="{ED537E47-40A0-44C8-8354-52D5511A6FEC}" srcId="{A8FA6DE8-97A2-486E-81BC-DF4F42C7B202}" destId="{5BFBC503-EEF7-4B20-B500-291D14655541}" srcOrd="2" destOrd="0" parTransId="{2FC0E732-741B-47DD-8382-C634CEE5E7DE}" sibTransId="{EFA54263-2C59-42C0-8D47-6696BE319EA0}"/>
    <dgm:cxn modelId="{2784CAD2-5C1C-4001-8A17-43E2DA6BAD72}" type="presOf" srcId="{5BFBC503-EEF7-4B20-B500-291D14655541}" destId="{6AFC68ED-9EF0-4D33-A914-D3B72B9E4F27}" srcOrd="0" destOrd="0" presId="urn:microsoft.com/office/officeart/2005/8/layout/hChevron3"/>
    <dgm:cxn modelId="{850BA450-4B4E-440A-B820-72D61C633A20}" type="presOf" srcId="{4C4E5E88-E0E6-4EFF-A798-9F304BFE9B9B}" destId="{0E4E53AD-8B3E-48F2-BBE9-6B590DA0F3E3}" srcOrd="0" destOrd="0" presId="urn:microsoft.com/office/officeart/2005/8/layout/hChevron3"/>
    <dgm:cxn modelId="{136ABC54-F8BE-4329-9CC9-2BE38E2782FF}" type="presOf" srcId="{2456C425-D4EB-41DF-81D3-2DE23CA3292C}" destId="{51E6B3F4-895A-43E5-BA86-BDB2553D261C}" srcOrd="0" destOrd="0" presId="urn:microsoft.com/office/officeart/2005/8/layout/hChevron3"/>
    <dgm:cxn modelId="{6F4BBB29-A8A9-40D4-B29D-38C0A261A2A5}" srcId="{A8FA6DE8-97A2-486E-81BC-DF4F42C7B202}" destId="{C37BB7F8-70F9-4D8D-BE88-27F7A66BB671}" srcOrd="0" destOrd="0" parTransId="{1D61D43A-3596-43CB-BC7C-39F01BB92E0E}" sibTransId="{77D25105-2206-41D1-896C-E9CA4E62F73F}"/>
    <dgm:cxn modelId="{1E3A4B0C-1C5C-486A-8813-B7BD907696EA}" srcId="{A8FA6DE8-97A2-486E-81BC-DF4F42C7B202}" destId="{4C6090AC-1B0B-4DB6-866C-4C55B34BEFE8}" srcOrd="1" destOrd="0" parTransId="{FAB17399-B9E1-440A-B17C-FE7CD107BE1A}" sibTransId="{713E37CB-342E-426F-8F2B-BCC7232F8CB6}"/>
    <dgm:cxn modelId="{52120A22-2BD6-4CE1-B7EE-D3E04E423680}" type="presOf" srcId="{4C6090AC-1B0B-4DB6-866C-4C55B34BEFE8}" destId="{E7806B69-3F95-4183-83F0-3ED03D3E6A6C}" srcOrd="0" destOrd="0" presId="urn:microsoft.com/office/officeart/2005/8/layout/hChevron3"/>
    <dgm:cxn modelId="{763D736F-8631-4219-A708-7F96CE87DEDB}" srcId="{A8FA6DE8-97A2-486E-81BC-DF4F42C7B202}" destId="{4C4E5E88-E0E6-4EFF-A798-9F304BFE9B9B}" srcOrd="3" destOrd="0" parTransId="{5B20C045-5177-4E6E-AE2F-17A07F132936}" sibTransId="{771A176E-D19C-4319-A7BE-300D05E0B144}"/>
    <dgm:cxn modelId="{B7247B1F-0E18-435C-BBBA-BCDA822875CE}" type="presParOf" srcId="{F6A6AB72-AB59-4097-B5B2-F79DE9DD307D}" destId="{BEFD11EF-DC36-4F33-AFBD-A8488E333858}" srcOrd="0" destOrd="0" presId="urn:microsoft.com/office/officeart/2005/8/layout/hChevron3"/>
    <dgm:cxn modelId="{5A5824B5-FE65-44AB-9423-11CB59662F51}" type="presParOf" srcId="{F6A6AB72-AB59-4097-B5B2-F79DE9DD307D}" destId="{10F46DEE-F58A-434F-9961-D9B499962D7F}" srcOrd="1" destOrd="0" presId="urn:microsoft.com/office/officeart/2005/8/layout/hChevron3"/>
    <dgm:cxn modelId="{2FD7F67B-C84C-441F-8AB3-4F6D77B2DB63}" type="presParOf" srcId="{F6A6AB72-AB59-4097-B5B2-F79DE9DD307D}" destId="{E7806B69-3F95-4183-83F0-3ED03D3E6A6C}" srcOrd="2" destOrd="0" presId="urn:microsoft.com/office/officeart/2005/8/layout/hChevron3"/>
    <dgm:cxn modelId="{4EFC55EC-4EF7-422E-B428-52FBCC6FE2E3}" type="presParOf" srcId="{F6A6AB72-AB59-4097-B5B2-F79DE9DD307D}" destId="{F1881301-D107-4A59-BB77-26C3E429AEB7}" srcOrd="3" destOrd="0" presId="urn:microsoft.com/office/officeart/2005/8/layout/hChevron3"/>
    <dgm:cxn modelId="{0D81D0A5-5CB5-441E-86A4-575BD07148A4}" type="presParOf" srcId="{F6A6AB72-AB59-4097-B5B2-F79DE9DD307D}" destId="{6AFC68ED-9EF0-4D33-A914-D3B72B9E4F27}" srcOrd="4" destOrd="0" presId="urn:microsoft.com/office/officeart/2005/8/layout/hChevron3"/>
    <dgm:cxn modelId="{7F7C4CF0-64F6-4DD9-8985-05060D1E0753}" type="presParOf" srcId="{F6A6AB72-AB59-4097-B5B2-F79DE9DD307D}" destId="{BBD63195-64AD-4A36-96E3-CD947D0D7BE2}" srcOrd="5" destOrd="0" presId="urn:microsoft.com/office/officeart/2005/8/layout/hChevron3"/>
    <dgm:cxn modelId="{855C91EA-1E74-4C9F-9458-6A8AB9F1645F}" type="presParOf" srcId="{F6A6AB72-AB59-4097-B5B2-F79DE9DD307D}" destId="{0E4E53AD-8B3E-48F2-BBE9-6B590DA0F3E3}" srcOrd="6" destOrd="0" presId="urn:microsoft.com/office/officeart/2005/8/layout/hChevron3"/>
    <dgm:cxn modelId="{AA96EE9E-EF85-43B8-8C14-D72EDDBDEB45}" type="presParOf" srcId="{F6A6AB72-AB59-4097-B5B2-F79DE9DD307D}" destId="{CD578D8A-87DA-4FE6-8D5C-E284F00A92DC}" srcOrd="7" destOrd="0" presId="urn:microsoft.com/office/officeart/2005/8/layout/hChevron3"/>
    <dgm:cxn modelId="{A6FBF25D-92B9-4C49-864C-0761457BC0A1}" type="presParOf" srcId="{F6A6AB72-AB59-4097-B5B2-F79DE9DD307D}" destId="{51E6B3F4-895A-43E5-BA86-BDB2553D261C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59DF829-2989-4EC0-9363-68B055547F7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D1E0B40-984B-41E8-832B-D4B00B3E048C}">
      <dgm:prSet phldrT="[Текст]"/>
      <dgm:spPr/>
      <dgm:t>
        <a:bodyPr/>
        <a:lstStyle/>
        <a:p>
          <a:r>
            <a:rPr lang="ru-RU" dirty="0" smtClean="0"/>
            <a:t>Принять звонок</a:t>
          </a:r>
          <a:endParaRPr lang="ru-RU" dirty="0"/>
        </a:p>
      </dgm:t>
    </dgm:pt>
    <dgm:pt modelId="{F32719C9-E2C2-4449-9DF2-44710AB4FBAB}" type="parTrans" cxnId="{FAAA4E88-F2BD-4C7D-AB7E-A1BB15CAED44}">
      <dgm:prSet/>
      <dgm:spPr/>
      <dgm:t>
        <a:bodyPr/>
        <a:lstStyle/>
        <a:p>
          <a:endParaRPr lang="ru-RU"/>
        </a:p>
      </dgm:t>
    </dgm:pt>
    <dgm:pt modelId="{9F662D7F-ADBA-47F7-B1F3-12B528B7B97A}" type="sibTrans" cxnId="{FAAA4E88-F2BD-4C7D-AB7E-A1BB15CAED44}">
      <dgm:prSet/>
      <dgm:spPr/>
      <dgm:t>
        <a:bodyPr/>
        <a:lstStyle/>
        <a:p>
          <a:endParaRPr lang="ru-RU"/>
        </a:p>
      </dgm:t>
    </dgm:pt>
    <dgm:pt modelId="{8C282322-DBB5-48FD-83ED-19B408404F09}">
      <dgm:prSet phldrT="[Текст]"/>
      <dgm:spPr/>
      <dgm:t>
        <a:bodyPr/>
        <a:lstStyle/>
        <a:p>
          <a:r>
            <a:rPr lang="ru-RU" dirty="0" smtClean="0"/>
            <a:t>Запись на приём</a:t>
          </a:r>
          <a:endParaRPr lang="ru-RU" dirty="0"/>
        </a:p>
      </dgm:t>
    </dgm:pt>
    <dgm:pt modelId="{7C8BF03F-6798-4777-BFC1-C65A2116AD9F}" type="parTrans" cxnId="{EBF998B2-B29D-4298-8640-DA38DCB4BF00}">
      <dgm:prSet/>
      <dgm:spPr/>
      <dgm:t>
        <a:bodyPr/>
        <a:lstStyle/>
        <a:p>
          <a:endParaRPr lang="ru-RU"/>
        </a:p>
      </dgm:t>
    </dgm:pt>
    <dgm:pt modelId="{C0AB9A67-607A-4A95-8DB2-110355726454}" type="sibTrans" cxnId="{EBF998B2-B29D-4298-8640-DA38DCB4BF00}">
      <dgm:prSet/>
      <dgm:spPr/>
      <dgm:t>
        <a:bodyPr/>
        <a:lstStyle/>
        <a:p>
          <a:endParaRPr lang="ru-RU"/>
        </a:p>
      </dgm:t>
    </dgm:pt>
    <dgm:pt modelId="{2CDF10F3-7036-4C39-AB70-16DC85267626}">
      <dgm:prSet phldrT="[Текст]"/>
      <dgm:spPr/>
      <dgm:t>
        <a:bodyPr/>
        <a:lstStyle/>
        <a:p>
          <a:r>
            <a:rPr lang="ru-RU" dirty="0" smtClean="0"/>
            <a:t>Контроль</a:t>
          </a:r>
          <a:endParaRPr lang="ru-RU" dirty="0"/>
        </a:p>
      </dgm:t>
    </dgm:pt>
    <dgm:pt modelId="{CFF9E951-BE38-4B62-B890-9D7D3B67C5E7}" type="parTrans" cxnId="{D4A2854E-41A2-4B58-AEF2-3730CBDC5CED}">
      <dgm:prSet/>
      <dgm:spPr/>
      <dgm:t>
        <a:bodyPr/>
        <a:lstStyle/>
        <a:p>
          <a:endParaRPr lang="ru-RU"/>
        </a:p>
      </dgm:t>
    </dgm:pt>
    <dgm:pt modelId="{28642D54-AFA8-4C22-B5D3-32BCBAE77C13}" type="sibTrans" cxnId="{D4A2854E-41A2-4B58-AEF2-3730CBDC5CED}">
      <dgm:prSet/>
      <dgm:spPr/>
      <dgm:t>
        <a:bodyPr/>
        <a:lstStyle/>
        <a:p>
          <a:endParaRPr lang="ru-RU"/>
        </a:p>
      </dgm:t>
    </dgm:pt>
    <dgm:pt modelId="{441A5E5E-8B7A-4326-9F1B-EF2BA0FE9FB5}" type="pres">
      <dgm:prSet presAssocID="{759DF829-2989-4EC0-9363-68B055547F79}" presName="Name0" presStyleCnt="0">
        <dgm:presLayoutVars>
          <dgm:dir/>
          <dgm:animLvl val="lvl"/>
          <dgm:resizeHandles val="exact"/>
        </dgm:presLayoutVars>
      </dgm:prSet>
      <dgm:spPr/>
    </dgm:pt>
    <dgm:pt modelId="{25DB172C-F244-49A8-9F73-B80073C051D6}" type="pres">
      <dgm:prSet presAssocID="{BD1E0B40-984B-41E8-832B-D4B00B3E048C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DB1174-4ABF-440E-B370-4D0FFA9E48AA}" type="pres">
      <dgm:prSet presAssocID="{9F662D7F-ADBA-47F7-B1F3-12B528B7B97A}" presName="parTxOnlySpace" presStyleCnt="0"/>
      <dgm:spPr/>
    </dgm:pt>
    <dgm:pt modelId="{2700A169-57DC-4946-A96C-6F1E6292A551}" type="pres">
      <dgm:prSet presAssocID="{8C282322-DBB5-48FD-83ED-19B408404F09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4BCD76-0C60-4E36-B84D-B0EBCF0B429A}" type="pres">
      <dgm:prSet presAssocID="{C0AB9A67-607A-4A95-8DB2-110355726454}" presName="parTxOnlySpace" presStyleCnt="0"/>
      <dgm:spPr/>
    </dgm:pt>
    <dgm:pt modelId="{540D384F-9986-4B7B-AA25-8CD7102916C5}" type="pres">
      <dgm:prSet presAssocID="{2CDF10F3-7036-4C39-AB70-16DC8526762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8AC43F-23D8-4A35-80D8-67EC975C37EA}" type="presOf" srcId="{BD1E0B40-984B-41E8-832B-D4B00B3E048C}" destId="{25DB172C-F244-49A8-9F73-B80073C051D6}" srcOrd="0" destOrd="0" presId="urn:microsoft.com/office/officeart/2005/8/layout/chevron1"/>
    <dgm:cxn modelId="{EBF998B2-B29D-4298-8640-DA38DCB4BF00}" srcId="{759DF829-2989-4EC0-9363-68B055547F79}" destId="{8C282322-DBB5-48FD-83ED-19B408404F09}" srcOrd="1" destOrd="0" parTransId="{7C8BF03F-6798-4777-BFC1-C65A2116AD9F}" sibTransId="{C0AB9A67-607A-4A95-8DB2-110355726454}"/>
    <dgm:cxn modelId="{0A393A25-6700-4AE8-BB55-CECFFA57D119}" type="presOf" srcId="{2CDF10F3-7036-4C39-AB70-16DC85267626}" destId="{540D384F-9986-4B7B-AA25-8CD7102916C5}" srcOrd="0" destOrd="0" presId="urn:microsoft.com/office/officeart/2005/8/layout/chevron1"/>
    <dgm:cxn modelId="{38B6F1CE-69D8-4AE5-B202-4CD733BC1A00}" type="presOf" srcId="{759DF829-2989-4EC0-9363-68B055547F79}" destId="{441A5E5E-8B7A-4326-9F1B-EF2BA0FE9FB5}" srcOrd="0" destOrd="0" presId="urn:microsoft.com/office/officeart/2005/8/layout/chevron1"/>
    <dgm:cxn modelId="{FAAA4E88-F2BD-4C7D-AB7E-A1BB15CAED44}" srcId="{759DF829-2989-4EC0-9363-68B055547F79}" destId="{BD1E0B40-984B-41E8-832B-D4B00B3E048C}" srcOrd="0" destOrd="0" parTransId="{F32719C9-E2C2-4449-9DF2-44710AB4FBAB}" sibTransId="{9F662D7F-ADBA-47F7-B1F3-12B528B7B97A}"/>
    <dgm:cxn modelId="{D4A2854E-41A2-4B58-AEF2-3730CBDC5CED}" srcId="{759DF829-2989-4EC0-9363-68B055547F79}" destId="{2CDF10F3-7036-4C39-AB70-16DC85267626}" srcOrd="2" destOrd="0" parTransId="{CFF9E951-BE38-4B62-B890-9D7D3B67C5E7}" sibTransId="{28642D54-AFA8-4C22-B5D3-32BCBAE77C13}"/>
    <dgm:cxn modelId="{3041FD1A-3BD4-444A-A157-713CE3A5D9C7}" type="presOf" srcId="{8C282322-DBB5-48FD-83ED-19B408404F09}" destId="{2700A169-57DC-4946-A96C-6F1E6292A551}" srcOrd="0" destOrd="0" presId="urn:microsoft.com/office/officeart/2005/8/layout/chevron1"/>
    <dgm:cxn modelId="{CBD3A424-834E-49A5-947E-688EDB25D143}" type="presParOf" srcId="{441A5E5E-8B7A-4326-9F1B-EF2BA0FE9FB5}" destId="{25DB172C-F244-49A8-9F73-B80073C051D6}" srcOrd="0" destOrd="0" presId="urn:microsoft.com/office/officeart/2005/8/layout/chevron1"/>
    <dgm:cxn modelId="{6217F73B-AF4D-4B8A-9FF5-65B7B4B7E769}" type="presParOf" srcId="{441A5E5E-8B7A-4326-9F1B-EF2BA0FE9FB5}" destId="{32DB1174-4ABF-440E-B370-4D0FFA9E48AA}" srcOrd="1" destOrd="0" presId="urn:microsoft.com/office/officeart/2005/8/layout/chevron1"/>
    <dgm:cxn modelId="{94E826B9-4171-4851-A306-69D83CCDDAF6}" type="presParOf" srcId="{441A5E5E-8B7A-4326-9F1B-EF2BA0FE9FB5}" destId="{2700A169-57DC-4946-A96C-6F1E6292A551}" srcOrd="2" destOrd="0" presId="urn:microsoft.com/office/officeart/2005/8/layout/chevron1"/>
    <dgm:cxn modelId="{6D7432C5-A2B1-4222-B861-C03E17E01936}" type="presParOf" srcId="{441A5E5E-8B7A-4326-9F1B-EF2BA0FE9FB5}" destId="{1B4BCD76-0C60-4E36-B84D-B0EBCF0B429A}" srcOrd="3" destOrd="0" presId="urn:microsoft.com/office/officeart/2005/8/layout/chevron1"/>
    <dgm:cxn modelId="{4578D0A0-5621-4709-8D3E-86EE50169840}" type="presParOf" srcId="{441A5E5E-8B7A-4326-9F1B-EF2BA0FE9FB5}" destId="{540D384F-9986-4B7B-AA25-8CD7102916C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91A07F0-AA2F-4281-885F-51804C91480A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521AC7-2835-4B0A-8881-FA035FD28C31}">
      <dgm:prSet/>
      <dgm:spPr/>
      <dgm:t>
        <a:bodyPr/>
        <a:lstStyle/>
        <a:p>
          <a:pPr rtl="0"/>
          <a:r>
            <a:rPr lang="ru-RU" dirty="0" smtClean="0"/>
            <a:t>Врачи</a:t>
          </a:r>
          <a:endParaRPr lang="ru-RU" dirty="0"/>
        </a:p>
      </dgm:t>
    </dgm:pt>
    <dgm:pt modelId="{9A141C35-9536-43E5-B6C8-34604016E9EC}" type="parTrans" cxnId="{C97DAE70-D9FC-416F-9E0B-1E16E479F77C}">
      <dgm:prSet/>
      <dgm:spPr/>
      <dgm:t>
        <a:bodyPr/>
        <a:lstStyle/>
        <a:p>
          <a:endParaRPr lang="ru-RU"/>
        </a:p>
      </dgm:t>
    </dgm:pt>
    <dgm:pt modelId="{2F10041A-ACDA-4379-BCB0-7512E5D24764}" type="sibTrans" cxnId="{C97DAE70-D9FC-416F-9E0B-1E16E479F77C}">
      <dgm:prSet/>
      <dgm:spPr/>
      <dgm:t>
        <a:bodyPr/>
        <a:lstStyle/>
        <a:p>
          <a:endParaRPr lang="ru-RU"/>
        </a:p>
      </dgm:t>
    </dgm:pt>
    <dgm:pt modelId="{8F5504FB-A95C-4F76-8009-A1E6AFE5DFF8}">
      <dgm:prSet/>
      <dgm:spPr/>
      <dgm:t>
        <a:bodyPr/>
        <a:lstStyle/>
        <a:p>
          <a:pPr rtl="0"/>
          <a:r>
            <a:rPr lang="ru-RU" dirty="0" smtClean="0"/>
            <a:t>Качественное описание</a:t>
          </a:r>
          <a:endParaRPr lang="ru-RU" dirty="0"/>
        </a:p>
      </dgm:t>
    </dgm:pt>
    <dgm:pt modelId="{DB2D1B8C-8A51-49FE-9895-6C7E9913D65B}" type="parTrans" cxnId="{2BB5B534-B0A1-4F62-B0D1-9CBED2B136E7}">
      <dgm:prSet/>
      <dgm:spPr/>
      <dgm:t>
        <a:bodyPr/>
        <a:lstStyle/>
        <a:p>
          <a:endParaRPr lang="ru-RU"/>
        </a:p>
      </dgm:t>
    </dgm:pt>
    <dgm:pt modelId="{007BB483-3B19-4119-A2A8-6A6B0B8A86B5}" type="sibTrans" cxnId="{2BB5B534-B0A1-4F62-B0D1-9CBED2B136E7}">
      <dgm:prSet/>
      <dgm:spPr/>
      <dgm:t>
        <a:bodyPr/>
        <a:lstStyle/>
        <a:p>
          <a:endParaRPr lang="ru-RU"/>
        </a:p>
      </dgm:t>
    </dgm:pt>
    <dgm:pt modelId="{29CD8236-B3F4-4FBE-9185-035FA3C40C60}">
      <dgm:prSet/>
      <dgm:spPr/>
      <dgm:t>
        <a:bodyPr/>
        <a:lstStyle/>
        <a:p>
          <a:pPr rtl="0"/>
          <a:r>
            <a:rPr lang="ru-RU" dirty="0" smtClean="0"/>
            <a:t>Оборудование и материалы</a:t>
          </a:r>
          <a:endParaRPr lang="ru-RU" dirty="0"/>
        </a:p>
      </dgm:t>
    </dgm:pt>
    <dgm:pt modelId="{338730FD-6DEF-46FE-B030-4175102D7B53}" type="parTrans" cxnId="{696ED7CF-D900-4F0D-9FE3-DA52F9178F4D}">
      <dgm:prSet/>
      <dgm:spPr/>
      <dgm:t>
        <a:bodyPr/>
        <a:lstStyle/>
        <a:p>
          <a:endParaRPr lang="ru-RU"/>
        </a:p>
      </dgm:t>
    </dgm:pt>
    <dgm:pt modelId="{D2AB3680-E998-4762-972A-0CB6B4FC3BF2}" type="sibTrans" cxnId="{696ED7CF-D900-4F0D-9FE3-DA52F9178F4D}">
      <dgm:prSet/>
      <dgm:spPr/>
      <dgm:t>
        <a:bodyPr/>
        <a:lstStyle/>
        <a:p>
          <a:endParaRPr lang="ru-RU"/>
        </a:p>
      </dgm:t>
    </dgm:pt>
    <dgm:pt modelId="{318F1CCC-BEE2-4F5F-9B65-3D6E1DCF98D5}">
      <dgm:prSet/>
      <dgm:spPr/>
      <dgm:t>
        <a:bodyPr/>
        <a:lstStyle/>
        <a:p>
          <a:pPr rtl="0"/>
          <a:r>
            <a:rPr lang="ru-RU" dirty="0" smtClean="0"/>
            <a:t>Цены</a:t>
          </a:r>
          <a:endParaRPr lang="ru-RU" dirty="0"/>
        </a:p>
      </dgm:t>
    </dgm:pt>
    <dgm:pt modelId="{6A31724C-1F7E-457A-AFCD-0F711E0CD0C2}" type="parTrans" cxnId="{DA75D6C9-EEE4-4E96-8A08-17715F90AD70}">
      <dgm:prSet/>
      <dgm:spPr/>
      <dgm:t>
        <a:bodyPr/>
        <a:lstStyle/>
        <a:p>
          <a:endParaRPr lang="ru-RU"/>
        </a:p>
      </dgm:t>
    </dgm:pt>
    <dgm:pt modelId="{FFA4AB8D-CB60-446E-9A2F-7CC2CF9A5AF4}" type="sibTrans" cxnId="{DA75D6C9-EEE4-4E96-8A08-17715F90AD70}">
      <dgm:prSet/>
      <dgm:spPr/>
      <dgm:t>
        <a:bodyPr/>
        <a:lstStyle/>
        <a:p>
          <a:endParaRPr lang="ru-RU"/>
        </a:p>
      </dgm:t>
    </dgm:pt>
    <dgm:pt modelId="{92C3BEA1-3105-4811-B2E4-08367065E7BB}">
      <dgm:prSet/>
      <dgm:spPr/>
      <dgm:t>
        <a:bodyPr/>
        <a:lstStyle/>
        <a:p>
          <a:pPr rtl="0"/>
          <a:r>
            <a:rPr lang="ru-RU" dirty="0" smtClean="0"/>
            <a:t>Расписание и запись</a:t>
          </a:r>
          <a:endParaRPr lang="ru-RU" dirty="0"/>
        </a:p>
      </dgm:t>
    </dgm:pt>
    <dgm:pt modelId="{FE1FE232-DAC6-47A7-8DFE-0625F0EEEB57}" type="parTrans" cxnId="{AFCCC0FE-0B0F-47DD-A96A-831DBDFB8097}">
      <dgm:prSet/>
      <dgm:spPr/>
      <dgm:t>
        <a:bodyPr/>
        <a:lstStyle/>
        <a:p>
          <a:endParaRPr lang="ru-RU"/>
        </a:p>
      </dgm:t>
    </dgm:pt>
    <dgm:pt modelId="{6F62B221-6F4B-4049-AA89-375ECD8C2934}" type="sibTrans" cxnId="{AFCCC0FE-0B0F-47DD-A96A-831DBDFB8097}">
      <dgm:prSet/>
      <dgm:spPr/>
      <dgm:t>
        <a:bodyPr/>
        <a:lstStyle/>
        <a:p>
          <a:endParaRPr lang="ru-RU"/>
        </a:p>
      </dgm:t>
    </dgm:pt>
    <dgm:pt modelId="{7340810B-A601-42BA-AFF8-677438BD1DA8}" type="pres">
      <dgm:prSet presAssocID="{791A07F0-AA2F-4281-885F-51804C91480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DFFD9E-AFF8-4DCA-ACDE-EB31D7BC965C}" type="pres">
      <dgm:prSet presAssocID="{791A07F0-AA2F-4281-885F-51804C91480A}" presName="cycle" presStyleCnt="0"/>
      <dgm:spPr/>
    </dgm:pt>
    <dgm:pt modelId="{116CEAD5-2D74-4E73-B73D-DD7A82A6A53B}" type="pres">
      <dgm:prSet presAssocID="{CD521AC7-2835-4B0A-8881-FA035FD28C31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D10A4E-BDCA-4146-9672-0EE29FAEF9DC}" type="pres">
      <dgm:prSet presAssocID="{2F10041A-ACDA-4379-BCB0-7512E5D24764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3F0E207C-6CAA-453E-9D98-8D843E6B414C}" type="pres">
      <dgm:prSet presAssocID="{8F5504FB-A95C-4F76-8009-A1E6AFE5DFF8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E0AA1E-46C5-48C0-9EC6-A17CBD8DE549}" type="pres">
      <dgm:prSet presAssocID="{29CD8236-B3F4-4FBE-9185-035FA3C40C60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C1423B-F995-4221-B4FF-93A54FE15950}" type="pres">
      <dgm:prSet presAssocID="{318F1CCC-BEE2-4F5F-9B65-3D6E1DCF98D5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F067B8-4FA7-421D-8435-0B7C3E3190F5}" type="pres">
      <dgm:prSet presAssocID="{92C3BEA1-3105-4811-B2E4-08367065E7BB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4EF9F6-A8C3-402E-B489-0196A54BB3C6}" type="presOf" srcId="{791A07F0-AA2F-4281-885F-51804C91480A}" destId="{7340810B-A601-42BA-AFF8-677438BD1DA8}" srcOrd="0" destOrd="0" presId="urn:microsoft.com/office/officeart/2005/8/layout/cycle3"/>
    <dgm:cxn modelId="{DA75D6C9-EEE4-4E96-8A08-17715F90AD70}" srcId="{791A07F0-AA2F-4281-885F-51804C91480A}" destId="{318F1CCC-BEE2-4F5F-9B65-3D6E1DCF98D5}" srcOrd="3" destOrd="0" parTransId="{6A31724C-1F7E-457A-AFCD-0F711E0CD0C2}" sibTransId="{FFA4AB8D-CB60-446E-9A2F-7CC2CF9A5AF4}"/>
    <dgm:cxn modelId="{DD99F596-34F6-4DD0-B993-1C62E0B478F2}" type="presOf" srcId="{29CD8236-B3F4-4FBE-9185-035FA3C40C60}" destId="{81E0AA1E-46C5-48C0-9EC6-A17CBD8DE549}" srcOrd="0" destOrd="0" presId="urn:microsoft.com/office/officeart/2005/8/layout/cycle3"/>
    <dgm:cxn modelId="{5E9444B0-600F-44E0-9AEC-E9C7DF816E23}" type="presOf" srcId="{92C3BEA1-3105-4811-B2E4-08367065E7BB}" destId="{ECF067B8-4FA7-421D-8435-0B7C3E3190F5}" srcOrd="0" destOrd="0" presId="urn:microsoft.com/office/officeart/2005/8/layout/cycle3"/>
    <dgm:cxn modelId="{AFCCC0FE-0B0F-47DD-A96A-831DBDFB8097}" srcId="{791A07F0-AA2F-4281-885F-51804C91480A}" destId="{92C3BEA1-3105-4811-B2E4-08367065E7BB}" srcOrd="4" destOrd="0" parTransId="{FE1FE232-DAC6-47A7-8DFE-0625F0EEEB57}" sibTransId="{6F62B221-6F4B-4049-AA89-375ECD8C2934}"/>
    <dgm:cxn modelId="{B8EE3759-8CB5-4B43-9810-7F893A947259}" type="presOf" srcId="{8F5504FB-A95C-4F76-8009-A1E6AFE5DFF8}" destId="{3F0E207C-6CAA-453E-9D98-8D843E6B414C}" srcOrd="0" destOrd="0" presId="urn:microsoft.com/office/officeart/2005/8/layout/cycle3"/>
    <dgm:cxn modelId="{B4543E2D-45BE-43A5-8DA0-F49F3B6494A1}" type="presOf" srcId="{2F10041A-ACDA-4379-BCB0-7512E5D24764}" destId="{32D10A4E-BDCA-4146-9672-0EE29FAEF9DC}" srcOrd="0" destOrd="0" presId="urn:microsoft.com/office/officeart/2005/8/layout/cycle3"/>
    <dgm:cxn modelId="{696ED7CF-D900-4F0D-9FE3-DA52F9178F4D}" srcId="{791A07F0-AA2F-4281-885F-51804C91480A}" destId="{29CD8236-B3F4-4FBE-9185-035FA3C40C60}" srcOrd="2" destOrd="0" parTransId="{338730FD-6DEF-46FE-B030-4175102D7B53}" sibTransId="{D2AB3680-E998-4762-972A-0CB6B4FC3BF2}"/>
    <dgm:cxn modelId="{A9C638B3-DFDB-4DD4-BA7E-92CC13F41946}" type="presOf" srcId="{318F1CCC-BEE2-4F5F-9B65-3D6E1DCF98D5}" destId="{8AC1423B-F995-4221-B4FF-93A54FE15950}" srcOrd="0" destOrd="0" presId="urn:microsoft.com/office/officeart/2005/8/layout/cycle3"/>
    <dgm:cxn modelId="{2BB5B534-B0A1-4F62-B0D1-9CBED2B136E7}" srcId="{791A07F0-AA2F-4281-885F-51804C91480A}" destId="{8F5504FB-A95C-4F76-8009-A1E6AFE5DFF8}" srcOrd="1" destOrd="0" parTransId="{DB2D1B8C-8A51-49FE-9895-6C7E9913D65B}" sibTransId="{007BB483-3B19-4119-A2A8-6A6B0B8A86B5}"/>
    <dgm:cxn modelId="{C97DAE70-D9FC-416F-9E0B-1E16E479F77C}" srcId="{791A07F0-AA2F-4281-885F-51804C91480A}" destId="{CD521AC7-2835-4B0A-8881-FA035FD28C31}" srcOrd="0" destOrd="0" parTransId="{9A141C35-9536-43E5-B6C8-34604016E9EC}" sibTransId="{2F10041A-ACDA-4379-BCB0-7512E5D24764}"/>
    <dgm:cxn modelId="{1343FDD6-4342-4251-8F97-4D4DB3326748}" type="presOf" srcId="{CD521AC7-2835-4B0A-8881-FA035FD28C31}" destId="{116CEAD5-2D74-4E73-B73D-DD7A82A6A53B}" srcOrd="0" destOrd="0" presId="urn:microsoft.com/office/officeart/2005/8/layout/cycle3"/>
    <dgm:cxn modelId="{E63EDA42-08CC-4930-B249-14049922DB20}" type="presParOf" srcId="{7340810B-A601-42BA-AFF8-677438BD1DA8}" destId="{69DFFD9E-AFF8-4DCA-ACDE-EB31D7BC965C}" srcOrd="0" destOrd="0" presId="urn:microsoft.com/office/officeart/2005/8/layout/cycle3"/>
    <dgm:cxn modelId="{4770503B-6D3C-4FD8-AE3B-19B51FA55B47}" type="presParOf" srcId="{69DFFD9E-AFF8-4DCA-ACDE-EB31D7BC965C}" destId="{116CEAD5-2D74-4E73-B73D-DD7A82A6A53B}" srcOrd="0" destOrd="0" presId="urn:microsoft.com/office/officeart/2005/8/layout/cycle3"/>
    <dgm:cxn modelId="{B61D7090-45C0-4527-B411-DDC22ADD1E17}" type="presParOf" srcId="{69DFFD9E-AFF8-4DCA-ACDE-EB31D7BC965C}" destId="{32D10A4E-BDCA-4146-9672-0EE29FAEF9DC}" srcOrd="1" destOrd="0" presId="urn:microsoft.com/office/officeart/2005/8/layout/cycle3"/>
    <dgm:cxn modelId="{091BFD90-B2C3-436D-9C95-D0B4EA008E3F}" type="presParOf" srcId="{69DFFD9E-AFF8-4DCA-ACDE-EB31D7BC965C}" destId="{3F0E207C-6CAA-453E-9D98-8D843E6B414C}" srcOrd="2" destOrd="0" presId="urn:microsoft.com/office/officeart/2005/8/layout/cycle3"/>
    <dgm:cxn modelId="{2A9EEAF6-04C7-48F3-B665-6449CFADBA38}" type="presParOf" srcId="{69DFFD9E-AFF8-4DCA-ACDE-EB31D7BC965C}" destId="{81E0AA1E-46C5-48C0-9EC6-A17CBD8DE549}" srcOrd="3" destOrd="0" presId="urn:microsoft.com/office/officeart/2005/8/layout/cycle3"/>
    <dgm:cxn modelId="{DBC90CFA-34EF-42AE-B550-9CC49791094E}" type="presParOf" srcId="{69DFFD9E-AFF8-4DCA-ACDE-EB31D7BC965C}" destId="{8AC1423B-F995-4221-B4FF-93A54FE15950}" srcOrd="4" destOrd="0" presId="urn:microsoft.com/office/officeart/2005/8/layout/cycle3"/>
    <dgm:cxn modelId="{267FE39C-EED1-4372-AB27-727A27291010}" type="presParOf" srcId="{69DFFD9E-AFF8-4DCA-ACDE-EB31D7BC965C}" destId="{ECF067B8-4FA7-421D-8435-0B7C3E3190F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E557DB-42AE-4773-A75A-3EA12896319E}">
      <dsp:nvSpPr>
        <dsp:cNvPr id="0" name=""/>
        <dsp:cNvSpPr/>
      </dsp:nvSpPr>
      <dsp:spPr>
        <a:xfrm>
          <a:off x="1776571" y="219399"/>
          <a:ext cx="4354233" cy="1512168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165E23-BB9D-4C25-9E1A-6BC93B1A7334}">
      <dsp:nvSpPr>
        <dsp:cNvPr id="0" name=""/>
        <dsp:cNvSpPr/>
      </dsp:nvSpPr>
      <dsp:spPr>
        <a:xfrm>
          <a:off x="3538517" y="3922185"/>
          <a:ext cx="843843" cy="540060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102282-EC37-42B6-BBAA-9171107C1119}">
      <dsp:nvSpPr>
        <dsp:cNvPr id="0" name=""/>
        <dsp:cNvSpPr/>
      </dsp:nvSpPr>
      <dsp:spPr>
        <a:xfrm>
          <a:off x="1935214" y="4354233"/>
          <a:ext cx="4050450" cy="1012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Экономическая эффективность</a:t>
          </a:r>
          <a:endParaRPr lang="ru-RU" sz="2400" kern="1200" dirty="0"/>
        </a:p>
      </dsp:txBody>
      <dsp:txXfrm>
        <a:off x="1935214" y="4354233"/>
        <a:ext cx="4050450" cy="1012612"/>
      </dsp:txXfrm>
    </dsp:sp>
    <dsp:sp modelId="{7D768FC7-E46D-4E7C-B8CE-FBC6D6F1FC77}">
      <dsp:nvSpPr>
        <dsp:cNvPr id="0" name=""/>
        <dsp:cNvSpPr/>
      </dsp:nvSpPr>
      <dsp:spPr>
        <a:xfrm>
          <a:off x="3168352" y="1687236"/>
          <a:ext cx="1901458" cy="18411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Лучшее оборудование</a:t>
          </a:r>
          <a:endParaRPr lang="ru-RU" sz="1600" kern="1200" dirty="0"/>
        </a:p>
      </dsp:txBody>
      <dsp:txXfrm>
        <a:off x="3446814" y="1956867"/>
        <a:ext cx="1344534" cy="1301895"/>
      </dsp:txXfrm>
    </dsp:sp>
    <dsp:sp modelId="{C9CEC6AD-9728-4788-A573-10105B03B0AE}">
      <dsp:nvSpPr>
        <dsp:cNvPr id="0" name=""/>
        <dsp:cNvSpPr/>
      </dsp:nvSpPr>
      <dsp:spPr>
        <a:xfrm>
          <a:off x="2232242" y="708828"/>
          <a:ext cx="1518918" cy="15189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Лучшие врачи</a:t>
          </a:r>
          <a:endParaRPr lang="ru-RU" sz="2000" kern="1200" dirty="0"/>
        </a:p>
      </dsp:txBody>
      <dsp:txXfrm>
        <a:off x="2454682" y="931268"/>
        <a:ext cx="1074038" cy="1074038"/>
      </dsp:txXfrm>
    </dsp:sp>
    <dsp:sp modelId="{43686D06-CD0C-4B63-A84F-355301ABEAFE}">
      <dsp:nvSpPr>
        <dsp:cNvPr id="0" name=""/>
        <dsp:cNvSpPr/>
      </dsp:nvSpPr>
      <dsp:spPr>
        <a:xfrm>
          <a:off x="3888436" y="288038"/>
          <a:ext cx="1919472" cy="19743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Качественные услуги</a:t>
          </a:r>
          <a:endParaRPr lang="ru-RU" sz="1600" kern="1200" dirty="0"/>
        </a:p>
      </dsp:txBody>
      <dsp:txXfrm>
        <a:off x="4169536" y="577177"/>
        <a:ext cx="1357272" cy="1396088"/>
      </dsp:txXfrm>
    </dsp:sp>
    <dsp:sp modelId="{5B06AA4B-CD0C-4B4D-B488-83083BE4A280}">
      <dsp:nvSpPr>
        <dsp:cNvPr id="0" name=""/>
        <dsp:cNvSpPr/>
      </dsp:nvSpPr>
      <dsp:spPr>
        <a:xfrm>
          <a:off x="1012349" y="33753"/>
          <a:ext cx="5896179" cy="378042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0A5856-3B02-46F1-93F5-E34B1C91ADF0}">
      <dsp:nvSpPr>
        <dsp:cNvPr id="0" name=""/>
        <dsp:cNvSpPr/>
      </dsp:nvSpPr>
      <dsp:spPr>
        <a:xfrm>
          <a:off x="4657420" y="3351999"/>
          <a:ext cx="2435129" cy="15774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МИС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Коммуникации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Бухгалтерия</a:t>
          </a:r>
          <a:endParaRPr lang="ru-RU" sz="1400" kern="1200" dirty="0"/>
        </a:p>
      </dsp:txBody>
      <dsp:txXfrm>
        <a:off x="5422609" y="3781003"/>
        <a:ext cx="1635288" cy="1113756"/>
      </dsp:txXfrm>
    </dsp:sp>
    <dsp:sp modelId="{B6E94E14-5C15-497E-A064-5DC99EF3704E}">
      <dsp:nvSpPr>
        <dsp:cNvPr id="0" name=""/>
        <dsp:cNvSpPr/>
      </dsp:nvSpPr>
      <dsp:spPr>
        <a:xfrm>
          <a:off x="684314" y="3351999"/>
          <a:ext cx="2435129" cy="15774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Кабинет врача</a:t>
          </a:r>
          <a:endParaRPr lang="ru-RU" sz="2000" kern="1200" dirty="0"/>
        </a:p>
      </dsp:txBody>
      <dsp:txXfrm>
        <a:off x="718965" y="3781003"/>
        <a:ext cx="1635288" cy="1113756"/>
      </dsp:txXfrm>
    </dsp:sp>
    <dsp:sp modelId="{494B1B64-1FD2-45AC-B81A-A1E55E12E873}">
      <dsp:nvSpPr>
        <dsp:cNvPr id="0" name=""/>
        <dsp:cNvSpPr/>
      </dsp:nvSpPr>
      <dsp:spPr>
        <a:xfrm>
          <a:off x="4657420" y="0"/>
          <a:ext cx="2435129" cy="15774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Контент</a:t>
          </a:r>
          <a:endParaRPr lang="ru-RU" sz="2000" kern="1200" dirty="0"/>
        </a:p>
      </dsp:txBody>
      <dsp:txXfrm>
        <a:off x="5422609" y="34651"/>
        <a:ext cx="1635288" cy="1113756"/>
      </dsp:txXfrm>
    </dsp:sp>
    <dsp:sp modelId="{683B12B4-3223-4E79-B807-CD45A8E62D47}">
      <dsp:nvSpPr>
        <dsp:cNvPr id="0" name=""/>
        <dsp:cNvSpPr/>
      </dsp:nvSpPr>
      <dsp:spPr>
        <a:xfrm>
          <a:off x="684314" y="0"/>
          <a:ext cx="2435129" cy="15774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Кабинет пациента</a:t>
          </a:r>
          <a:endParaRPr lang="ru-RU" sz="2000" kern="1200" dirty="0"/>
        </a:p>
      </dsp:txBody>
      <dsp:txXfrm>
        <a:off x="718965" y="34651"/>
        <a:ext cx="1635288" cy="1113756"/>
      </dsp:txXfrm>
    </dsp:sp>
    <dsp:sp modelId="{345EED37-2199-400A-9438-BCD9B51AE189}">
      <dsp:nvSpPr>
        <dsp:cNvPr id="0" name=""/>
        <dsp:cNvSpPr/>
      </dsp:nvSpPr>
      <dsp:spPr>
        <a:xfrm>
          <a:off x="1704702" y="280976"/>
          <a:ext cx="2134434" cy="213443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/>
            <a:t>Пациент</a:t>
          </a:r>
          <a:endParaRPr lang="ru-RU" sz="2400" kern="1200" dirty="0"/>
        </a:p>
      </dsp:txBody>
      <dsp:txXfrm>
        <a:off x="2329863" y="906137"/>
        <a:ext cx="1509273" cy="1509273"/>
      </dsp:txXfrm>
    </dsp:sp>
    <dsp:sp modelId="{E7B64EB3-259C-4587-BBCF-5AD379E6EFFC}">
      <dsp:nvSpPr>
        <dsp:cNvPr id="0" name=""/>
        <dsp:cNvSpPr/>
      </dsp:nvSpPr>
      <dsp:spPr>
        <a:xfrm rot="5400000">
          <a:off x="3937726" y="280976"/>
          <a:ext cx="2134434" cy="213443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Сайт</a:t>
          </a:r>
          <a:endParaRPr lang="ru-RU" sz="2800" kern="1200" dirty="0"/>
        </a:p>
      </dsp:txBody>
      <dsp:txXfrm rot="-5400000">
        <a:off x="3937726" y="906137"/>
        <a:ext cx="1509273" cy="1509273"/>
      </dsp:txXfrm>
    </dsp:sp>
    <dsp:sp modelId="{3A906EE5-F7C7-4148-BE97-70F595E2E795}">
      <dsp:nvSpPr>
        <dsp:cNvPr id="0" name=""/>
        <dsp:cNvSpPr/>
      </dsp:nvSpPr>
      <dsp:spPr>
        <a:xfrm rot="10800000">
          <a:off x="3937726" y="2513999"/>
          <a:ext cx="2134434" cy="213443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Клиника</a:t>
          </a:r>
          <a:endParaRPr lang="ru-RU" sz="2400" kern="1200" dirty="0"/>
        </a:p>
      </dsp:txBody>
      <dsp:txXfrm rot="10800000">
        <a:off x="3937726" y="2513999"/>
        <a:ext cx="1509273" cy="1509273"/>
      </dsp:txXfrm>
    </dsp:sp>
    <dsp:sp modelId="{E7B4E8F8-138B-4AA8-9DD7-7816DA2889FB}">
      <dsp:nvSpPr>
        <dsp:cNvPr id="0" name=""/>
        <dsp:cNvSpPr/>
      </dsp:nvSpPr>
      <dsp:spPr>
        <a:xfrm rot="16200000">
          <a:off x="1704702" y="2513999"/>
          <a:ext cx="2134434" cy="213443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Врач</a:t>
          </a:r>
          <a:endParaRPr lang="ru-RU" sz="2800" kern="1200" dirty="0"/>
        </a:p>
      </dsp:txBody>
      <dsp:txXfrm rot="5400000">
        <a:off x="2329863" y="2513999"/>
        <a:ext cx="1509273" cy="1509273"/>
      </dsp:txXfrm>
    </dsp:sp>
    <dsp:sp modelId="{8A2E392D-7812-4CCA-9FE6-B275B86F45D6}">
      <dsp:nvSpPr>
        <dsp:cNvPr id="0" name=""/>
        <dsp:cNvSpPr/>
      </dsp:nvSpPr>
      <dsp:spPr>
        <a:xfrm>
          <a:off x="3519958" y="2021058"/>
          <a:ext cx="736946" cy="640823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93BE26-EA6F-4083-BF01-CAC671D186E0}">
      <dsp:nvSpPr>
        <dsp:cNvPr id="0" name=""/>
        <dsp:cNvSpPr/>
      </dsp:nvSpPr>
      <dsp:spPr>
        <a:xfrm rot="10800000">
          <a:off x="3519958" y="2267529"/>
          <a:ext cx="736946" cy="640823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FDF494-A458-4313-8B05-5D56B3C2FFA9}">
      <dsp:nvSpPr>
        <dsp:cNvPr id="0" name=""/>
        <dsp:cNvSpPr/>
      </dsp:nvSpPr>
      <dsp:spPr>
        <a:xfrm>
          <a:off x="3095" y="719788"/>
          <a:ext cx="3017687" cy="12070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Пациенты (интернет-маркетинг)</a:t>
          </a:r>
          <a:endParaRPr lang="ru-RU" sz="2400" kern="1200" dirty="0"/>
        </a:p>
      </dsp:txBody>
      <dsp:txXfrm>
        <a:off x="3095" y="719788"/>
        <a:ext cx="3017687" cy="1207075"/>
      </dsp:txXfrm>
    </dsp:sp>
    <dsp:sp modelId="{3E2FA31A-FF14-4B1D-9B43-57F0EF30EFF4}">
      <dsp:nvSpPr>
        <dsp:cNvPr id="0" name=""/>
        <dsp:cNvSpPr/>
      </dsp:nvSpPr>
      <dsp:spPr>
        <a:xfrm>
          <a:off x="3095" y="1926863"/>
          <a:ext cx="3017687" cy="138348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Минимальные затраты на интернет- рекламу с максимальной конверсией</a:t>
          </a:r>
          <a:endParaRPr lang="ru-RU" sz="2000" kern="1200" dirty="0"/>
        </a:p>
      </dsp:txBody>
      <dsp:txXfrm>
        <a:off x="3095" y="1926863"/>
        <a:ext cx="3017687" cy="1383480"/>
      </dsp:txXfrm>
    </dsp:sp>
    <dsp:sp modelId="{B0C1164A-C844-4B61-8E2F-ECF62E3AB031}">
      <dsp:nvSpPr>
        <dsp:cNvPr id="0" name=""/>
        <dsp:cNvSpPr/>
      </dsp:nvSpPr>
      <dsp:spPr>
        <a:xfrm>
          <a:off x="3443259" y="719788"/>
          <a:ext cx="3017687" cy="1207075"/>
        </a:xfrm>
        <a:prstGeom prst="rect">
          <a:avLst/>
        </a:prstGeom>
        <a:solidFill>
          <a:schemeClr val="accent2">
            <a:hueOff val="580323"/>
            <a:satOff val="-5172"/>
            <a:lumOff val="-1078"/>
            <a:alphaOff val="0"/>
          </a:schemeClr>
        </a:solidFill>
        <a:ln w="15875" cap="rnd" cmpd="sng" algn="ctr">
          <a:solidFill>
            <a:schemeClr val="accent2">
              <a:hueOff val="580323"/>
              <a:satOff val="-5172"/>
              <a:lumOff val="-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Доходность (МИС)</a:t>
          </a:r>
          <a:endParaRPr lang="ru-RU" sz="2400" kern="1200" dirty="0"/>
        </a:p>
      </dsp:txBody>
      <dsp:txXfrm>
        <a:off x="3443259" y="719788"/>
        <a:ext cx="3017687" cy="1207075"/>
      </dsp:txXfrm>
    </dsp:sp>
    <dsp:sp modelId="{DC15DD48-E24B-43DF-BA1B-22465B744B63}">
      <dsp:nvSpPr>
        <dsp:cNvPr id="0" name=""/>
        <dsp:cNvSpPr/>
      </dsp:nvSpPr>
      <dsp:spPr>
        <a:xfrm>
          <a:off x="3443259" y="1926863"/>
          <a:ext cx="3017687" cy="1383480"/>
        </a:xfrm>
        <a:prstGeom prst="rect">
          <a:avLst/>
        </a:prstGeom>
        <a:solidFill>
          <a:schemeClr val="accent2">
            <a:tint val="40000"/>
            <a:alpha val="90000"/>
            <a:hueOff val="589698"/>
            <a:satOff val="-7413"/>
            <a:lumOff val="-441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589698"/>
              <a:satOff val="-7413"/>
              <a:lumOff val="-4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Эффективность трудочаса врача при оптимальной загрузке</a:t>
          </a:r>
          <a:endParaRPr lang="ru-RU" sz="2000" kern="1200" dirty="0"/>
        </a:p>
      </dsp:txBody>
      <dsp:txXfrm>
        <a:off x="3443259" y="1926863"/>
        <a:ext cx="3017687" cy="1383480"/>
      </dsp:txXfrm>
    </dsp:sp>
    <dsp:sp modelId="{3152C69A-4D70-4CA6-B8DA-0B2FEDD8F118}">
      <dsp:nvSpPr>
        <dsp:cNvPr id="0" name=""/>
        <dsp:cNvSpPr/>
      </dsp:nvSpPr>
      <dsp:spPr>
        <a:xfrm>
          <a:off x="6883423" y="719788"/>
          <a:ext cx="3017687" cy="1207075"/>
        </a:xfrm>
        <a:prstGeom prst="rect">
          <a:avLst/>
        </a:prstGeom>
        <a:solidFill>
          <a:schemeClr val="accent6"/>
        </a:solidFill>
        <a:ln w="2222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Себестоимость (Битрикс24)</a:t>
          </a:r>
          <a:endParaRPr lang="ru-RU" sz="2400" kern="1200" dirty="0"/>
        </a:p>
      </dsp:txBody>
      <dsp:txXfrm>
        <a:off x="6883423" y="719788"/>
        <a:ext cx="3017687" cy="1207075"/>
      </dsp:txXfrm>
    </dsp:sp>
    <dsp:sp modelId="{FA6526AB-E2C2-4580-A928-17035EB4FFAC}">
      <dsp:nvSpPr>
        <dsp:cNvPr id="0" name=""/>
        <dsp:cNvSpPr/>
      </dsp:nvSpPr>
      <dsp:spPr>
        <a:xfrm>
          <a:off x="6883423" y="1926863"/>
          <a:ext cx="3017687" cy="1383480"/>
        </a:xfrm>
        <a:prstGeom prst="rect">
          <a:avLst/>
        </a:prstGeom>
        <a:solidFill>
          <a:schemeClr val="accent2">
            <a:tint val="40000"/>
            <a:alpha val="90000"/>
            <a:hueOff val="1179396"/>
            <a:satOff val="-14825"/>
            <a:lumOff val="-881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1179396"/>
              <a:satOff val="-14825"/>
              <a:lumOff val="-8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 smtClean="0"/>
            <a:t>Снижение себестоимости работы клиники</a:t>
          </a:r>
          <a:endParaRPr lang="ru-RU" sz="2000" b="0" kern="1200" dirty="0"/>
        </a:p>
      </dsp:txBody>
      <dsp:txXfrm>
        <a:off x="6883423" y="1926863"/>
        <a:ext cx="3017687" cy="13834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D9A4E-3925-4FB4-9C81-30D390A7640C}">
      <dsp:nvSpPr>
        <dsp:cNvPr id="0" name=""/>
        <dsp:cNvSpPr/>
      </dsp:nvSpPr>
      <dsp:spPr>
        <a:xfrm>
          <a:off x="3012485" y="305607"/>
          <a:ext cx="3016990" cy="10175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Операционная работа</a:t>
          </a:r>
          <a:endParaRPr lang="ru-RU" sz="2800" kern="1200" dirty="0"/>
        </a:p>
      </dsp:txBody>
      <dsp:txXfrm>
        <a:off x="3042288" y="335410"/>
        <a:ext cx="2957384" cy="957935"/>
      </dsp:txXfrm>
    </dsp:sp>
    <dsp:sp modelId="{85C2D9AC-3438-490A-8D25-25D6F8DECB0F}">
      <dsp:nvSpPr>
        <dsp:cNvPr id="0" name=""/>
        <dsp:cNvSpPr/>
      </dsp:nvSpPr>
      <dsp:spPr>
        <a:xfrm rot="3430825">
          <a:off x="4978816" y="1938148"/>
          <a:ext cx="763543" cy="35613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5085658" y="2009376"/>
        <a:ext cx="549859" cy="213683"/>
      </dsp:txXfrm>
    </dsp:sp>
    <dsp:sp modelId="{7EC5A9B1-DE6B-4B36-9C66-6E99A3B57FE5}">
      <dsp:nvSpPr>
        <dsp:cNvPr id="0" name=""/>
        <dsp:cNvSpPr/>
      </dsp:nvSpPr>
      <dsp:spPr>
        <a:xfrm>
          <a:off x="4929033" y="2909286"/>
          <a:ext cx="2542327" cy="10175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Менеджмент</a:t>
          </a:r>
          <a:endParaRPr lang="ru-RU" sz="2800" kern="1200" dirty="0"/>
        </a:p>
      </dsp:txBody>
      <dsp:txXfrm>
        <a:off x="4958836" y="2939089"/>
        <a:ext cx="2482721" cy="957935"/>
      </dsp:txXfrm>
    </dsp:sp>
    <dsp:sp modelId="{E7CFA82A-68D0-478B-BA45-A15F90AD9842}">
      <dsp:nvSpPr>
        <dsp:cNvPr id="0" name=""/>
        <dsp:cNvSpPr/>
      </dsp:nvSpPr>
      <dsp:spPr>
        <a:xfrm rot="10800000">
          <a:off x="4070046" y="3239987"/>
          <a:ext cx="763543" cy="35613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 rot="10800000">
        <a:off x="4176888" y="3311215"/>
        <a:ext cx="549859" cy="213683"/>
      </dsp:txXfrm>
    </dsp:sp>
    <dsp:sp modelId="{EE694D30-CFB5-4503-9628-97FE14537991}">
      <dsp:nvSpPr>
        <dsp:cNvPr id="0" name=""/>
        <dsp:cNvSpPr/>
      </dsp:nvSpPr>
      <dsp:spPr>
        <a:xfrm>
          <a:off x="1708925" y="2909286"/>
          <a:ext cx="2265678" cy="10175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Продажи</a:t>
          </a:r>
          <a:endParaRPr lang="ru-RU" sz="2800" kern="1200" dirty="0"/>
        </a:p>
      </dsp:txBody>
      <dsp:txXfrm>
        <a:off x="1738728" y="2939089"/>
        <a:ext cx="2206072" cy="957935"/>
      </dsp:txXfrm>
    </dsp:sp>
    <dsp:sp modelId="{85095827-9435-4052-9FDC-52B2A2EF4269}">
      <dsp:nvSpPr>
        <dsp:cNvPr id="0" name=""/>
        <dsp:cNvSpPr/>
      </dsp:nvSpPr>
      <dsp:spPr>
        <a:xfrm rot="18169175">
          <a:off x="3299600" y="1938148"/>
          <a:ext cx="763543" cy="35613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3406442" y="2009376"/>
        <a:ext cx="549859" cy="2136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35B68C-B734-4191-B37C-DC44389D8F60}">
      <dsp:nvSpPr>
        <dsp:cNvPr id="0" name=""/>
        <dsp:cNvSpPr/>
      </dsp:nvSpPr>
      <dsp:spPr>
        <a:xfrm>
          <a:off x="0" y="3922021"/>
          <a:ext cx="7941733" cy="4291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Мониторинг эффективности работы процесса продажи.</a:t>
          </a:r>
          <a:endParaRPr lang="ru-RU" sz="1500" kern="1200" dirty="0"/>
        </a:p>
      </dsp:txBody>
      <dsp:txXfrm>
        <a:off x="0" y="3922021"/>
        <a:ext cx="7941733" cy="429184"/>
      </dsp:txXfrm>
    </dsp:sp>
    <dsp:sp modelId="{D04E204C-A146-417E-972C-101888FF72E5}">
      <dsp:nvSpPr>
        <dsp:cNvPr id="0" name=""/>
        <dsp:cNvSpPr/>
      </dsp:nvSpPr>
      <dsp:spPr>
        <a:xfrm rot="10800000">
          <a:off x="0" y="3268373"/>
          <a:ext cx="7941733" cy="66008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Фиксация финальной версии процесса.</a:t>
          </a:r>
          <a:endParaRPr lang="ru-RU" sz="1500" kern="1200" dirty="0"/>
        </a:p>
      </dsp:txBody>
      <dsp:txXfrm rot="10800000">
        <a:off x="0" y="3268373"/>
        <a:ext cx="7941733" cy="428904"/>
      </dsp:txXfrm>
    </dsp:sp>
    <dsp:sp modelId="{094BE3E1-493D-4985-9F97-465E1DACC483}">
      <dsp:nvSpPr>
        <dsp:cNvPr id="0" name=""/>
        <dsp:cNvSpPr/>
      </dsp:nvSpPr>
      <dsp:spPr>
        <a:xfrm rot="10800000">
          <a:off x="0" y="2614724"/>
          <a:ext cx="7941733" cy="66008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Утверждение и эксплуатация первичного бизнес процесса.</a:t>
          </a:r>
          <a:endParaRPr lang="ru-RU" sz="1500" kern="1200" dirty="0"/>
        </a:p>
      </dsp:txBody>
      <dsp:txXfrm rot="10800000">
        <a:off x="0" y="2614724"/>
        <a:ext cx="7941733" cy="428904"/>
      </dsp:txXfrm>
    </dsp:sp>
    <dsp:sp modelId="{1A3E496A-40E6-4CD8-96F7-298B2BC59363}">
      <dsp:nvSpPr>
        <dsp:cNvPr id="0" name=""/>
        <dsp:cNvSpPr/>
      </dsp:nvSpPr>
      <dsp:spPr>
        <a:xfrm rot="10800000">
          <a:off x="0" y="1961076"/>
          <a:ext cx="7941733" cy="66008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Ответственность за невыполнение  этапов продажи.</a:t>
          </a:r>
          <a:endParaRPr lang="ru-RU" sz="1500" kern="1200" dirty="0"/>
        </a:p>
      </dsp:txBody>
      <dsp:txXfrm rot="10800000">
        <a:off x="0" y="1961076"/>
        <a:ext cx="7941733" cy="428904"/>
      </dsp:txXfrm>
    </dsp:sp>
    <dsp:sp modelId="{FA5123FD-2A8C-4B0F-8709-BF87ADCBDE3B}">
      <dsp:nvSpPr>
        <dsp:cNvPr id="0" name=""/>
        <dsp:cNvSpPr/>
      </dsp:nvSpPr>
      <dsp:spPr>
        <a:xfrm rot="10800000">
          <a:off x="0" y="1307428"/>
          <a:ext cx="7941733" cy="66008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Обсуждение со всеми участниками бизнес-процесса.</a:t>
          </a:r>
          <a:endParaRPr lang="ru-RU" sz="1500" kern="1200" dirty="0"/>
        </a:p>
      </dsp:txBody>
      <dsp:txXfrm rot="10800000">
        <a:off x="0" y="1307428"/>
        <a:ext cx="7941733" cy="428904"/>
      </dsp:txXfrm>
    </dsp:sp>
    <dsp:sp modelId="{158C5626-D973-4388-A7CB-ABD5F86367FD}">
      <dsp:nvSpPr>
        <dsp:cNvPr id="0" name=""/>
        <dsp:cNvSpPr/>
      </dsp:nvSpPr>
      <dsp:spPr>
        <a:xfrm rot="10800000">
          <a:off x="0" y="653780"/>
          <a:ext cx="7941733" cy="66008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Анализ эффективности действующего процесса.</a:t>
          </a:r>
          <a:endParaRPr lang="ru-RU" sz="1500" kern="1200" dirty="0"/>
        </a:p>
      </dsp:txBody>
      <dsp:txXfrm rot="10800000">
        <a:off x="0" y="653780"/>
        <a:ext cx="7941733" cy="428904"/>
      </dsp:txXfrm>
    </dsp:sp>
    <dsp:sp modelId="{EC6A6B22-36F0-4EBC-A23A-25B6F5502195}">
      <dsp:nvSpPr>
        <dsp:cNvPr id="0" name=""/>
        <dsp:cNvSpPr/>
      </dsp:nvSpPr>
      <dsp:spPr>
        <a:xfrm rot="10800000">
          <a:off x="0" y="8600"/>
          <a:ext cx="7941733" cy="66008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Фиксация существующего процесса продажи.</a:t>
          </a:r>
          <a:endParaRPr lang="ru-RU" sz="1500" kern="1200" dirty="0"/>
        </a:p>
      </dsp:txBody>
      <dsp:txXfrm rot="10800000">
        <a:off x="0" y="8600"/>
        <a:ext cx="7941733" cy="4289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D11EF-DC36-4F33-AFBD-A8488E333858}">
      <dsp:nvSpPr>
        <dsp:cNvPr id="0" name=""/>
        <dsp:cNvSpPr/>
      </dsp:nvSpPr>
      <dsp:spPr>
        <a:xfrm>
          <a:off x="2356" y="159321"/>
          <a:ext cx="2363907" cy="94556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346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Заявка на замер двери</a:t>
          </a:r>
          <a:endParaRPr lang="ru-RU" sz="1900" kern="1200" dirty="0"/>
        </a:p>
      </dsp:txBody>
      <dsp:txXfrm>
        <a:off x="2356" y="159321"/>
        <a:ext cx="2127517" cy="945562"/>
      </dsp:txXfrm>
    </dsp:sp>
    <dsp:sp modelId="{E7806B69-3F95-4183-83F0-3ED03D3E6A6C}">
      <dsp:nvSpPr>
        <dsp:cNvPr id="0" name=""/>
        <dsp:cNvSpPr/>
      </dsp:nvSpPr>
      <dsp:spPr>
        <a:xfrm>
          <a:off x="1893481" y="159321"/>
          <a:ext cx="2363907" cy="9455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Назначить замер</a:t>
          </a:r>
          <a:endParaRPr lang="ru-RU" sz="1900" kern="1200" dirty="0"/>
        </a:p>
      </dsp:txBody>
      <dsp:txXfrm>
        <a:off x="2366262" y="159321"/>
        <a:ext cx="1418345" cy="945562"/>
      </dsp:txXfrm>
    </dsp:sp>
    <dsp:sp modelId="{6AFC68ED-9EF0-4D33-A914-D3B72B9E4F27}">
      <dsp:nvSpPr>
        <dsp:cNvPr id="0" name=""/>
        <dsp:cNvSpPr/>
      </dsp:nvSpPr>
      <dsp:spPr>
        <a:xfrm>
          <a:off x="3784607" y="159321"/>
          <a:ext cx="2363907" cy="9455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Замер + подписание договора</a:t>
          </a:r>
          <a:endParaRPr lang="ru-RU" sz="1900" kern="1200" dirty="0"/>
        </a:p>
      </dsp:txBody>
      <dsp:txXfrm>
        <a:off x="4257388" y="159321"/>
        <a:ext cx="1418345" cy="945562"/>
      </dsp:txXfrm>
    </dsp:sp>
    <dsp:sp modelId="{0E4E53AD-8B3E-48F2-BBE9-6B590DA0F3E3}">
      <dsp:nvSpPr>
        <dsp:cNvPr id="0" name=""/>
        <dsp:cNvSpPr/>
      </dsp:nvSpPr>
      <dsp:spPr>
        <a:xfrm>
          <a:off x="5675733" y="159321"/>
          <a:ext cx="2363907" cy="9455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Установка двери</a:t>
          </a:r>
          <a:endParaRPr lang="ru-RU" sz="1900" kern="1200" dirty="0"/>
        </a:p>
      </dsp:txBody>
      <dsp:txXfrm>
        <a:off x="6148514" y="159321"/>
        <a:ext cx="1418345" cy="9455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D11EF-DC36-4F33-AFBD-A8488E333858}">
      <dsp:nvSpPr>
        <dsp:cNvPr id="0" name=""/>
        <dsp:cNvSpPr/>
      </dsp:nvSpPr>
      <dsp:spPr>
        <a:xfrm>
          <a:off x="2587" y="129134"/>
          <a:ext cx="2596447" cy="103857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348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Звонок, консультация по цене</a:t>
          </a:r>
          <a:endParaRPr lang="ru-RU" sz="2200" kern="1200" dirty="0"/>
        </a:p>
      </dsp:txBody>
      <dsp:txXfrm>
        <a:off x="2587" y="129134"/>
        <a:ext cx="2336803" cy="1038578"/>
      </dsp:txXfrm>
    </dsp:sp>
    <dsp:sp modelId="{E7806B69-3F95-4183-83F0-3ED03D3E6A6C}">
      <dsp:nvSpPr>
        <dsp:cNvPr id="0" name=""/>
        <dsp:cNvSpPr/>
      </dsp:nvSpPr>
      <dsp:spPr>
        <a:xfrm>
          <a:off x="2079745" y="129134"/>
          <a:ext cx="2596447" cy="10385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Посещение клуба (тест-драйв)</a:t>
          </a:r>
          <a:endParaRPr lang="ru-RU" sz="2200" kern="1200" dirty="0"/>
        </a:p>
      </dsp:txBody>
      <dsp:txXfrm>
        <a:off x="2599034" y="129134"/>
        <a:ext cx="1557869" cy="1038578"/>
      </dsp:txXfrm>
    </dsp:sp>
    <dsp:sp modelId="{6AFC68ED-9EF0-4D33-A914-D3B72B9E4F27}">
      <dsp:nvSpPr>
        <dsp:cNvPr id="0" name=""/>
        <dsp:cNvSpPr/>
      </dsp:nvSpPr>
      <dsp:spPr>
        <a:xfrm>
          <a:off x="4156903" y="129134"/>
          <a:ext cx="2596447" cy="10385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Помочь принять решение</a:t>
          </a:r>
          <a:endParaRPr lang="ru-RU" sz="2200" kern="1200" dirty="0"/>
        </a:p>
      </dsp:txBody>
      <dsp:txXfrm>
        <a:off x="4676192" y="129134"/>
        <a:ext cx="1557869" cy="1038578"/>
      </dsp:txXfrm>
    </dsp:sp>
    <dsp:sp modelId="{0E4E53AD-8B3E-48F2-BBE9-6B590DA0F3E3}">
      <dsp:nvSpPr>
        <dsp:cNvPr id="0" name=""/>
        <dsp:cNvSpPr/>
      </dsp:nvSpPr>
      <dsp:spPr>
        <a:xfrm>
          <a:off x="6234061" y="129134"/>
          <a:ext cx="2596447" cy="10385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Завершить обработку</a:t>
          </a:r>
          <a:endParaRPr lang="ru-RU" sz="2200" kern="1200" dirty="0"/>
        </a:p>
      </dsp:txBody>
      <dsp:txXfrm>
        <a:off x="6753350" y="129134"/>
        <a:ext cx="1557869" cy="103857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D11EF-DC36-4F33-AFBD-A8488E333858}">
      <dsp:nvSpPr>
        <dsp:cNvPr id="0" name=""/>
        <dsp:cNvSpPr/>
      </dsp:nvSpPr>
      <dsp:spPr>
        <a:xfrm>
          <a:off x="1152" y="247840"/>
          <a:ext cx="2248287" cy="89931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346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Понять задачу</a:t>
          </a:r>
          <a:endParaRPr lang="ru-RU" sz="1900" kern="1200" dirty="0"/>
        </a:p>
      </dsp:txBody>
      <dsp:txXfrm>
        <a:off x="1152" y="247840"/>
        <a:ext cx="2023459" cy="899314"/>
      </dsp:txXfrm>
    </dsp:sp>
    <dsp:sp modelId="{E7806B69-3F95-4183-83F0-3ED03D3E6A6C}">
      <dsp:nvSpPr>
        <dsp:cNvPr id="0" name=""/>
        <dsp:cNvSpPr/>
      </dsp:nvSpPr>
      <dsp:spPr>
        <a:xfrm>
          <a:off x="1799782" y="247840"/>
          <a:ext cx="2248287" cy="8993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Встреча с экспертом</a:t>
          </a:r>
          <a:endParaRPr lang="ru-RU" sz="1900" kern="1200" dirty="0"/>
        </a:p>
      </dsp:txBody>
      <dsp:txXfrm>
        <a:off x="2249439" y="247840"/>
        <a:ext cx="1348973" cy="899314"/>
      </dsp:txXfrm>
    </dsp:sp>
    <dsp:sp modelId="{6AFC68ED-9EF0-4D33-A914-D3B72B9E4F27}">
      <dsp:nvSpPr>
        <dsp:cNvPr id="0" name=""/>
        <dsp:cNvSpPr/>
      </dsp:nvSpPr>
      <dsp:spPr>
        <a:xfrm>
          <a:off x="3598412" y="247840"/>
          <a:ext cx="2248287" cy="8993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Отправить КП</a:t>
          </a:r>
          <a:endParaRPr lang="ru-RU" sz="1900" kern="1200" dirty="0"/>
        </a:p>
      </dsp:txBody>
      <dsp:txXfrm>
        <a:off x="4048069" y="247840"/>
        <a:ext cx="1348973" cy="899314"/>
      </dsp:txXfrm>
    </dsp:sp>
    <dsp:sp modelId="{0E4E53AD-8B3E-48F2-BBE9-6B590DA0F3E3}">
      <dsp:nvSpPr>
        <dsp:cNvPr id="0" name=""/>
        <dsp:cNvSpPr/>
      </dsp:nvSpPr>
      <dsp:spPr>
        <a:xfrm>
          <a:off x="5397042" y="247840"/>
          <a:ext cx="2248287" cy="8993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Помочь принять решение</a:t>
          </a:r>
          <a:endParaRPr lang="ru-RU" sz="1900" kern="1200" dirty="0"/>
        </a:p>
      </dsp:txBody>
      <dsp:txXfrm>
        <a:off x="5846699" y="247840"/>
        <a:ext cx="1348973" cy="899314"/>
      </dsp:txXfrm>
    </dsp:sp>
    <dsp:sp modelId="{51E6B3F4-895A-43E5-BA86-BDB2553D261C}">
      <dsp:nvSpPr>
        <dsp:cNvPr id="0" name=""/>
        <dsp:cNvSpPr/>
      </dsp:nvSpPr>
      <dsp:spPr>
        <a:xfrm>
          <a:off x="7195672" y="247840"/>
          <a:ext cx="2248287" cy="8993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Завершить обработку</a:t>
          </a:r>
          <a:endParaRPr lang="ru-RU" sz="1900" kern="1200" dirty="0"/>
        </a:p>
      </dsp:txBody>
      <dsp:txXfrm>
        <a:off x="7645329" y="247840"/>
        <a:ext cx="1348973" cy="8993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DB172C-F244-49A8-9F73-B80073C051D6}">
      <dsp:nvSpPr>
        <dsp:cNvPr id="0" name=""/>
        <dsp:cNvSpPr/>
      </dsp:nvSpPr>
      <dsp:spPr>
        <a:xfrm>
          <a:off x="2989" y="1069786"/>
          <a:ext cx="3642667" cy="14570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019" tIns="49340" rIns="49340" bIns="4934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Принять звонок</a:t>
          </a:r>
          <a:endParaRPr lang="ru-RU" sz="3700" kern="1200" dirty="0"/>
        </a:p>
      </dsp:txBody>
      <dsp:txXfrm>
        <a:off x="731522" y="1069786"/>
        <a:ext cx="2185601" cy="1457066"/>
      </dsp:txXfrm>
    </dsp:sp>
    <dsp:sp modelId="{2700A169-57DC-4946-A96C-6F1E6292A551}">
      <dsp:nvSpPr>
        <dsp:cNvPr id="0" name=""/>
        <dsp:cNvSpPr/>
      </dsp:nvSpPr>
      <dsp:spPr>
        <a:xfrm>
          <a:off x="3281390" y="1069786"/>
          <a:ext cx="3642667" cy="14570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019" tIns="49340" rIns="49340" bIns="4934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Запись на приём</a:t>
          </a:r>
          <a:endParaRPr lang="ru-RU" sz="3700" kern="1200" dirty="0"/>
        </a:p>
      </dsp:txBody>
      <dsp:txXfrm>
        <a:off x="4009923" y="1069786"/>
        <a:ext cx="2185601" cy="1457066"/>
      </dsp:txXfrm>
    </dsp:sp>
    <dsp:sp modelId="{540D384F-9986-4B7B-AA25-8CD7102916C5}">
      <dsp:nvSpPr>
        <dsp:cNvPr id="0" name=""/>
        <dsp:cNvSpPr/>
      </dsp:nvSpPr>
      <dsp:spPr>
        <a:xfrm>
          <a:off x="6559790" y="1069786"/>
          <a:ext cx="3642667" cy="14570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019" tIns="49340" rIns="49340" bIns="4934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Контроль</a:t>
          </a:r>
          <a:endParaRPr lang="ru-RU" sz="3700" kern="1200" dirty="0"/>
        </a:p>
      </dsp:txBody>
      <dsp:txXfrm>
        <a:off x="7288323" y="1069786"/>
        <a:ext cx="2185601" cy="14570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D10A4E-BDCA-4146-9672-0EE29FAEF9DC}">
      <dsp:nvSpPr>
        <dsp:cNvPr id="0" name=""/>
        <dsp:cNvSpPr/>
      </dsp:nvSpPr>
      <dsp:spPr>
        <a:xfrm>
          <a:off x="1429814" y="-27848"/>
          <a:ext cx="4656728" cy="4656728"/>
        </a:xfrm>
        <a:prstGeom prst="circularArrow">
          <a:avLst>
            <a:gd name="adj1" fmla="val 5544"/>
            <a:gd name="adj2" fmla="val 330680"/>
            <a:gd name="adj3" fmla="val 13784295"/>
            <a:gd name="adj4" fmla="val 17380872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6CEAD5-2D74-4E73-B73D-DD7A82A6A53B}">
      <dsp:nvSpPr>
        <dsp:cNvPr id="0" name=""/>
        <dsp:cNvSpPr/>
      </dsp:nvSpPr>
      <dsp:spPr>
        <a:xfrm>
          <a:off x="2671830" y="902"/>
          <a:ext cx="2172696" cy="10863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Врачи</a:t>
          </a:r>
          <a:endParaRPr lang="ru-RU" sz="2300" kern="1200" dirty="0"/>
        </a:p>
      </dsp:txBody>
      <dsp:txXfrm>
        <a:off x="2724861" y="53933"/>
        <a:ext cx="2066634" cy="980286"/>
      </dsp:txXfrm>
    </dsp:sp>
    <dsp:sp modelId="{3F0E207C-6CAA-453E-9D98-8D843E6B414C}">
      <dsp:nvSpPr>
        <dsp:cNvPr id="0" name=""/>
        <dsp:cNvSpPr/>
      </dsp:nvSpPr>
      <dsp:spPr>
        <a:xfrm>
          <a:off x="4560449" y="1373064"/>
          <a:ext cx="2172696" cy="10863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Качественное описание</a:t>
          </a:r>
          <a:endParaRPr lang="ru-RU" sz="2300" kern="1200" dirty="0"/>
        </a:p>
      </dsp:txBody>
      <dsp:txXfrm>
        <a:off x="4613480" y="1426095"/>
        <a:ext cx="2066634" cy="980286"/>
      </dsp:txXfrm>
    </dsp:sp>
    <dsp:sp modelId="{81E0AA1E-46C5-48C0-9EC6-A17CBD8DE549}">
      <dsp:nvSpPr>
        <dsp:cNvPr id="0" name=""/>
        <dsp:cNvSpPr/>
      </dsp:nvSpPr>
      <dsp:spPr>
        <a:xfrm>
          <a:off x="3839060" y="3593269"/>
          <a:ext cx="2172696" cy="10863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Оборудование и материалы</a:t>
          </a:r>
          <a:endParaRPr lang="ru-RU" sz="2300" kern="1200" dirty="0"/>
        </a:p>
      </dsp:txBody>
      <dsp:txXfrm>
        <a:off x="3892091" y="3646300"/>
        <a:ext cx="2066634" cy="980286"/>
      </dsp:txXfrm>
    </dsp:sp>
    <dsp:sp modelId="{8AC1423B-F995-4221-B4FF-93A54FE15950}">
      <dsp:nvSpPr>
        <dsp:cNvPr id="0" name=""/>
        <dsp:cNvSpPr/>
      </dsp:nvSpPr>
      <dsp:spPr>
        <a:xfrm>
          <a:off x="1504599" y="3593269"/>
          <a:ext cx="2172696" cy="10863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Цены</a:t>
          </a:r>
          <a:endParaRPr lang="ru-RU" sz="2300" kern="1200" dirty="0"/>
        </a:p>
      </dsp:txBody>
      <dsp:txXfrm>
        <a:off x="1557630" y="3646300"/>
        <a:ext cx="2066634" cy="980286"/>
      </dsp:txXfrm>
    </dsp:sp>
    <dsp:sp modelId="{ECF067B8-4FA7-421D-8435-0B7C3E3190F5}">
      <dsp:nvSpPr>
        <dsp:cNvPr id="0" name=""/>
        <dsp:cNvSpPr/>
      </dsp:nvSpPr>
      <dsp:spPr>
        <a:xfrm>
          <a:off x="783210" y="1373064"/>
          <a:ext cx="2172696" cy="10863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Расписание и запись</a:t>
          </a:r>
          <a:endParaRPr lang="ru-RU" sz="2300" kern="1200" dirty="0"/>
        </a:p>
      </dsp:txBody>
      <dsp:txXfrm>
        <a:off x="836241" y="1426095"/>
        <a:ext cx="2066634" cy="9802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7807D-EF8E-4BF4-BAA4-7343F57DFFF2}" type="datetimeFigureOut">
              <a:rPr lang="ru-RU" smtClean="0"/>
              <a:t>28.11.2014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18549-DA0D-4D29-BC34-CF977957513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3940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051BB-9B93-4FD8-BE42-1EEBAFD7276B}" type="slidenum">
              <a:rPr lang="ru-RU" smtClean="0"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3635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94535" y="1498601"/>
            <a:ext cx="8574622" cy="3403600"/>
          </a:xfrm>
        </p:spPr>
        <p:txBody>
          <a:bodyPr>
            <a:normAutofit fontScale="90000"/>
          </a:bodyPr>
          <a:lstStyle/>
          <a:p>
            <a:r>
              <a:rPr lang="ru-RU" dirty="0"/>
              <a:t>Организация работы медицинской организации с помощью корпоративного портала «Битрикс24»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73534" y="5071534"/>
            <a:ext cx="2994023" cy="888999"/>
          </a:xfrm>
        </p:spPr>
        <p:txBody>
          <a:bodyPr>
            <a:normAutofit/>
          </a:bodyPr>
          <a:lstStyle/>
          <a:p>
            <a:r>
              <a:rPr lang="ru-RU" dirty="0" smtClean="0"/>
              <a:t>Михаил Болдырев</a:t>
            </a:r>
          </a:p>
          <a:p>
            <a:r>
              <a:rPr lang="en-US" dirty="0" smtClean="0"/>
              <a:t>boldyrev.ru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005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фпдп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85933" cy="688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768" y="0"/>
            <a:ext cx="6944232" cy="4605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5" descr="Регистратура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933" y="1433067"/>
            <a:ext cx="6333067" cy="542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934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4" y="0"/>
            <a:ext cx="12154961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06629" y="1942530"/>
            <a:ext cx="3423844" cy="14319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Calibri"/>
            </a:endParaRPr>
          </a:p>
        </p:txBody>
      </p:sp>
      <p:pic>
        <p:nvPicPr>
          <p:cNvPr id="8" name="Изображение 7" descr="b24_объединяет компанию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367" y="2104406"/>
            <a:ext cx="3868080" cy="13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32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3813" y="2082799"/>
            <a:ext cx="8930747" cy="2110382"/>
          </a:xfrm>
        </p:spPr>
        <p:txBody>
          <a:bodyPr>
            <a:normAutofit fontScale="90000"/>
          </a:bodyPr>
          <a:lstStyle/>
          <a:p>
            <a:r>
              <a:rPr lang="ru-RU" dirty="0"/>
              <a:t>Практика: организация бизнес-процессов для руководства и менеджмента ЛПУ с помощью «Битрикс24».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базе Битрикс24 в студии Клондайк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674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92777" y="1566333"/>
            <a:ext cx="10018713" cy="1752599"/>
          </a:xfrm>
        </p:spPr>
        <p:txBody>
          <a:bodyPr>
            <a:normAutofit/>
          </a:bodyPr>
          <a:lstStyle/>
          <a:p>
            <a:r>
              <a:rPr lang="ru-RU" dirty="0" smtClean="0"/>
              <a:t>Что такое бизнес-процесс?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Бизнес-процесс — это совокупность взаимосвязанных мероприятий или задач, направленных на создание определенного продукта или услуги для потребителей.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328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2645" y="220134"/>
            <a:ext cx="10018713" cy="1312333"/>
          </a:xfrm>
        </p:spPr>
        <p:txBody>
          <a:bodyPr/>
          <a:lstStyle/>
          <a:p>
            <a:r>
              <a:rPr lang="ru-RU" dirty="0" smtClean="0"/>
              <a:t>Какие бывают бизнес-процессы?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6067" y="1690159"/>
            <a:ext cx="8449732" cy="393170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</a:rPr>
              <a:t>Управляющие — бизнес-процессы, которые управляют функционированием системы. Примером управляющего процесса может служить Корпоративное управление и </a:t>
            </a:r>
            <a:r>
              <a:rPr lang="ru-RU" sz="2000" b="1" dirty="0">
                <a:solidFill>
                  <a:schemeClr val="tx1"/>
                </a:solidFill>
              </a:rPr>
              <a:t>Стратегический менеджмент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</a:rPr>
              <a:t>Операционные — бизнес-процессы, которые составляют основной бизнес компании и создают основной поток доходов. Примерами операционных бизнес-процессов являются Снабжение, Производство, </a:t>
            </a:r>
            <a:r>
              <a:rPr lang="ru-RU" sz="2000" b="1" dirty="0">
                <a:solidFill>
                  <a:schemeClr val="tx1"/>
                </a:solidFill>
              </a:rPr>
              <a:t>Маркетинг и Продажи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</a:rPr>
              <a:t>Поддерживающие — бизнес-процессы, которые обслуживают основной бизнес. Например, Бухгалтерский учет, </a:t>
            </a:r>
            <a:r>
              <a:rPr lang="ru-RU" sz="2000" b="1" dirty="0">
                <a:solidFill>
                  <a:schemeClr val="tx1"/>
                </a:solidFill>
              </a:rPr>
              <a:t>Подбор персонала</a:t>
            </a:r>
            <a:r>
              <a:rPr lang="ru-RU" sz="2000" dirty="0">
                <a:solidFill>
                  <a:schemeClr val="tx1"/>
                </a:solidFill>
              </a:rPr>
              <a:t>, Техническая поддержка, АХО.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430766"/>
            <a:ext cx="12192000" cy="307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D24726"/>
                </a:solidFill>
                <a:latin typeface="+mn-lt"/>
              </a:rPr>
              <a:t>Онлайн-конференция </a:t>
            </a:r>
            <a:r>
              <a:rPr lang="en-US" sz="1400" dirty="0">
                <a:solidFill>
                  <a:srgbClr val="D24726"/>
                </a:solidFill>
                <a:latin typeface="+mn-lt"/>
              </a:rPr>
              <a:t>|</a:t>
            </a:r>
            <a:r>
              <a:rPr lang="ru-RU" sz="1400" dirty="0">
                <a:solidFill>
                  <a:srgbClr val="D24726"/>
                </a:solidFill>
                <a:latin typeface="+mn-lt"/>
              </a:rPr>
              <a:t> Интернет-маркетинг без воды </a:t>
            </a:r>
            <a:r>
              <a:rPr lang="en-US" sz="1400" dirty="0">
                <a:solidFill>
                  <a:srgbClr val="D24726"/>
                </a:solidFill>
                <a:latin typeface="+mn-lt"/>
              </a:rPr>
              <a:t>|</a:t>
            </a:r>
            <a:r>
              <a:rPr lang="ru-RU" sz="1400" dirty="0">
                <a:solidFill>
                  <a:srgbClr val="D24726"/>
                </a:solidFill>
                <a:latin typeface="+mn-lt"/>
              </a:rPr>
              <a:t> </a:t>
            </a:r>
            <a:r>
              <a:rPr lang="en-US" sz="1400" dirty="0" smtClean="0">
                <a:solidFill>
                  <a:srgbClr val="D24726"/>
                </a:solidFill>
                <a:latin typeface="+mn-lt"/>
              </a:rPr>
              <a:t>imbv.ru</a:t>
            </a:r>
            <a:endParaRPr lang="ru-RU" sz="1400" dirty="0">
              <a:solidFill>
                <a:srgbClr val="D2472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194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2333" y="465668"/>
            <a:ext cx="8328024" cy="1752599"/>
          </a:xfrm>
        </p:spPr>
        <p:txBody>
          <a:bodyPr/>
          <a:lstStyle/>
          <a:p>
            <a:r>
              <a:rPr lang="ru-RU" dirty="0" smtClean="0"/>
              <a:t>Проблемы в бизнес-процессах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23534" y="1701800"/>
            <a:ext cx="8899813" cy="4554992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</a:rPr>
              <a:t>Непродуктивное использование </a:t>
            </a:r>
            <a:r>
              <a:rPr lang="ru-RU" sz="2000" dirty="0">
                <a:solidFill>
                  <a:schemeClr val="tx1"/>
                </a:solidFill>
              </a:rPr>
              <a:t>трудовых ресурсов (в производственные </a:t>
            </a:r>
            <a:r>
              <a:rPr lang="ru-RU" sz="2000" dirty="0" smtClean="0">
                <a:solidFill>
                  <a:schemeClr val="tx1"/>
                </a:solidFill>
              </a:rPr>
              <a:t>процессы </a:t>
            </a:r>
            <a:r>
              <a:rPr lang="ru-RU" sz="2000" dirty="0">
                <a:solidFill>
                  <a:schemeClr val="tx1"/>
                </a:solidFill>
              </a:rPr>
              <a:t>не </a:t>
            </a:r>
            <a:r>
              <a:rPr lang="ru-RU" sz="2000" dirty="0" smtClean="0">
                <a:solidFill>
                  <a:schemeClr val="tx1"/>
                </a:solidFill>
              </a:rPr>
              <a:t>лезем).</a:t>
            </a:r>
            <a:endParaRPr lang="ru-RU" sz="20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</a:rPr>
              <a:t>Нарушенная </a:t>
            </a:r>
            <a:r>
              <a:rPr lang="ru-RU" sz="2000" dirty="0">
                <a:solidFill>
                  <a:schemeClr val="tx1"/>
                </a:solidFill>
              </a:rPr>
              <a:t>коммуникация между сотрудниками клиента (постановка задач и контроль их выполнения).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</a:rPr>
              <a:t>Ведение </a:t>
            </a:r>
            <a:r>
              <a:rPr lang="ru-RU" sz="2000" dirty="0">
                <a:solidFill>
                  <a:schemeClr val="tx1"/>
                </a:solidFill>
              </a:rPr>
              <a:t>клиентской базы (любая работа с контрагентами, в </a:t>
            </a:r>
            <a:r>
              <a:rPr lang="ru-RU" sz="2000" dirty="0">
                <a:solidFill>
                  <a:schemeClr val="tx1"/>
                </a:solidFill>
              </a:rPr>
              <a:t>т.ч</a:t>
            </a:r>
            <a:r>
              <a:rPr lang="ru-RU" sz="2000" dirty="0">
                <a:solidFill>
                  <a:schemeClr val="tx1"/>
                </a:solidFill>
              </a:rPr>
              <a:t>. бухгалтерия</a:t>
            </a:r>
            <a:r>
              <a:rPr lang="ru-RU" sz="2000" dirty="0" smtClean="0">
                <a:solidFill>
                  <a:schemeClr val="tx1"/>
                </a:solidFill>
              </a:rPr>
              <a:t>).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ru-RU" sz="20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000" i="1" dirty="0" smtClean="0">
                <a:solidFill>
                  <a:schemeClr val="tx1"/>
                </a:solidFill>
              </a:rPr>
              <a:t>Учитываем что двух одинаковых компаний не существует.</a:t>
            </a:r>
            <a:endParaRPr lang="ru-RU" sz="2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8070" y="366184"/>
            <a:ext cx="10018713" cy="1236133"/>
          </a:xfrm>
        </p:spPr>
        <p:txBody>
          <a:bodyPr/>
          <a:lstStyle/>
          <a:p>
            <a:r>
              <a:rPr lang="ru-RU" dirty="0" smtClean="0"/>
              <a:t>Простой бизнес-процесс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63622371"/>
              </p:ext>
            </p:extLst>
          </p:nvPr>
        </p:nvGraphicFramePr>
        <p:xfrm>
          <a:off x="1626508" y="1705882"/>
          <a:ext cx="9180286" cy="3927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486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in01-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31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69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Организация первичных продаж медицинских услуг с помощью «Битрикс24</a:t>
            </a:r>
            <a:r>
              <a:rPr lang="ru-RU" dirty="0" smtClean="0"/>
              <a:t>».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Обработка </a:t>
            </a:r>
            <a:r>
              <a:rPr lang="ru-RU" dirty="0" smtClean="0"/>
              <a:t>входящих</a:t>
            </a:r>
            <a:r>
              <a:rPr lang="en-US" dirty="0" smtClean="0"/>
              <a:t> </a:t>
            </a:r>
            <a:r>
              <a:rPr lang="ru-RU" dirty="0" smtClean="0"/>
              <a:t>звонков.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068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311" y="0"/>
            <a:ext cx="10018713" cy="1752599"/>
          </a:xfrm>
        </p:spPr>
        <p:txBody>
          <a:bodyPr/>
          <a:lstStyle/>
          <a:p>
            <a:r>
              <a:rPr lang="ru-RU" dirty="0" smtClean="0"/>
              <a:t>Как построить бизнес-процессы в продажах?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1725619"/>
              </p:ext>
            </p:extLst>
          </p:nvPr>
        </p:nvGraphicFramePr>
        <p:xfrm>
          <a:off x="2294468" y="1803665"/>
          <a:ext cx="794173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697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Рассмотрим следующие вопросы: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8610" y="2314574"/>
            <a:ext cx="10018713" cy="3124201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Какова необходимость автоматизации бизнес-процессов для медицинских учреждений.</a:t>
            </a:r>
          </a:p>
          <a:p>
            <a:r>
              <a:rPr lang="ru-RU" dirty="0"/>
              <a:t>Отличие корпоративного портала «Битрикс24» от «обычной» МИС.</a:t>
            </a:r>
          </a:p>
          <a:p>
            <a:r>
              <a:rPr lang="ru-RU" dirty="0"/>
              <a:t>Практика: организация бизнес-процессов для руководства и менеджмента ЛПУ с помощью «Битрикс24».</a:t>
            </a:r>
          </a:p>
          <a:p>
            <a:r>
              <a:rPr lang="ru-RU" dirty="0"/>
              <a:t>Организация первичных продаж медицинских услуг с помощью «Битрикс24».</a:t>
            </a:r>
          </a:p>
          <a:p>
            <a:r>
              <a:rPr lang="ru-RU" dirty="0"/>
              <a:t>Преимущества интеграции «1С-Битрикс: Сайт медицинской организации» и «Битрикс24</a:t>
            </a:r>
            <a:r>
              <a:rPr lang="ru-RU" dirty="0" smtClean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820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57311" y="0"/>
            <a:ext cx="10018713" cy="1210733"/>
          </a:xfrm>
        </p:spPr>
        <p:txBody>
          <a:bodyPr/>
          <a:lstStyle/>
          <a:p>
            <a:r>
              <a:rPr lang="ru-RU" dirty="0" smtClean="0"/>
              <a:t>Не надо делать сложно!</a:t>
            </a:r>
            <a:endParaRPr lang="ru-RU" dirty="0"/>
          </a:p>
        </p:txBody>
      </p:sp>
      <p:pic>
        <p:nvPicPr>
          <p:cNvPr id="7" name="Picture 2" descr="Информационный бизнес портал www - Ноутбуки и планшетные компьютеры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967847" y="1515534"/>
            <a:ext cx="7136478" cy="458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10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6266" y="1"/>
            <a:ext cx="10018713" cy="1036320"/>
          </a:xfrm>
        </p:spPr>
        <p:txBody>
          <a:bodyPr/>
          <a:lstStyle/>
          <a:p>
            <a:r>
              <a:rPr lang="ru-RU" dirty="0" smtClean="0"/>
              <a:t>Примеры цепочек продаж</a:t>
            </a:r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2338425" y="3126377"/>
            <a:ext cx="8077026" cy="1478608"/>
            <a:chOff x="1140542" y="3382297"/>
            <a:chExt cx="9068619" cy="1762977"/>
          </a:xfrm>
        </p:grpSpPr>
        <p:graphicFrame>
          <p:nvGraphicFramePr>
            <p:cNvPr id="7" name="Схема 6"/>
            <p:cNvGraphicFramePr/>
            <p:nvPr>
              <p:extLst>
                <p:ext uri="{D42A27DB-BD31-4B8C-83A1-F6EECF244321}">
                  <p14:modId xmlns:p14="http://schemas.microsoft.com/office/powerpoint/2010/main" val="92965289"/>
                </p:ext>
              </p:extLst>
            </p:nvPr>
          </p:nvGraphicFramePr>
          <p:xfrm>
            <a:off x="1179871" y="3637935"/>
            <a:ext cx="9029290" cy="150733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1140542" y="3382297"/>
              <a:ext cx="5506065" cy="451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spcBef>
                  <a:spcPts val="600"/>
                </a:spcBef>
                <a:spcAft>
                  <a:spcPts val="1200"/>
                </a:spcAft>
                <a:buFont typeface="Wingdings" pitchFamily="2" charset="2"/>
                <a:buChar char="ü"/>
              </a:pPr>
              <a:r>
                <a:rPr lang="ru-RU" sz="2000" dirty="0"/>
                <a:t>Цепочка продаж </a:t>
              </a:r>
              <a:r>
                <a:rPr lang="ru-RU" sz="2000" dirty="0" smtClean="0"/>
                <a:t>дверей</a:t>
              </a:r>
              <a:endParaRPr lang="ru-RU" sz="2000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298675" y="1435573"/>
            <a:ext cx="8871571" cy="1516788"/>
            <a:chOff x="1140542" y="3382297"/>
            <a:chExt cx="9068619" cy="1762977"/>
          </a:xfrm>
        </p:grpSpPr>
        <p:graphicFrame>
          <p:nvGraphicFramePr>
            <p:cNvPr id="11" name="Схема 10"/>
            <p:cNvGraphicFramePr/>
            <p:nvPr>
              <p:extLst>
                <p:ext uri="{D42A27DB-BD31-4B8C-83A1-F6EECF244321}">
                  <p14:modId xmlns:p14="http://schemas.microsoft.com/office/powerpoint/2010/main" val="434632831"/>
                </p:ext>
              </p:extLst>
            </p:nvPr>
          </p:nvGraphicFramePr>
          <p:xfrm>
            <a:off x="1179871" y="3637935"/>
            <a:ext cx="9029290" cy="150733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1140542" y="3382297"/>
              <a:ext cx="5506065" cy="465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spcBef>
                  <a:spcPts val="600"/>
                </a:spcBef>
                <a:spcAft>
                  <a:spcPts val="1200"/>
                </a:spcAft>
                <a:buFont typeface="Wingdings" pitchFamily="2" charset="2"/>
                <a:buChar char="ü"/>
              </a:pPr>
              <a:r>
                <a:rPr lang="ru-RU" sz="2000" dirty="0"/>
                <a:t>Цепочка продаж </a:t>
              </a:r>
              <a:r>
                <a:rPr lang="ru-RU" sz="2000" dirty="0" smtClean="0"/>
                <a:t>фитнес-клуба</a:t>
              </a:r>
              <a:endParaRPr lang="ru-RU" sz="200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313861" y="4693920"/>
            <a:ext cx="9486253" cy="1631580"/>
            <a:chOff x="1140542" y="3382297"/>
            <a:chExt cx="9068619" cy="1762977"/>
          </a:xfrm>
        </p:grpSpPr>
        <p:graphicFrame>
          <p:nvGraphicFramePr>
            <p:cNvPr id="14" name="Схема 13"/>
            <p:cNvGraphicFramePr/>
            <p:nvPr>
              <p:extLst>
                <p:ext uri="{D42A27DB-BD31-4B8C-83A1-F6EECF244321}">
                  <p14:modId xmlns:p14="http://schemas.microsoft.com/office/powerpoint/2010/main" val="127910592"/>
                </p:ext>
              </p:extLst>
            </p:nvPr>
          </p:nvGraphicFramePr>
          <p:xfrm>
            <a:off x="1179871" y="3637935"/>
            <a:ext cx="9029290" cy="150733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sp>
          <p:nvSpPr>
            <p:cNvPr id="15" name="TextBox 14"/>
            <p:cNvSpPr txBox="1"/>
            <p:nvPr/>
          </p:nvSpPr>
          <p:spPr>
            <a:xfrm>
              <a:off x="1140542" y="3382297"/>
              <a:ext cx="5506065" cy="455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spcBef>
                  <a:spcPts val="600"/>
                </a:spcBef>
                <a:spcAft>
                  <a:spcPts val="1200"/>
                </a:spcAft>
                <a:buFont typeface="Wingdings" pitchFamily="2" charset="2"/>
                <a:buChar char="ü"/>
              </a:pPr>
              <a:r>
                <a:rPr lang="ru-RU" sz="2000" dirty="0"/>
                <a:t>Цепочка продаж </a:t>
              </a:r>
              <a:r>
                <a:rPr lang="ru-RU" sz="2000" dirty="0" smtClean="0"/>
                <a:t>интернет-услуг</a:t>
              </a:r>
              <a:endParaRPr lang="ru-RU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4267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Медицинские услуги: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6861563"/>
              </p:ext>
            </p:extLst>
          </p:nvPr>
        </p:nvGraphicFramePr>
        <p:xfrm>
          <a:off x="1619794" y="2124890"/>
          <a:ext cx="10205448" cy="3596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159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Преимущества интеграции «1С-Битрикс: Сайт медицинской организации» и «Битрикс24</a:t>
            </a:r>
            <a:r>
              <a:rPr lang="ru-RU" dirty="0" smtClean="0"/>
              <a:t>».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Комплексная </a:t>
            </a:r>
            <a:r>
              <a:rPr lang="en-US" dirty="0" smtClean="0"/>
              <a:t>IT </a:t>
            </a:r>
            <a:r>
              <a:rPr lang="ru-RU" dirty="0" smtClean="0"/>
              <a:t>инфраструктура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573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1461" y="2505075"/>
            <a:ext cx="10018713" cy="1752599"/>
          </a:xfrm>
        </p:spPr>
        <p:txBody>
          <a:bodyPr>
            <a:normAutofit/>
          </a:bodyPr>
          <a:lstStyle/>
          <a:p>
            <a:r>
              <a:rPr lang="ru-RU" dirty="0" smtClean="0"/>
              <a:t>Исследование сайтов коммерческих клиник Москвы и разработчиков МИС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074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62" y="236264"/>
            <a:ext cx="9669338" cy="58322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35660" y="6150114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15734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6211" y="0"/>
            <a:ext cx="10018713" cy="676275"/>
          </a:xfrm>
        </p:spPr>
        <p:txBody>
          <a:bodyPr>
            <a:normAutofit fontScale="90000"/>
          </a:bodyPr>
          <a:lstStyle/>
          <a:p>
            <a:r>
              <a:rPr lang="ru-RU" dirty="0"/>
              <a:t>Используются ли интерактивные </a:t>
            </a:r>
            <a:r>
              <a:rPr lang="ru-RU" dirty="0" smtClean="0"/>
              <a:t>сервисы?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1993463"/>
              </p:ext>
            </p:extLst>
          </p:nvPr>
        </p:nvGraphicFramePr>
        <p:xfrm>
          <a:off x="2216907" y="1087066"/>
          <a:ext cx="842493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Облако 6"/>
          <p:cNvSpPr/>
          <p:nvPr/>
        </p:nvSpPr>
        <p:spPr>
          <a:xfrm>
            <a:off x="8066906" y="778793"/>
            <a:ext cx="3528392" cy="1368152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Возможность </a:t>
            </a:r>
            <a:r>
              <a:rPr lang="en-US" dirty="0"/>
              <a:t>online</a:t>
            </a:r>
            <a:r>
              <a:rPr lang="ru-RU" dirty="0"/>
              <a:t> оплаты мы не нашли!</a:t>
            </a:r>
          </a:p>
        </p:txBody>
      </p:sp>
    </p:spTree>
    <p:extLst>
      <p:ext uri="{BB962C8B-B14F-4D97-AF65-F5344CB8AC3E}">
        <p14:creationId xmlns:p14="http://schemas.microsoft.com/office/powerpoint/2010/main" val="375571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65261" y="1"/>
            <a:ext cx="10018713" cy="1238250"/>
          </a:xfrm>
        </p:spPr>
        <p:txBody>
          <a:bodyPr/>
          <a:lstStyle/>
          <a:p>
            <a:r>
              <a:rPr lang="ru-RU" dirty="0" smtClean="0"/>
              <a:t>Популярность </a:t>
            </a:r>
            <a:r>
              <a:rPr lang="en-US" dirty="0" smtClean="0"/>
              <a:t>CMS</a:t>
            </a:r>
            <a:endParaRPr lang="ru-RU" dirty="0"/>
          </a:p>
        </p:txBody>
      </p:sp>
      <p:graphicFrame>
        <p:nvGraphicFramePr>
          <p:cNvPr id="9" name="Анализ CM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7653773"/>
              </p:ext>
            </p:extLst>
          </p:nvPr>
        </p:nvGraphicFramePr>
        <p:xfrm>
          <a:off x="2608759" y="1222643"/>
          <a:ext cx="748883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343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4786" y="1"/>
            <a:ext cx="10018713" cy="971550"/>
          </a:xfrm>
        </p:spPr>
        <p:txBody>
          <a:bodyPr/>
          <a:lstStyle/>
          <a:p>
            <a:r>
              <a:rPr lang="ru-RU" dirty="0" smtClean="0"/>
              <a:t>Значимость </a:t>
            </a:r>
            <a:r>
              <a:rPr lang="en-US" dirty="0" smtClean="0"/>
              <a:t>CMS</a:t>
            </a:r>
            <a:endParaRPr lang="ru-RU" dirty="0"/>
          </a:p>
        </p:txBody>
      </p:sp>
      <p:graphicFrame>
        <p:nvGraphicFramePr>
          <p:cNvPr id="4" name="Значимость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7165666"/>
              </p:ext>
            </p:extLst>
          </p:nvPr>
        </p:nvGraphicFramePr>
        <p:xfrm>
          <a:off x="2027362" y="551012"/>
          <a:ext cx="8784976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Облако 4"/>
          <p:cNvSpPr/>
          <p:nvPr/>
        </p:nvSpPr>
        <p:spPr>
          <a:xfrm>
            <a:off x="8663608" y="5294784"/>
            <a:ext cx="3528392" cy="1368152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17% </a:t>
            </a:r>
            <a:r>
              <a:rPr lang="ru-RU" dirty="0"/>
              <a:t>сайтов на </a:t>
            </a:r>
            <a:r>
              <a:rPr lang="ru-RU" dirty="0"/>
              <a:t>Битриксе</a:t>
            </a:r>
            <a:r>
              <a:rPr lang="ru-RU" dirty="0"/>
              <a:t> - генерируют 34% трафика</a:t>
            </a:r>
          </a:p>
        </p:txBody>
      </p:sp>
    </p:spTree>
    <p:extLst>
      <p:ext uri="{BB962C8B-B14F-4D97-AF65-F5344CB8AC3E}">
        <p14:creationId xmlns:p14="http://schemas.microsoft.com/office/powerpoint/2010/main" val="370701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Рекомендованный метод обмена данными с сайтом?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Есть ли </a:t>
            </a:r>
            <a:r>
              <a:rPr lang="en-US" dirty="0" smtClean="0"/>
              <a:t>API</a:t>
            </a:r>
            <a:r>
              <a:rPr lang="ru-RU" dirty="0" smtClean="0"/>
              <a:t> (набор готовых функций, для возможности использования данных во внешних программах)?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Открыт ли исходный код, открытая ли БД?</a:t>
            </a:r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Какие вопросы задавались разработчикам МИС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13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6079" y="1820332"/>
            <a:ext cx="8930747" cy="2110382"/>
          </a:xfrm>
        </p:spPr>
        <p:txBody>
          <a:bodyPr>
            <a:normAutofit/>
          </a:bodyPr>
          <a:lstStyle/>
          <a:p>
            <a:r>
              <a:rPr lang="ru-RU" dirty="0"/>
              <a:t>Какова необходимость автоматизации бизнес-процессов для медицинских </a:t>
            </a:r>
            <a:r>
              <a:rPr lang="ru-RU" dirty="0" smtClean="0"/>
              <a:t>учреждений</a:t>
            </a:r>
            <a:r>
              <a:rPr lang="ru-RU" dirty="0"/>
              <a:t>?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563811" y="4404847"/>
            <a:ext cx="8930748" cy="860400"/>
          </a:xfrm>
        </p:spPr>
        <p:txBody>
          <a:bodyPr/>
          <a:lstStyle/>
          <a:p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Бизнесу нужны деньги — это его кровь, его жизненная энергия. Деньги всегда необходимы для развития, а иногда просто для спасения.</a:t>
            </a:r>
          </a:p>
        </p:txBody>
      </p:sp>
    </p:spTree>
    <p:extLst>
      <p:ext uri="{BB962C8B-B14F-4D97-AF65-F5344CB8AC3E}">
        <p14:creationId xmlns:p14="http://schemas.microsoft.com/office/powerpoint/2010/main" val="79071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4786" y="0"/>
            <a:ext cx="10018713" cy="1381125"/>
          </a:xfrm>
        </p:spPr>
        <p:txBody>
          <a:bodyPr>
            <a:normAutofit/>
          </a:bodyPr>
          <a:lstStyle/>
          <a:p>
            <a:r>
              <a:rPr lang="ru-RU" dirty="0" smtClean="0"/>
              <a:t>Рекомендованный метод обмена данными МИС и сайта.</a:t>
            </a:r>
            <a:endParaRPr lang="ru-RU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623422"/>
              </p:ext>
            </p:extLst>
          </p:nvPr>
        </p:nvGraphicFramePr>
        <p:xfrm>
          <a:off x="3521430" y="1483742"/>
          <a:ext cx="6787443" cy="5240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286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8136" y="0"/>
            <a:ext cx="10018713" cy="752475"/>
          </a:xfrm>
        </p:spPr>
        <p:txBody>
          <a:bodyPr/>
          <a:lstStyle/>
          <a:p>
            <a:r>
              <a:rPr lang="ru-RU" dirty="0" smtClean="0"/>
              <a:t>Есть ли </a:t>
            </a:r>
            <a:r>
              <a:rPr lang="en-US" dirty="0" smtClean="0"/>
              <a:t>API </a:t>
            </a:r>
            <a:r>
              <a:rPr lang="ru-RU" dirty="0" smtClean="0"/>
              <a:t> у МИС?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2578652"/>
              </p:ext>
            </p:extLst>
          </p:nvPr>
        </p:nvGraphicFramePr>
        <p:xfrm>
          <a:off x="3441626" y="660301"/>
          <a:ext cx="662473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Облако 5"/>
          <p:cNvSpPr/>
          <p:nvPr/>
        </p:nvSpPr>
        <p:spPr>
          <a:xfrm>
            <a:off x="8439522" y="5276825"/>
            <a:ext cx="3528392" cy="1368152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/>
              <a:t>На самом деле 41,5% не знает, есть ли у них </a:t>
            </a:r>
            <a:r>
              <a:rPr lang="en-US" dirty="0"/>
              <a:t>API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684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41461" y="2581275"/>
            <a:ext cx="10018713" cy="1752599"/>
          </a:xfrm>
        </p:spPr>
        <p:txBody>
          <a:bodyPr/>
          <a:lstStyle/>
          <a:p>
            <a:r>
              <a:rPr lang="ru-RU" dirty="0" smtClean="0"/>
              <a:t>Что мы получаем в результате интеграции МИС + сайт + Битрикс24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672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071" y="1614468"/>
            <a:ext cx="7128791" cy="421483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3050" y="0"/>
            <a:ext cx="7750174" cy="1057275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ru-RU" dirty="0" smtClean="0"/>
              <a:t>. Начнём с посещаемости</a:t>
            </a:r>
            <a:endParaRPr lang="ru-RU" dirty="0"/>
          </a:p>
        </p:txBody>
      </p:sp>
      <p:sp>
        <p:nvSpPr>
          <p:cNvPr id="5" name="Облако 4"/>
          <p:cNvSpPr/>
          <p:nvPr/>
        </p:nvSpPr>
        <p:spPr>
          <a:xfrm>
            <a:off x="8295506" y="940718"/>
            <a:ext cx="3528392" cy="1368152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Острова — это платформа Яндекса, которая улучшает представление сайтов в результатах поиска</a:t>
            </a:r>
          </a:p>
        </p:txBody>
      </p:sp>
    </p:spTree>
    <p:extLst>
      <p:ext uri="{BB962C8B-B14F-4D97-AF65-F5344CB8AC3E}">
        <p14:creationId xmlns:p14="http://schemas.microsoft.com/office/powerpoint/2010/main" val="86692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Используем динамические данные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1" y="2343677"/>
            <a:ext cx="4247452" cy="3744093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025" y="2348880"/>
            <a:ext cx="4245074" cy="373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98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0475748"/>
              </p:ext>
            </p:extLst>
          </p:nvPr>
        </p:nvGraphicFramePr>
        <p:xfrm>
          <a:off x="2424643" y="1812057"/>
          <a:ext cx="7516357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79536" y="1"/>
            <a:ext cx="10018713" cy="1371600"/>
          </a:xfrm>
        </p:spPr>
        <p:txBody>
          <a:bodyPr>
            <a:normAutofit/>
          </a:bodyPr>
          <a:lstStyle/>
          <a:p>
            <a:r>
              <a:rPr lang="ru-RU" dirty="0" smtClean="0"/>
              <a:t>Качество контента –</a:t>
            </a:r>
            <a:br>
              <a:rPr lang="ru-RU" dirty="0" smtClean="0"/>
            </a:br>
            <a:r>
              <a:rPr lang="ru-RU" dirty="0" smtClean="0"/>
              <a:t>рост конверсии!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963362" y="3573016"/>
            <a:ext cx="2520242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80%</a:t>
            </a:r>
          </a:p>
          <a:p>
            <a:pPr algn="ctr"/>
            <a:r>
              <a:rPr lang="ru-RU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Динамический </a:t>
            </a:r>
            <a:r>
              <a:rPr lang="ru-RU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контент</a:t>
            </a:r>
            <a:endParaRPr lang="ru-RU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763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7955014"/>
              </p:ext>
            </p:extLst>
          </p:nvPr>
        </p:nvGraphicFramePr>
        <p:xfrm>
          <a:off x="2351502" y="1230867"/>
          <a:ext cx="7776864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911" y="1"/>
            <a:ext cx="10018713" cy="1066800"/>
          </a:xfrm>
        </p:spPr>
        <p:txBody>
          <a:bodyPr>
            <a:normAutofit/>
          </a:bodyPr>
          <a:lstStyle/>
          <a:p>
            <a:r>
              <a:rPr lang="ru-RU" dirty="0" smtClean="0"/>
              <a:t>Хочется единую систему (</a:t>
            </a:r>
            <a:r>
              <a:rPr lang="en-US" dirty="0" smtClean="0"/>
              <a:t>ERP</a:t>
            </a:r>
            <a:r>
              <a:rPr lang="ru-RU" dirty="0" smtClean="0"/>
              <a:t>)</a:t>
            </a:r>
            <a:r>
              <a:rPr lang="ru-RU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1670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5761" y="657225"/>
            <a:ext cx="10018713" cy="1752599"/>
          </a:xfrm>
        </p:spPr>
        <p:txBody>
          <a:bodyPr/>
          <a:lstStyle/>
          <a:p>
            <a:r>
              <a:rPr lang="en-US" dirty="0" smtClean="0"/>
              <a:t>bitrix24.lifehacker.ru/openclinic.html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1206" y="2009775"/>
            <a:ext cx="9379744" cy="400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468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94535" y="1498601"/>
            <a:ext cx="8574622" cy="3403600"/>
          </a:xfrm>
        </p:spPr>
        <p:txBody>
          <a:bodyPr>
            <a:normAutofit fontScale="90000"/>
          </a:bodyPr>
          <a:lstStyle/>
          <a:p>
            <a:r>
              <a:rPr lang="ru-RU" dirty="0"/>
              <a:t>Организация работы медицинской организации с помощью корпоративного портала «Битрикс24»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73534" y="5071534"/>
            <a:ext cx="2994023" cy="888999"/>
          </a:xfrm>
        </p:spPr>
        <p:txBody>
          <a:bodyPr>
            <a:normAutofit/>
          </a:bodyPr>
          <a:lstStyle/>
          <a:p>
            <a:r>
              <a:rPr lang="ru-RU" dirty="0" smtClean="0"/>
              <a:t>Михаил Болдырев</a:t>
            </a:r>
          </a:p>
          <a:p>
            <a:r>
              <a:rPr lang="en-US" dirty="0" smtClean="0"/>
              <a:t>m@boldyrev.ru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471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 такое Комплексный Интернет-Маркетинг(КИМ)?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КИМ – комплекс действий, направленный на превращение максимально возможного количества пользователей в потенциальных клиентов компании.</a:t>
            </a:r>
          </a:p>
          <a:p>
            <a:r>
              <a:rPr lang="ru-RU" dirty="0" smtClean="0"/>
              <a:t>Сбор</a:t>
            </a:r>
            <a:r>
              <a:rPr lang="ru-RU" dirty="0"/>
              <a:t> аналитики, анализ конкурентов, </a:t>
            </a:r>
            <a:r>
              <a:rPr lang="ru-RU" dirty="0" smtClean="0"/>
              <a:t>медиа-планирование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Создание</a:t>
            </a:r>
            <a:r>
              <a:rPr lang="ru-RU" dirty="0"/>
              <a:t> и изменение </a:t>
            </a:r>
            <a:r>
              <a:rPr lang="ru-RU" dirty="0" smtClean="0"/>
              <a:t>сайта.</a:t>
            </a:r>
            <a:endParaRPr lang="ru-RU" dirty="0"/>
          </a:p>
          <a:p>
            <a:r>
              <a:rPr lang="ru-RU" dirty="0" smtClean="0"/>
              <a:t>Поисковое</a:t>
            </a:r>
            <a:r>
              <a:rPr lang="ru-RU" dirty="0"/>
              <a:t> </a:t>
            </a:r>
            <a:r>
              <a:rPr lang="ru-RU" dirty="0" smtClean="0"/>
              <a:t>продвижение.</a:t>
            </a:r>
            <a:endParaRPr lang="ru-RU" dirty="0"/>
          </a:p>
          <a:p>
            <a:r>
              <a:rPr lang="ru-RU" dirty="0" smtClean="0"/>
              <a:t>Контекстная, таргетированная, медийная реклама.</a:t>
            </a:r>
            <a:endParaRPr lang="ru-RU" dirty="0"/>
          </a:p>
          <a:p>
            <a:r>
              <a:rPr lang="en-US" dirty="0" smtClean="0"/>
              <a:t>Email – </a:t>
            </a:r>
            <a:r>
              <a:rPr lang="ru-RU" dirty="0" smtClean="0"/>
              <a:t>маркетинг.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175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1354021"/>
              </p:ext>
            </p:extLst>
          </p:nvPr>
        </p:nvGraphicFramePr>
        <p:xfrm>
          <a:off x="2774836" y="1315368"/>
          <a:ext cx="7920879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63711" y="270934"/>
            <a:ext cx="10018713" cy="872067"/>
          </a:xfrm>
        </p:spPr>
        <p:txBody>
          <a:bodyPr>
            <a:normAutofit/>
          </a:bodyPr>
          <a:lstStyle/>
          <a:p>
            <a:r>
              <a:rPr lang="ru-RU" dirty="0" smtClean="0"/>
              <a:t>Цель коммерческой клиники: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993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458" y="0"/>
              <a:ext cx="10309809" cy="6858000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4919133" y="5401733"/>
              <a:ext cx="2912534" cy="115993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25208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2129047"/>
              </p:ext>
            </p:extLst>
          </p:nvPr>
        </p:nvGraphicFramePr>
        <p:xfrm>
          <a:off x="1601995" y="1938867"/>
          <a:ext cx="9904206" cy="403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65777" y="1295401"/>
            <a:ext cx="10018713" cy="812801"/>
          </a:xfrm>
        </p:spPr>
        <p:txBody>
          <a:bodyPr/>
          <a:lstStyle/>
          <a:p>
            <a:r>
              <a:rPr lang="ru-RU" dirty="0"/>
              <a:t>Как </a:t>
            </a:r>
            <a:r>
              <a:rPr lang="ru-RU" dirty="0" smtClean="0"/>
              <a:t>заработать клинике?</a:t>
            </a:r>
            <a:endParaRPr lang="ru-RU" dirty="0"/>
          </a:p>
        </p:txBody>
      </p:sp>
      <p:sp>
        <p:nvSpPr>
          <p:cNvPr id="5" name="Облако 4"/>
          <p:cNvSpPr/>
          <p:nvPr/>
        </p:nvSpPr>
        <p:spPr>
          <a:xfrm>
            <a:off x="9330266" y="155435"/>
            <a:ext cx="2770916" cy="936765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000" dirty="0"/>
              <a:t>Доходность кабинета 5000р.  в час при загрузке 80%</a:t>
            </a:r>
          </a:p>
          <a:p>
            <a:pPr algn="ctr"/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89851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86644" y="-59266"/>
            <a:ext cx="10018713" cy="1244600"/>
          </a:xfrm>
        </p:spPr>
        <p:txBody>
          <a:bodyPr>
            <a:normAutofit/>
          </a:bodyPr>
          <a:lstStyle/>
          <a:p>
            <a:r>
              <a:rPr lang="en-US" dirty="0" smtClean="0"/>
              <a:t>IT-</a:t>
            </a:r>
            <a:r>
              <a:rPr lang="ru-RU" dirty="0" smtClean="0"/>
              <a:t>инфраструктура клиники</a:t>
            </a:r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2065524" y="1417464"/>
            <a:ext cx="8568952" cy="4464496"/>
            <a:chOff x="1811524" y="2204864"/>
            <a:chExt cx="8568952" cy="446449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632199" y="3928533"/>
              <a:ext cx="1532468" cy="8043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Сайт</a:t>
              </a:r>
            </a:p>
            <a:p>
              <a:pPr algn="ctr"/>
              <a:r>
                <a:rPr lang="ru-RU" dirty="0" smtClean="0"/>
                <a:t>(</a:t>
              </a:r>
              <a:r>
                <a:rPr lang="ru-RU" sz="1200" dirty="0" smtClean="0"/>
                <a:t>1С-Битрикс</a:t>
              </a:r>
              <a:r>
                <a:rPr lang="ru-RU" dirty="0" smtClean="0"/>
                <a:t>)</a:t>
              </a:r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6672064" y="4077072"/>
              <a:ext cx="1512168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ЛПУ (клиника)</a:t>
              </a:r>
              <a:endParaRPr lang="ru-RU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81887" y="3889197"/>
              <a:ext cx="13535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/>
                <a:t>Пациент</a:t>
              </a:r>
              <a:endParaRPr lang="ru-RU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891324" y="4436334"/>
              <a:ext cx="9923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/>
                <a:t>Врач</a:t>
              </a: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>
              <a:off x="2466009" y="4365104"/>
              <a:ext cx="1000595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 flipH="1">
              <a:off x="8476654" y="4436533"/>
              <a:ext cx="1133013" cy="57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Прямоугольник 13"/>
            <p:cNvSpPr/>
            <p:nvPr/>
          </p:nvSpPr>
          <p:spPr>
            <a:xfrm>
              <a:off x="6600056" y="3068960"/>
              <a:ext cx="1656184" cy="2808312"/>
            </a:xfrm>
            <a:prstGeom prst="rect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29730" y="3187020"/>
              <a:ext cx="15998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МИС </a:t>
              </a:r>
              <a:r>
                <a:rPr lang="ru-RU" dirty="0"/>
                <a:t>1С:Медицина</a:t>
              </a:r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>
              <a:off x="5283616" y="4401108"/>
              <a:ext cx="884392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 flipH="1">
              <a:off x="5283616" y="4524090"/>
              <a:ext cx="884392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197343" y="3669935"/>
              <a:ext cx="14401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ОБМЕН ДАННЫМИ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1811524" y="2204864"/>
              <a:ext cx="8568952" cy="4464496"/>
            </a:xfrm>
            <a:prstGeom prst="rect">
              <a:avLst/>
            </a:prstGeom>
            <a:noFill/>
            <a:ln w="381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chemeClr val="tx1"/>
                  </a:solidFill>
                  <a:prstDash val="dash"/>
                </a:ln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671483" y="2672916"/>
              <a:ext cx="2283899" cy="79208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Бухгалтерия (1С)</a:t>
              </a:r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7671483" y="5460665"/>
              <a:ext cx="2283899" cy="792088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Бизнес-процессы (Битрикс24)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66574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0" y="-1"/>
            <a:ext cx="12192000" cy="6858001"/>
            <a:chOff x="0" y="-1"/>
            <a:chExt cx="12192000" cy="6858001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013" y="-1"/>
              <a:ext cx="10245971" cy="6858001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5427133" y="135466"/>
              <a:ext cx="1346200" cy="508001"/>
            </a:xfrm>
            <a:prstGeom prst="rect">
              <a:avLst/>
            </a:prstGeom>
            <a:noFill/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058333" y="1058332"/>
              <a:ext cx="1346200" cy="770468"/>
            </a:xfrm>
            <a:prstGeom prst="rect">
              <a:avLst/>
            </a:prstGeom>
            <a:noFill/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514600" y="1066799"/>
              <a:ext cx="1346200" cy="753534"/>
            </a:xfrm>
            <a:prstGeom prst="rect">
              <a:avLst/>
            </a:prstGeom>
            <a:noFill/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996266" y="1049866"/>
              <a:ext cx="1346200" cy="778934"/>
            </a:xfrm>
            <a:prstGeom prst="rect">
              <a:avLst/>
            </a:prstGeom>
            <a:noFill/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452533" y="1083733"/>
              <a:ext cx="1346200" cy="745067"/>
            </a:xfrm>
            <a:prstGeom prst="rect">
              <a:avLst/>
            </a:prstGeom>
            <a:noFill/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900333" y="1066799"/>
              <a:ext cx="1346200" cy="762001"/>
            </a:xfrm>
            <a:prstGeom prst="rect">
              <a:avLst/>
            </a:prstGeom>
            <a:noFill/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8373533" y="1066799"/>
              <a:ext cx="1346200" cy="770468"/>
            </a:xfrm>
            <a:prstGeom prst="rect">
              <a:avLst/>
            </a:prstGeom>
            <a:noFill/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9795932" y="948266"/>
              <a:ext cx="1329267" cy="880534"/>
            </a:xfrm>
            <a:prstGeom prst="rect">
              <a:avLst/>
            </a:prstGeom>
            <a:noFill/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046133" y="1998134"/>
              <a:ext cx="2616199" cy="3522134"/>
            </a:xfrm>
            <a:prstGeom prst="rect">
              <a:avLst/>
            </a:prstGeom>
            <a:noFill/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822267" y="5748866"/>
            <a:ext cx="32427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Часть штатной структуры, которая участвует в общих бизнес-процессах.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84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3812" y="1955799"/>
            <a:ext cx="8930747" cy="2110382"/>
          </a:xfrm>
        </p:spPr>
        <p:txBody>
          <a:bodyPr>
            <a:normAutofit/>
          </a:bodyPr>
          <a:lstStyle/>
          <a:p>
            <a:r>
              <a:rPr lang="ru-RU" dirty="0"/>
              <a:t>Отличие корпоративного портала «Битрикс24» от «обычной» </a:t>
            </a:r>
            <a:r>
              <a:rPr lang="ru-RU" dirty="0" smtClean="0"/>
              <a:t>МИС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МИС работает с пациентами, а Битрикс24 строит бизнес-процессы!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158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http://v8.1c.ru/UserFiles/Image/Medicine/sheme3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747" y="106363"/>
            <a:ext cx="5818187" cy="634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499" y="5619750"/>
            <a:ext cx="3838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Классическая схема работы МИС (Медицинская Информационная Система).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211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TC103457496[[fn=Параллакс]]</Template>
  <TotalTime>855</TotalTime>
  <Words>732</Words>
  <Application>Microsoft Office PowerPoint</Application>
  <PresentationFormat>Широкоэкранный</PresentationFormat>
  <Paragraphs>146</Paragraphs>
  <Slides>40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5" baseType="lpstr">
      <vt:lpstr>Arial</vt:lpstr>
      <vt:lpstr>Calibri</vt:lpstr>
      <vt:lpstr>Corbel</vt:lpstr>
      <vt:lpstr>Wingdings</vt:lpstr>
      <vt:lpstr>Параллакс</vt:lpstr>
      <vt:lpstr>Организация работы медицинской организации с помощью корпоративного портала «Битрикс24»</vt:lpstr>
      <vt:lpstr>Рассмотрим следующие вопросы:</vt:lpstr>
      <vt:lpstr>Какова необходимость автоматизации бизнес-процессов для медицинских учреждений?</vt:lpstr>
      <vt:lpstr>Цель коммерческой клиники:</vt:lpstr>
      <vt:lpstr>Как заработать клинике?</vt:lpstr>
      <vt:lpstr>IT-инфраструктура клиники</vt:lpstr>
      <vt:lpstr>Презентация PowerPoint</vt:lpstr>
      <vt:lpstr>Отличие корпоративного портала «Битрикс24» от «обычной» МИС</vt:lpstr>
      <vt:lpstr>Презентация PowerPoint</vt:lpstr>
      <vt:lpstr>Презентация PowerPoint</vt:lpstr>
      <vt:lpstr>Презентация PowerPoint</vt:lpstr>
      <vt:lpstr>Практика: организация бизнес-процессов для руководства и менеджмента ЛПУ с помощью «Битрикс24».</vt:lpstr>
      <vt:lpstr>Что такое бизнес-процесс? </vt:lpstr>
      <vt:lpstr>Какие бывают бизнес-процессы?</vt:lpstr>
      <vt:lpstr>Проблемы в бизнес-процессах</vt:lpstr>
      <vt:lpstr>Простой бизнес-процесс</vt:lpstr>
      <vt:lpstr>Презентация PowerPoint</vt:lpstr>
      <vt:lpstr>Организация первичных продаж медицинских услуг с помощью «Битрикс24».</vt:lpstr>
      <vt:lpstr>Как построить бизнес-процессы в продажах?</vt:lpstr>
      <vt:lpstr>Не надо делать сложно!</vt:lpstr>
      <vt:lpstr>Примеры цепочек продаж</vt:lpstr>
      <vt:lpstr>Медицинские услуги:</vt:lpstr>
      <vt:lpstr>Преимущества интеграции «1С-Битрикс: Сайт медицинской организации» и «Битрикс24».</vt:lpstr>
      <vt:lpstr>Исследование сайтов коммерческих клиник Москвы и разработчиков МИС</vt:lpstr>
      <vt:lpstr>Презентация PowerPoint</vt:lpstr>
      <vt:lpstr>Используются ли интерактивные сервисы?</vt:lpstr>
      <vt:lpstr>Популярность CMS</vt:lpstr>
      <vt:lpstr>Значимость CMS</vt:lpstr>
      <vt:lpstr>Какие вопросы задавались разработчикам МИС</vt:lpstr>
      <vt:lpstr>Рекомендованный метод обмена данными МИС и сайта.</vt:lpstr>
      <vt:lpstr>Есть ли API  у МИС?</vt:lpstr>
      <vt:lpstr>Что мы получаем в результате интеграции МИС + сайт + Битрикс24</vt:lpstr>
      <vt:lpstr>1. Начнём с посещаемости</vt:lpstr>
      <vt:lpstr>Используем динамические данные</vt:lpstr>
      <vt:lpstr>Качество контента – рост конверсии!</vt:lpstr>
      <vt:lpstr>Хочется единую систему (ERP)?</vt:lpstr>
      <vt:lpstr>bitrix24.lifehacker.ru/openclinic.html</vt:lpstr>
      <vt:lpstr>Организация работы медицинской организации с помощью корпоративного портала «Битрикс24»</vt:lpstr>
      <vt:lpstr>Что такое Комплексный Интернет-Маркетинг(КИМ)?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Болдырев</dc:creator>
  <cp:lastModifiedBy>Михаил Болдырев</cp:lastModifiedBy>
  <cp:revision>75</cp:revision>
  <dcterms:created xsi:type="dcterms:W3CDTF">2014-04-07T14:58:54Z</dcterms:created>
  <dcterms:modified xsi:type="dcterms:W3CDTF">2014-11-28T09:26:54Z</dcterms:modified>
</cp:coreProperties>
</file>