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144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6D8991-2FB6-442B-BC47-200272FC0A45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1C1CA35-FE6F-4FD6-8657-726E3402D2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denis.svirin.16" TargetMode="External"/><Relationship Id="rId2" Type="http://schemas.openxmlformats.org/officeDocument/2006/relationships/hyperlink" Target="mailto:svirin_d@expetro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virin_d@expetro.ru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cebook.com/denis.svirin.1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h.ru" TargetMode="External"/><Relationship Id="rId2" Type="http://schemas.openxmlformats.org/officeDocument/2006/relationships/hyperlink" Target="1c-bitrix.ru/partners/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weblancer.net" TargetMode="External"/><Relationship Id="rId4" Type="http://schemas.openxmlformats.org/officeDocument/2006/relationships/hyperlink" Target="free-lance.r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docs.googl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2000264"/>
          </a:xfrm>
        </p:spPr>
        <p:txBody>
          <a:bodyPr>
            <a:normAutofit/>
          </a:bodyPr>
          <a:lstStyle/>
          <a:p>
            <a:r>
              <a:rPr lang="ru-RU" sz="3600" dirty="0"/>
              <a:t>Как </a:t>
            </a:r>
            <a:r>
              <a:rPr lang="ru-RU" sz="3600" dirty="0" err="1"/>
              <a:t>Expetro.ru</a:t>
            </a:r>
            <a:r>
              <a:rPr lang="ru-RU" sz="3600" dirty="0"/>
              <a:t> внедрял платформу «1С-Битрикс».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Учимся </a:t>
            </a:r>
            <a:r>
              <a:rPr lang="ru-RU" sz="3600" dirty="0"/>
              <a:t>избегать основных </a:t>
            </a:r>
            <a:r>
              <a:rPr lang="ru-RU" sz="3600" dirty="0" smtClean="0"/>
              <a:t>ошибок.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4357694"/>
            <a:ext cx="6043610" cy="292895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800" dirty="0" smtClean="0"/>
              <a:t>Денис </a:t>
            </a:r>
            <a:r>
              <a:rPr lang="ru-RU" sz="2800" dirty="0" err="1" smtClean="0"/>
              <a:t>Свирин</a:t>
            </a:r>
            <a:endParaRPr lang="ru-RU" sz="2800" dirty="0" smtClean="0"/>
          </a:p>
          <a:p>
            <a:pPr algn="r">
              <a:defRPr/>
            </a:pPr>
            <a:r>
              <a:rPr lang="en-US" sz="2800" dirty="0" smtClean="0">
                <a:solidFill>
                  <a:srgbClr val="002060"/>
                </a:solidFill>
                <a:hlinkClick r:id="rId2"/>
              </a:rPr>
              <a:t>svirin_d@expetro.ru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en-US" sz="2800" dirty="0" smtClean="0">
                <a:solidFill>
                  <a:srgbClr val="002060"/>
                </a:solidFill>
                <a:hlinkClick r:id="rId3"/>
              </a:rPr>
              <a:t>facebook.com/denis.svirin.16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лайд-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00174"/>
            <a:ext cx="8334433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26" y="1000108"/>
            <a:ext cx="8786874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dirty="0" smtClean="0"/>
              <a:t>Как сделать работу с сайтом эффективной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+mj-lt"/>
              </a:rPr>
              <a:t>Думать и о других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5" name="Рисунок 4" descr="Friend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357430"/>
            <a:ext cx="5060165" cy="4048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Ко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2285993"/>
            <a:ext cx="2512106" cy="2286016"/>
          </a:xfrm>
        </p:spPr>
      </p:pic>
      <p:sp>
        <p:nvSpPr>
          <p:cNvPr id="5" name="Прямоугольник 4"/>
          <p:cNvSpPr/>
          <p:nvPr/>
        </p:nvSpPr>
        <p:spPr>
          <a:xfrm>
            <a:off x="1714480" y="4857760"/>
            <a:ext cx="6858016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r"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2800" dirty="0">
                <a:solidFill>
                  <a:srgbClr val="424456"/>
                </a:solidFill>
              </a:rPr>
              <a:t>Денис </a:t>
            </a:r>
            <a:r>
              <a:rPr lang="ru-RU" sz="2800" dirty="0" err="1">
                <a:solidFill>
                  <a:srgbClr val="424456"/>
                </a:solidFill>
              </a:rPr>
              <a:t>Свирин</a:t>
            </a:r>
            <a:endParaRPr lang="ru-RU" sz="2800" dirty="0">
              <a:solidFill>
                <a:srgbClr val="424456"/>
              </a:solidFill>
            </a:endParaRPr>
          </a:p>
          <a:p>
            <a:pPr marL="64008" lvl="0" algn="r">
              <a:spcBef>
                <a:spcPts val="300"/>
              </a:spcBef>
              <a:buClr>
                <a:srgbClr val="A04DA3"/>
              </a:buClr>
              <a:defRPr/>
            </a:pPr>
            <a:r>
              <a:rPr lang="en-US" sz="2800" dirty="0">
                <a:solidFill>
                  <a:srgbClr val="002060"/>
                </a:solidFill>
                <a:hlinkClick r:id="rId3"/>
              </a:rPr>
              <a:t>svirin_d@expetro.ru</a:t>
            </a:r>
            <a:endParaRPr lang="en-US" sz="2800" dirty="0">
              <a:solidFill>
                <a:srgbClr val="002060"/>
              </a:solidFill>
            </a:endParaRPr>
          </a:p>
          <a:p>
            <a:pPr marL="64008" lvl="0" algn="r">
              <a:spcBef>
                <a:spcPts val="300"/>
              </a:spcBef>
              <a:buClr>
                <a:srgbClr val="A04DA3"/>
              </a:buClr>
              <a:defRPr/>
            </a:pPr>
            <a:r>
              <a:rPr lang="en-US" sz="2800" dirty="0">
                <a:solidFill>
                  <a:srgbClr val="002060"/>
                </a:solidFill>
                <a:hlinkClick r:id="rId4"/>
              </a:rPr>
              <a:t>facebook.com/denis.svirin.16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CC00"/>
                </a:solidFill>
              </a:rPr>
              <a:t>www.expetro.ru</a:t>
            </a:r>
            <a:endParaRPr lang="ru-RU" b="1" dirty="0">
              <a:solidFill>
                <a:srgbClr val="00CC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Как мы внедряли «1С-Битрикс». Преимущества системы и </a:t>
            </a:r>
            <a:r>
              <a:rPr lang="ru-RU" sz="2400" dirty="0" smtClean="0"/>
              <a:t>недостатки</a:t>
            </a:r>
          </a:p>
          <a:p>
            <a:r>
              <a:rPr lang="ru-RU" sz="2400" dirty="0" err="1" smtClean="0"/>
              <a:t>Фриланс</a:t>
            </a:r>
            <a:r>
              <a:rPr lang="ru-RU" sz="2400" dirty="0" smtClean="0"/>
              <a:t> или студия? Где и как искать исполнителя</a:t>
            </a:r>
            <a:r>
              <a:rPr lang="ru-RU" sz="2400" dirty="0" smtClean="0"/>
              <a:t>?</a:t>
            </a:r>
          </a:p>
          <a:p>
            <a:r>
              <a:rPr lang="ru-RU" sz="2400" dirty="0" smtClean="0"/>
              <a:t>Постановка задач разработчику: как избежать трудностей </a:t>
            </a:r>
            <a:endParaRPr lang="ru-RU" sz="2400" dirty="0" smtClean="0"/>
          </a:p>
          <a:p>
            <a:r>
              <a:rPr lang="ru-RU" sz="2400" dirty="0" smtClean="0"/>
              <a:t>Как сделать работу с сайтом эффективной  и удобной как для компании, так и для клиентов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wnloads\Слайд-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89034" y="760760"/>
            <a:ext cx="7111989" cy="58115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066800"/>
          </a:xfrm>
        </p:spPr>
        <p:txBody>
          <a:bodyPr/>
          <a:lstStyle/>
          <a:p>
            <a:pPr algn="ctr"/>
            <a:r>
              <a:rPr lang="ru-RU" dirty="0" err="1" smtClean="0"/>
              <a:t>Админка</a:t>
            </a:r>
            <a:r>
              <a:rPr lang="ru-RU" dirty="0" smtClean="0"/>
              <a:t> сайта</a:t>
            </a:r>
            <a:endParaRPr lang="ru-RU" dirty="0"/>
          </a:p>
        </p:txBody>
      </p:sp>
      <p:pic>
        <p:nvPicPr>
          <p:cNvPr id="7" name="Содержимое 6" descr="Слайд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000240"/>
            <a:ext cx="8275081" cy="42616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Каталог</a:t>
            </a:r>
            <a:endParaRPr lang="ru-RU" dirty="0"/>
          </a:p>
        </p:txBody>
      </p:sp>
      <p:pic>
        <p:nvPicPr>
          <p:cNvPr id="5" name="Содержимое 4" descr="Слайд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928802"/>
            <a:ext cx="8310956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Карточка товара</a:t>
            </a:r>
            <a:endParaRPr lang="ru-RU" dirty="0"/>
          </a:p>
        </p:txBody>
      </p:sp>
      <p:pic>
        <p:nvPicPr>
          <p:cNvPr id="8" name="Содержимое 7" descr="Слайд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3718" y="2465368"/>
            <a:ext cx="4474240" cy="3892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D:\Downloads\Слайд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71613"/>
            <a:ext cx="4357718" cy="3791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Фотографии</a:t>
            </a:r>
            <a:endParaRPr lang="ru-RU" dirty="0"/>
          </a:p>
        </p:txBody>
      </p:sp>
      <p:pic>
        <p:nvPicPr>
          <p:cNvPr id="4" name="Содержимое 3" descr="Слайд-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7036" y="1614865"/>
            <a:ext cx="5698169" cy="49574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Где и как искать исполнителя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§"/>
              <a:defRPr/>
            </a:pPr>
            <a:r>
              <a:rPr lang="ru-RU" dirty="0" smtClean="0">
                <a:latin typeface="Arial" charset="0"/>
                <a:cs typeface="Arial" charset="0"/>
              </a:rPr>
              <a:t> Где </a:t>
            </a:r>
            <a:r>
              <a:rPr lang="ru-RU" dirty="0" smtClean="0">
                <a:latin typeface="Arial" charset="0"/>
                <a:cs typeface="Arial" charset="0"/>
              </a:rPr>
              <a:t>искать</a:t>
            </a:r>
            <a:r>
              <a:rPr lang="en-US" dirty="0" smtClean="0">
                <a:latin typeface="Arial" charset="0"/>
                <a:cs typeface="Arial" charset="0"/>
              </a:rPr>
              <a:t>: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Arial" charset="0"/>
                <a:cs typeface="Arial" charset="0"/>
                <a:hlinkClick r:id="rId2" action="ppaction://hlinkfile"/>
              </a:rPr>
              <a:t>1c-bitrix.ru/partners/index.php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  <a:hlinkClick r:id="rId3" action="ppaction://hlinkfile"/>
              </a:rPr>
              <a:t>hh.ru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</a:t>
            </a:r>
            <a:r>
              <a:rPr lang="ru-RU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ru-RU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  <a:hlinkClick r:id="rId4" action="ppaction://hlinkfile"/>
              </a:rPr>
              <a:t>free-lance.ru</a:t>
            </a:r>
            <a:r>
              <a:rPr lang="en-US" dirty="0" smtClean="0">
                <a:latin typeface="Arial" charset="0"/>
                <a:cs typeface="Arial" charset="0"/>
              </a:rPr>
              <a:t>,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  <a:hlinkClick r:id="rId5" action="ppaction://hlinkfile"/>
              </a:rPr>
              <a:t>weblancer.net</a:t>
            </a:r>
            <a:endParaRPr lang="ru-RU" u="sng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buFont typeface="Wingdings" pitchFamily="2" charset="2"/>
              <a:buChar char="§"/>
              <a:defRPr/>
            </a:pP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smtClean="0">
                <a:latin typeface="Arial" charset="0"/>
                <a:cs typeface="Arial" charset="0"/>
              </a:rPr>
              <a:t>Стоимость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  <a:r>
              <a:rPr lang="ru-RU" dirty="0" smtClean="0">
                <a:latin typeface="Arial" charset="0"/>
                <a:cs typeface="Arial" charset="0"/>
              </a:rPr>
              <a:t>по договоренности</a:t>
            </a:r>
            <a:endParaRPr lang="ru-RU" u="sng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buFont typeface="Wingdings" pitchFamily="2" charset="2"/>
              <a:buChar char="§"/>
              <a:defRPr/>
            </a:pPr>
            <a:r>
              <a:rPr lang="ru-RU" dirty="0" smtClean="0">
                <a:latin typeface="Arial" charset="0"/>
                <a:cs typeface="Arial" charset="0"/>
              </a:rPr>
              <a:t> На что смотреть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  <a:r>
              <a:rPr lang="ru-RU" dirty="0" smtClean="0">
                <a:latin typeface="Arial" charset="0"/>
                <a:cs typeface="Arial" charset="0"/>
              </a:rPr>
              <a:t>отзывы, </a:t>
            </a:r>
            <a:r>
              <a:rPr lang="ru-RU" dirty="0" smtClean="0">
                <a:latin typeface="Arial" charset="0"/>
                <a:cs typeface="Arial" charset="0"/>
              </a:rPr>
              <a:t>общение</a:t>
            </a:r>
            <a:endParaRPr lang="ru-RU" dirty="0" smtClean="0">
              <a:latin typeface="Arial" charset="0"/>
              <a:cs typeface="Arial" charset="0"/>
            </a:endParaRPr>
          </a:p>
          <a:p>
            <a:pPr marL="0" indent="0">
              <a:buFont typeface="Wingdings" pitchFamily="2" charset="2"/>
              <a:buChar char="§"/>
              <a:defRPr/>
            </a:pPr>
            <a:r>
              <a:rPr lang="ru-RU" dirty="0" smtClean="0">
                <a:latin typeface="Arial" charset="0"/>
                <a:cs typeface="Arial" charset="0"/>
              </a:rPr>
              <a:t> Подводные камни</a:t>
            </a:r>
            <a:r>
              <a:rPr lang="en-US" dirty="0" smtClean="0">
                <a:latin typeface="Arial" charset="0"/>
                <a:cs typeface="Arial" charset="0"/>
              </a:rPr>
              <a:t>: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292608" lvl="1" indent="0"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медлительность</a:t>
            </a:r>
            <a:endParaRPr 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92608" lvl="1" indent="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«семейные обстоятельства»</a:t>
            </a:r>
            <a:endParaRPr 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92608" lvl="1" indent="0"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спецификация</a:t>
            </a:r>
            <a:endParaRPr lang="ru-RU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Постановка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r>
              <a:rPr lang="ru-RU" dirty="0" smtClean="0"/>
              <a:t>Максимально полное описание</a:t>
            </a:r>
          </a:p>
          <a:p>
            <a:r>
              <a:rPr lang="ru-RU" dirty="0" err="1" smtClean="0"/>
              <a:t>Скриншоты</a:t>
            </a:r>
            <a:endParaRPr lang="ru-RU" dirty="0" smtClean="0"/>
          </a:p>
          <a:p>
            <a:r>
              <a:rPr lang="ru-RU" dirty="0" smtClean="0"/>
              <a:t>Расстановка приоритетов</a:t>
            </a:r>
          </a:p>
          <a:p>
            <a:r>
              <a:rPr lang="ru-RU" dirty="0" smtClean="0"/>
              <a:t>Фиксирование постановки задач и исполнения (</a:t>
            </a:r>
            <a:r>
              <a:rPr lang="en-US" dirty="0" smtClean="0">
                <a:hlinkClick r:id="rId2" action="ppaction://hlinkfile"/>
              </a:rPr>
              <a:t> docs.google.com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3084</TotalTime>
  <Words>138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Как Expetro.ru внедрял платформу «1С-Битрикс».  Учимся избегать основных ошибок.</vt:lpstr>
      <vt:lpstr>www.expetro.ru</vt:lpstr>
      <vt:lpstr>Слайд 3</vt:lpstr>
      <vt:lpstr>Админка сайта</vt:lpstr>
      <vt:lpstr>Каталог</vt:lpstr>
      <vt:lpstr>Карточка товара</vt:lpstr>
      <vt:lpstr>Фотографии</vt:lpstr>
      <vt:lpstr>Где и как искать исполнителя</vt:lpstr>
      <vt:lpstr>Постановка задач</vt:lpstr>
      <vt:lpstr>Слайд 10</vt:lpstr>
      <vt:lpstr>Как сделать работу с сайтом эффективной 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Denis</dc:creator>
  <cp:lastModifiedBy>Denis</cp:lastModifiedBy>
  <cp:revision>67</cp:revision>
  <dcterms:created xsi:type="dcterms:W3CDTF">2016-03-25T13:07:42Z</dcterms:created>
  <dcterms:modified xsi:type="dcterms:W3CDTF">2016-03-27T16:31:58Z</dcterms:modified>
</cp:coreProperties>
</file>