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12192000" cy="6858000"/>
  <p:notesSz cx="6858000" cy="9144000"/>
  <p:defaultTextStyle>
    <a:lvl1pPr defTabSz="913969">
      <a:defRPr sz="1900">
        <a:latin typeface="Calibri"/>
        <a:ea typeface="Calibri"/>
        <a:cs typeface="Calibri"/>
        <a:sym typeface="Calibri"/>
      </a:defRPr>
    </a:lvl1pPr>
    <a:lvl2pPr indent="456975" defTabSz="913969">
      <a:defRPr sz="1900">
        <a:latin typeface="Calibri"/>
        <a:ea typeface="Calibri"/>
        <a:cs typeface="Calibri"/>
        <a:sym typeface="Calibri"/>
      </a:defRPr>
    </a:lvl2pPr>
    <a:lvl3pPr indent="913969" defTabSz="913969">
      <a:defRPr sz="1900">
        <a:latin typeface="Calibri"/>
        <a:ea typeface="Calibri"/>
        <a:cs typeface="Calibri"/>
        <a:sym typeface="Calibri"/>
      </a:defRPr>
    </a:lvl3pPr>
    <a:lvl4pPr indent="1370954" defTabSz="913969">
      <a:defRPr sz="1900">
        <a:latin typeface="Calibri"/>
        <a:ea typeface="Calibri"/>
        <a:cs typeface="Calibri"/>
        <a:sym typeface="Calibri"/>
      </a:defRPr>
    </a:lvl4pPr>
    <a:lvl5pPr indent="1827938" defTabSz="913969">
      <a:defRPr sz="1900">
        <a:latin typeface="Calibri"/>
        <a:ea typeface="Calibri"/>
        <a:cs typeface="Calibri"/>
        <a:sym typeface="Calibri"/>
      </a:defRPr>
    </a:lvl5pPr>
    <a:lvl6pPr indent="2284933" defTabSz="913969">
      <a:defRPr sz="1900">
        <a:latin typeface="Calibri"/>
        <a:ea typeface="Calibri"/>
        <a:cs typeface="Calibri"/>
        <a:sym typeface="Calibri"/>
      </a:defRPr>
    </a:lvl6pPr>
    <a:lvl7pPr indent="2741906" defTabSz="913969">
      <a:defRPr sz="1900">
        <a:latin typeface="Calibri"/>
        <a:ea typeface="Calibri"/>
        <a:cs typeface="Calibri"/>
        <a:sym typeface="Calibri"/>
      </a:defRPr>
    </a:lvl7pPr>
    <a:lvl8pPr indent="3198879" defTabSz="913969">
      <a:defRPr sz="1900">
        <a:latin typeface="Calibri"/>
        <a:ea typeface="Calibri"/>
        <a:cs typeface="Calibri"/>
        <a:sym typeface="Calibri"/>
      </a:defRPr>
    </a:lvl8pPr>
    <a:lvl9pPr indent="3655855" defTabSz="913969">
      <a:defRPr sz="1900">
        <a:latin typeface="Calibri"/>
        <a:ea typeface="Calibri"/>
        <a:cs typeface="Calibri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0DEEF"/>
          </a:solidFill>
        </a:fill>
      </a:tcStyle>
    </a:wholeTbl>
    <a:band2H>
      <a:tcTxStyle b="def" i="def"/>
      <a:tcStyle>
        <a:tcBdr/>
        <a:fill>
          <a:solidFill>
            <a:srgbClr val="E9EFF7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B9BD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B9BD5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14" name="Shape 31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
</file>

<file path=ppt/slideLayouts/_rels/slideLayout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
</file>

<file path=ppt/slideLayouts/_rels/slideLayout2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
</file>

<file path=ppt/slideLayouts/_rels/slideLayout3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
</file>

<file path=ppt/slideLayouts/_rels/slideLayout3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
</file>

<file path=ppt/slideLayouts/_rels/slideLayout3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
</file>

<file path=ppt/slideLayouts/_rels/slideLayout3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
</file>

<file path=ppt/slideLayouts/_rels/slideLayout3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
</file>

<file path=ppt/slideLayouts/_rels/slideLayout3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3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
</file>

<file path=ppt/slideLayouts/_rels/slideLayout5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
</file>

<file path=ppt/slideLayouts/_rels/slideLayout5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6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6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6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
</file>

<file path=ppt/slideLayouts/_rels/slideLayout7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524000" y="0"/>
            <a:ext cx="9144000" cy="3429000"/>
          </a:xfrm>
          <a:prstGeom prst="rect">
            <a:avLst/>
          </a:prstGeom>
        </p:spPr>
        <p:txBody>
          <a:bodyPr lIns="45718" tIns="45718" rIns="45718" bIns="45718" anchor="b">
            <a:normAutofit fontScale="100000" lnSpcReduction="0"/>
          </a:bodyPr>
          <a:lstStyle>
            <a:lvl1pPr defTabSz="913969">
              <a:defRPr sz="6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lvl="0">
              <a:defRPr sz="1800"/>
            </a:pPr>
            <a:r>
              <a:rPr sz="6000"/>
              <a:t>Click to edit Master title style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524000" y="3602040"/>
            <a:ext cx="9144000" cy="3255961"/>
          </a:xfrm>
          <a:prstGeom prst="rect">
            <a:avLst/>
          </a:prstGeom>
        </p:spPr>
        <p:txBody>
          <a:bodyPr lIns="45718" tIns="45718" rIns="45718" bIns="45718">
            <a:normAutofit fontScale="100000" lnSpcReduction="0"/>
          </a:bodyPr>
          <a:lstStyle>
            <a:lvl1pPr marL="0" indent="0" algn="ctr" defTabSz="913969">
              <a:lnSpc>
                <a:spcPct val="90000"/>
              </a:lnSpc>
              <a:spcBef>
                <a:spcPts val="800"/>
              </a:spcBef>
              <a:buSzTx/>
              <a:buFontTx/>
              <a:buNone/>
              <a:defRPr sz="2400"/>
            </a:lvl1pPr>
          </a:lstStyle>
          <a:p>
            <a:pPr lvl="0">
              <a:defRPr sz="1800"/>
            </a:pPr>
            <a:r>
              <a:rPr sz="2400"/>
              <a:t>Click to edit Master subtitle style</a:t>
            </a:r>
          </a:p>
        </p:txBody>
      </p:sp>
      <p:sp>
        <p:nvSpPr>
          <p:cNvPr id="10" name="Shape 10"/>
          <p:cNvSpPr/>
          <p:nvPr>
            <p:ph type="sldNum" sz="quarter" idx="2"/>
          </p:nvPr>
        </p:nvSpPr>
        <p:spPr>
          <a:xfrm>
            <a:off x="8077226" y="6404300"/>
            <a:ext cx="3276602" cy="269237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>
            <p:ph type="title"/>
          </p:nvPr>
        </p:nvSpPr>
        <p:spPr>
          <a:xfrm>
            <a:off x="838203" y="230195"/>
            <a:ext cx="10515601" cy="1595431"/>
          </a:xfrm>
          <a:prstGeom prst="rect">
            <a:avLst/>
          </a:prstGeom>
        </p:spPr>
        <p:txBody>
          <a:bodyPr lIns="45718" tIns="45718" rIns="45718" bIns="45718" anchor="ctr">
            <a:normAutofit fontScale="100000" lnSpcReduction="0"/>
          </a:bodyPr>
          <a:lstStyle>
            <a:lvl1pPr algn="l" defTabSz="913969"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42" name="Shape 42"/>
          <p:cNvSpPr/>
          <p:nvPr>
            <p:ph type="body" idx="1"/>
          </p:nvPr>
        </p:nvSpPr>
        <p:spPr>
          <a:xfrm>
            <a:off x="838203" y="1825625"/>
            <a:ext cx="10515601" cy="5032375"/>
          </a:xfrm>
          <a:prstGeom prst="rect">
            <a:avLst/>
          </a:prstGeom>
        </p:spPr>
        <p:txBody>
          <a:bodyPr lIns="45718" tIns="45718" rIns="45718" bIns="45718">
            <a:normAutofit fontScale="100000" lnSpcReduction="0"/>
          </a:bodyPr>
          <a:lstStyle>
            <a:lvl1pPr marL="228497" indent="-228497" defTabSz="913969">
              <a:lnSpc>
                <a:spcPct val="90000"/>
              </a:lnSpc>
              <a:spcBef>
                <a:spcPts val="1000"/>
              </a:spcBef>
              <a:defRPr sz="2800"/>
            </a:lvl1pPr>
            <a:lvl2pPr marL="723577" indent="-266580" defTabSz="913969">
              <a:lnSpc>
                <a:spcPct val="90000"/>
              </a:lnSpc>
              <a:spcBef>
                <a:spcPts val="1000"/>
              </a:spcBef>
              <a:buChar char="•"/>
              <a:defRPr sz="2800"/>
            </a:lvl2pPr>
            <a:lvl3pPr marL="1233865" indent="-319897" defTabSz="913969">
              <a:lnSpc>
                <a:spcPct val="90000"/>
              </a:lnSpc>
              <a:spcBef>
                <a:spcPts val="1000"/>
              </a:spcBef>
              <a:defRPr sz="2800"/>
            </a:lvl3pPr>
            <a:lvl4pPr marL="1707675" indent="-336733" defTabSz="913969">
              <a:lnSpc>
                <a:spcPct val="90000"/>
              </a:lnSpc>
              <a:spcBef>
                <a:spcPts val="1000"/>
              </a:spcBef>
              <a:buChar char="•"/>
              <a:defRPr sz="2800"/>
            </a:lvl4pPr>
            <a:lvl5pPr marL="2164650" indent="-336733" defTabSz="913969">
              <a:lnSpc>
                <a:spcPct val="90000"/>
              </a:lnSpc>
              <a:spcBef>
                <a:spcPts val="1000"/>
              </a:spcBef>
              <a:buChar char="•"/>
              <a:defRPr sz="2800"/>
            </a:lvl5pPr>
          </a:lstStyle>
          <a:p>
            <a:pPr lvl="0">
              <a:defRPr sz="1800"/>
            </a:pPr>
            <a:r>
              <a:rPr sz="2800"/>
              <a:t>Click to edit Master text styles</a:t>
            </a:r>
            <a:endParaRPr sz="2800"/>
          </a:p>
          <a:p>
            <a:pPr lvl="1">
              <a:defRPr sz="1800"/>
            </a:pPr>
            <a:r>
              <a:rPr sz="2800"/>
              <a:t>Second level</a:t>
            </a:r>
            <a:endParaRPr sz="2800"/>
          </a:p>
          <a:p>
            <a:pPr lvl="2">
              <a:defRPr sz="1800"/>
            </a:pPr>
            <a:r>
              <a:rPr sz="2800"/>
              <a:t>Third level</a:t>
            </a:r>
            <a:endParaRPr sz="2800"/>
          </a:p>
          <a:p>
            <a:pPr lvl="3">
              <a:defRPr sz="1800"/>
            </a:pPr>
            <a:r>
              <a:rPr sz="2800"/>
              <a:t>Fourth level</a:t>
            </a:r>
            <a:endParaRPr sz="2800"/>
          </a:p>
          <a:p>
            <a:pPr lvl="4">
              <a:defRPr sz="1800"/>
            </a:pPr>
            <a:r>
              <a:rPr sz="2800"/>
              <a:t>Fifth level</a:t>
            </a:r>
          </a:p>
        </p:txBody>
      </p:sp>
      <p:sp>
        <p:nvSpPr>
          <p:cNvPr id="43" name="Shape 43"/>
          <p:cNvSpPr/>
          <p:nvPr>
            <p:ph type="sldNum" sz="quarter" idx="2"/>
          </p:nvPr>
        </p:nvSpPr>
        <p:spPr>
          <a:xfrm>
            <a:off x="8077226" y="6404300"/>
            <a:ext cx="3276602" cy="269237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>
            <p:ph type="title"/>
          </p:nvPr>
        </p:nvSpPr>
        <p:spPr>
          <a:xfrm>
            <a:off x="8724899" y="0"/>
            <a:ext cx="2628901" cy="6542146"/>
          </a:xfrm>
          <a:prstGeom prst="rect">
            <a:avLst/>
          </a:prstGeom>
        </p:spPr>
        <p:txBody>
          <a:bodyPr lIns="45718" tIns="45718" rIns="45718" bIns="45718" anchor="ctr">
            <a:normAutofit fontScale="100000" lnSpcReduction="0"/>
          </a:bodyPr>
          <a:lstStyle>
            <a:lvl1pPr algn="l" defTabSz="913969"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46" name="Shape 46"/>
          <p:cNvSpPr/>
          <p:nvPr>
            <p:ph type="body" idx="1"/>
          </p:nvPr>
        </p:nvSpPr>
        <p:spPr>
          <a:xfrm>
            <a:off x="838199" y="365153"/>
            <a:ext cx="7734301" cy="6492848"/>
          </a:xfrm>
          <a:prstGeom prst="rect">
            <a:avLst/>
          </a:prstGeom>
        </p:spPr>
        <p:txBody>
          <a:bodyPr lIns="45718" tIns="45718" rIns="45718" bIns="45718">
            <a:normAutofit fontScale="100000" lnSpcReduction="0"/>
          </a:bodyPr>
          <a:lstStyle>
            <a:lvl1pPr marL="228497" indent="-228497" defTabSz="913969">
              <a:lnSpc>
                <a:spcPct val="90000"/>
              </a:lnSpc>
              <a:spcBef>
                <a:spcPts val="1000"/>
              </a:spcBef>
              <a:defRPr sz="2800"/>
            </a:lvl1pPr>
            <a:lvl2pPr marL="723577" indent="-266580" defTabSz="913969">
              <a:lnSpc>
                <a:spcPct val="90000"/>
              </a:lnSpc>
              <a:spcBef>
                <a:spcPts val="1000"/>
              </a:spcBef>
              <a:buChar char="•"/>
              <a:defRPr sz="2800"/>
            </a:lvl2pPr>
            <a:lvl3pPr marL="1233865" indent="-319897" defTabSz="913969">
              <a:lnSpc>
                <a:spcPct val="90000"/>
              </a:lnSpc>
              <a:spcBef>
                <a:spcPts val="1000"/>
              </a:spcBef>
              <a:defRPr sz="2800"/>
            </a:lvl3pPr>
            <a:lvl4pPr marL="1707675" indent="-336733" defTabSz="913969">
              <a:lnSpc>
                <a:spcPct val="90000"/>
              </a:lnSpc>
              <a:spcBef>
                <a:spcPts val="1000"/>
              </a:spcBef>
              <a:buChar char="•"/>
              <a:defRPr sz="2800"/>
            </a:lvl4pPr>
            <a:lvl5pPr marL="2164650" indent="-336733" defTabSz="913969">
              <a:lnSpc>
                <a:spcPct val="90000"/>
              </a:lnSpc>
              <a:spcBef>
                <a:spcPts val="1000"/>
              </a:spcBef>
              <a:buChar char="•"/>
              <a:defRPr sz="2800"/>
            </a:lvl5pPr>
          </a:lstStyle>
          <a:p>
            <a:pPr lvl="0">
              <a:defRPr sz="1800"/>
            </a:pPr>
            <a:r>
              <a:rPr sz="2800"/>
              <a:t>Click to edit Master text styles</a:t>
            </a:r>
            <a:endParaRPr sz="2800"/>
          </a:p>
          <a:p>
            <a:pPr lvl="1">
              <a:defRPr sz="1800"/>
            </a:pPr>
            <a:r>
              <a:rPr sz="2800"/>
              <a:t>Second level</a:t>
            </a:r>
            <a:endParaRPr sz="2800"/>
          </a:p>
          <a:p>
            <a:pPr lvl="2">
              <a:defRPr sz="1800"/>
            </a:pPr>
            <a:r>
              <a:rPr sz="2800"/>
              <a:t>Third level</a:t>
            </a:r>
            <a:endParaRPr sz="2800"/>
          </a:p>
          <a:p>
            <a:pPr lvl="3">
              <a:defRPr sz="1800"/>
            </a:pPr>
            <a:r>
              <a:rPr sz="2800"/>
              <a:t>Fourth level</a:t>
            </a:r>
            <a:endParaRPr sz="2800"/>
          </a:p>
          <a:p>
            <a:pPr lvl="4">
              <a:defRPr sz="1800"/>
            </a:pPr>
            <a:r>
              <a:rPr sz="2800"/>
              <a:t>Fifth level</a:t>
            </a:r>
          </a:p>
        </p:txBody>
      </p:sp>
      <p:sp>
        <p:nvSpPr>
          <p:cNvPr id="47" name="Shape 47"/>
          <p:cNvSpPr/>
          <p:nvPr>
            <p:ph type="sldNum" sz="quarter" idx="2"/>
          </p:nvPr>
        </p:nvSpPr>
        <p:spPr>
          <a:xfrm>
            <a:off x="8077226" y="6404300"/>
            <a:ext cx="3276602" cy="269237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Нулев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6515" y="2402090"/>
            <a:ext cx="6090047" cy="18138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Нулевой слайд,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3.png" descr="yandex_eng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8341" y="2126526"/>
            <a:ext cx="6383724" cy="20736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1_Нулев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6515" y="2402090"/>
            <a:ext cx="6090047" cy="18138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1_Нулевой слайд,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3.png" descr="yandex_eng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8341" y="2126526"/>
            <a:ext cx="6383724" cy="20736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type="title"/>
          </p:nvPr>
        </p:nvSpPr>
        <p:spPr>
          <a:xfrm>
            <a:off x="608642" y="273629"/>
            <a:ext cx="10968961" cy="1326571"/>
          </a:xfrm>
          <a:prstGeom prst="rect">
            <a:avLst/>
          </a:prstGeom>
        </p:spPr>
        <p:txBody>
          <a:bodyPr/>
          <a:lstStyle>
            <a:lvl1pPr defTabSz="914400">
              <a:defRPr sz="6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6200"/>
              <a:t>Образец заголовка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xfrm>
            <a:off x="8077228" y="6356360"/>
            <a:ext cx="3276602" cy="358141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type="title"/>
          </p:nvPr>
        </p:nvSpPr>
        <p:spPr>
          <a:xfrm>
            <a:off x="838203" y="365128"/>
            <a:ext cx="10515601" cy="1460498"/>
          </a:xfrm>
          <a:prstGeom prst="rect">
            <a:avLst/>
          </a:prstGeom>
        </p:spPr>
        <p:txBody>
          <a:bodyPr/>
          <a:lstStyle>
            <a:lvl1pPr defTabSz="914400">
              <a:defRPr sz="6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6200"/>
              <a:t>Click to edit Master title style</a:t>
            </a:r>
          </a:p>
        </p:txBody>
      </p:sp>
      <p:sp>
        <p:nvSpPr>
          <p:cNvPr id="61" name="Shape 61"/>
          <p:cNvSpPr/>
          <p:nvPr>
            <p:ph type="body" idx="1"/>
          </p:nvPr>
        </p:nvSpPr>
        <p:spPr>
          <a:xfrm>
            <a:off x="838203" y="1825625"/>
            <a:ext cx="10515601" cy="5032375"/>
          </a:xfrm>
          <a:prstGeom prst="rect">
            <a:avLst/>
          </a:prstGeom>
        </p:spPr>
        <p:txBody>
          <a:bodyPr/>
          <a:lstStyle>
            <a:lvl1pPr marL="0" indent="0" algn="ctr" defTabSz="914400">
              <a:spcBef>
                <a:spcPts val="0"/>
              </a:spcBef>
              <a:buSzTx/>
              <a:buFontTx/>
              <a:buNone/>
              <a:defRPr sz="25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914400">
              <a:spcBef>
                <a:spcPts val="0"/>
              </a:spcBef>
              <a:buSzTx/>
              <a:buFontTx/>
              <a:buNone/>
              <a:defRPr sz="250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914400">
              <a:spcBef>
                <a:spcPts val="0"/>
              </a:spcBef>
              <a:buSzTx/>
              <a:buFontTx/>
              <a:buNone/>
              <a:defRPr sz="25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914400">
              <a:spcBef>
                <a:spcPts val="0"/>
              </a:spcBef>
              <a:buSzTx/>
              <a:buFontTx/>
              <a:buNone/>
              <a:defRPr sz="25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914400">
              <a:spcBef>
                <a:spcPts val="0"/>
              </a:spcBef>
              <a:buSzTx/>
              <a:buFontTx/>
              <a:buNone/>
              <a:defRPr sz="25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/>
            </a:pPr>
            <a:r>
              <a:rPr sz="2500"/>
              <a:t>Click to edit Master text styles</a:t>
            </a:r>
            <a:endParaRPr sz="2500"/>
          </a:p>
          <a:p>
            <a:pPr lvl="1">
              <a:defRPr sz="1800"/>
            </a:pPr>
            <a:r>
              <a:rPr sz="2500"/>
              <a:t>Second level</a:t>
            </a:r>
            <a:endParaRPr sz="2500"/>
          </a:p>
          <a:p>
            <a:pPr lvl="2">
              <a:defRPr sz="1800"/>
            </a:pPr>
            <a:r>
              <a:rPr sz="2500"/>
              <a:t>Third level</a:t>
            </a:r>
            <a:endParaRPr sz="2500"/>
          </a:p>
          <a:p>
            <a:pPr lvl="3">
              <a:defRPr sz="1800"/>
            </a:pPr>
            <a:r>
              <a:rPr sz="2500"/>
              <a:t>Fourth level</a:t>
            </a:r>
            <a:endParaRPr sz="2500"/>
          </a:p>
          <a:p>
            <a:pPr lvl="4">
              <a:defRPr sz="1800"/>
            </a:pPr>
            <a:r>
              <a:rPr sz="2500"/>
              <a:t>Fifth level</a:t>
            </a:r>
          </a:p>
        </p:txBody>
      </p:sp>
      <p:sp>
        <p:nvSpPr>
          <p:cNvPr id="62" name="Shape 62"/>
          <p:cNvSpPr/>
          <p:nvPr>
            <p:ph type="sldNum" sz="quarter" idx="2"/>
          </p:nvPr>
        </p:nvSpPr>
        <p:spPr>
          <a:xfrm>
            <a:off x="8077228" y="6356360"/>
            <a:ext cx="3276602" cy="358141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Общий, без привязки к сервис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-964406" y="-8931"/>
            <a:ext cx="12215812" cy="6875861"/>
          </a:xfrm>
          <a:prstGeom prst="rightArrow">
            <a:avLst>
              <a:gd name="adj1" fmla="val 100000"/>
              <a:gd name="adj2" fmla="val 28802"/>
            </a:avLst>
          </a:prstGeom>
          <a:ln w="12700">
            <a:solidFill>
              <a:srgbClr val="444444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65" name="Shape 65"/>
          <p:cNvSpPr/>
          <p:nvPr>
            <p:ph type="body" idx="1"/>
          </p:nvPr>
        </p:nvSpPr>
        <p:spPr>
          <a:xfrm>
            <a:off x="1527053" y="5798094"/>
            <a:ext cx="7131595" cy="1059907"/>
          </a:xfrm>
          <a:prstGeom prst="rect">
            <a:avLst/>
          </a:prstGeom>
        </p:spPr>
        <p:txBody>
          <a:bodyPr lIns="38243" tIns="38243" rIns="38243" bIns="38243"/>
          <a:lstStyle>
            <a:lvl1pPr marL="0" indent="0" defTabSz="382451">
              <a:spcBef>
                <a:spcPts val="500"/>
              </a:spcBef>
              <a:buSzTx/>
              <a:buFontTx/>
              <a:buNone/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300"/>
              <a:t>Имя Фамилия</a:t>
            </a:r>
          </a:p>
        </p:txBody>
      </p:sp>
      <p:pic>
        <p:nvPicPr>
          <p:cNvPr id="66" name="image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2032" y="760139"/>
            <a:ext cx="2875360" cy="8572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Общий, EN, без привязки к сервис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-964406" y="-8931"/>
            <a:ext cx="12215812" cy="6875861"/>
          </a:xfrm>
          <a:prstGeom prst="rightArrow">
            <a:avLst>
              <a:gd name="adj1" fmla="val 100000"/>
              <a:gd name="adj2" fmla="val 28802"/>
            </a:avLst>
          </a:prstGeom>
          <a:ln w="12700">
            <a:solidFill>
              <a:srgbClr val="444444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69" name="Shape 69"/>
          <p:cNvSpPr/>
          <p:nvPr>
            <p:ph type="body" idx="1"/>
          </p:nvPr>
        </p:nvSpPr>
        <p:spPr>
          <a:xfrm>
            <a:off x="1527053" y="5798094"/>
            <a:ext cx="7131595" cy="1059907"/>
          </a:xfrm>
          <a:prstGeom prst="rect">
            <a:avLst/>
          </a:prstGeom>
        </p:spPr>
        <p:txBody>
          <a:bodyPr lIns="38243" tIns="38243" rIns="38243" bIns="38243"/>
          <a:lstStyle>
            <a:lvl1pPr marL="0" indent="0" defTabSz="382451">
              <a:spcBef>
                <a:spcPts val="500"/>
              </a:spcBef>
              <a:buSzTx/>
              <a:buFontTx/>
              <a:buNone/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300"/>
              <a:t>Имя Фамилия</a:t>
            </a:r>
          </a:p>
        </p:txBody>
      </p:sp>
      <p:pic>
        <p:nvPicPr>
          <p:cNvPr id="70" name="image3.png" descr="yandex_eng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4552" y="644345"/>
            <a:ext cx="2978053" cy="9673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>
            <p:ph type="title"/>
          </p:nvPr>
        </p:nvSpPr>
        <p:spPr>
          <a:xfrm>
            <a:off x="838203" y="230195"/>
            <a:ext cx="10515601" cy="1595431"/>
          </a:xfrm>
          <a:prstGeom prst="rect">
            <a:avLst/>
          </a:prstGeom>
        </p:spPr>
        <p:txBody>
          <a:bodyPr lIns="45718" tIns="45718" rIns="45718" bIns="45718" anchor="ctr">
            <a:normAutofit fontScale="100000" lnSpcReduction="0"/>
          </a:bodyPr>
          <a:lstStyle>
            <a:lvl1pPr algn="l" defTabSz="913969"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13" name="Shape 13"/>
          <p:cNvSpPr/>
          <p:nvPr>
            <p:ph type="body" idx="1"/>
          </p:nvPr>
        </p:nvSpPr>
        <p:spPr>
          <a:xfrm>
            <a:off x="838203" y="1825625"/>
            <a:ext cx="10515601" cy="5032375"/>
          </a:xfrm>
          <a:prstGeom prst="rect">
            <a:avLst/>
          </a:prstGeom>
        </p:spPr>
        <p:txBody>
          <a:bodyPr lIns="45718" tIns="45718" rIns="45718" bIns="45718">
            <a:normAutofit fontScale="100000" lnSpcReduction="0"/>
          </a:bodyPr>
          <a:lstStyle>
            <a:lvl1pPr marL="228497" indent="-228497" defTabSz="913969">
              <a:lnSpc>
                <a:spcPct val="90000"/>
              </a:lnSpc>
              <a:spcBef>
                <a:spcPts val="1000"/>
              </a:spcBef>
              <a:defRPr sz="2800"/>
            </a:lvl1pPr>
            <a:lvl2pPr marL="723577" indent="-266580" defTabSz="913969">
              <a:lnSpc>
                <a:spcPct val="90000"/>
              </a:lnSpc>
              <a:spcBef>
                <a:spcPts val="1000"/>
              </a:spcBef>
              <a:buChar char="•"/>
              <a:defRPr sz="2800"/>
            </a:lvl2pPr>
            <a:lvl3pPr marL="1233865" indent="-319897" defTabSz="913969">
              <a:lnSpc>
                <a:spcPct val="90000"/>
              </a:lnSpc>
              <a:spcBef>
                <a:spcPts val="1000"/>
              </a:spcBef>
              <a:defRPr sz="2800"/>
            </a:lvl3pPr>
            <a:lvl4pPr marL="1707675" indent="-336733" defTabSz="913969">
              <a:lnSpc>
                <a:spcPct val="90000"/>
              </a:lnSpc>
              <a:spcBef>
                <a:spcPts val="1000"/>
              </a:spcBef>
              <a:buChar char="•"/>
              <a:defRPr sz="2800"/>
            </a:lvl4pPr>
            <a:lvl5pPr marL="2164650" indent="-336733" defTabSz="913969">
              <a:lnSpc>
                <a:spcPct val="90000"/>
              </a:lnSpc>
              <a:spcBef>
                <a:spcPts val="1000"/>
              </a:spcBef>
              <a:buChar char="•"/>
              <a:defRPr sz="2800"/>
            </a:lvl5pPr>
          </a:lstStyle>
          <a:p>
            <a:pPr lvl="0">
              <a:defRPr sz="1800"/>
            </a:pPr>
            <a:r>
              <a:rPr sz="2800"/>
              <a:t>Click to edit Master text styles</a:t>
            </a:r>
            <a:endParaRPr sz="2800"/>
          </a:p>
          <a:p>
            <a:pPr lvl="1">
              <a:defRPr sz="1800"/>
            </a:pPr>
            <a:r>
              <a:rPr sz="2800"/>
              <a:t>Second level</a:t>
            </a:r>
            <a:endParaRPr sz="2800"/>
          </a:p>
          <a:p>
            <a:pPr lvl="2">
              <a:defRPr sz="1800"/>
            </a:pPr>
            <a:r>
              <a:rPr sz="2800"/>
              <a:t>Third level</a:t>
            </a:r>
            <a:endParaRPr sz="2800"/>
          </a:p>
          <a:p>
            <a:pPr lvl="3">
              <a:defRPr sz="1800"/>
            </a:pPr>
            <a:r>
              <a:rPr sz="2800"/>
              <a:t>Fourth level</a:t>
            </a:r>
            <a:endParaRPr sz="2800"/>
          </a:p>
          <a:p>
            <a:pPr lvl="4">
              <a:defRPr sz="1800"/>
            </a:pPr>
            <a:r>
              <a:rPr sz="2800"/>
              <a:t>Fifth level</a:t>
            </a:r>
          </a:p>
        </p:txBody>
      </p:sp>
      <p:sp>
        <p:nvSpPr>
          <p:cNvPr id="14" name="Shape 14"/>
          <p:cNvSpPr/>
          <p:nvPr>
            <p:ph type="sldNum" sz="quarter" idx="2"/>
          </p:nvPr>
        </p:nvSpPr>
        <p:spPr>
          <a:xfrm>
            <a:off x="8077226" y="6404300"/>
            <a:ext cx="3276602" cy="269237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Карты, Контурны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/>
        </p:nvSpPr>
        <p:spPr>
          <a:xfrm>
            <a:off x="-964406" y="-8931"/>
            <a:ext cx="12215812" cy="6875861"/>
          </a:xfrm>
          <a:prstGeom prst="rightArrow">
            <a:avLst>
              <a:gd name="adj1" fmla="val 100000"/>
              <a:gd name="adj2" fmla="val 28802"/>
            </a:avLst>
          </a:prstGeom>
          <a:ln w="12700">
            <a:solidFill>
              <a:srgbClr val="444444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73" name="Shape 73"/>
          <p:cNvSpPr/>
          <p:nvPr>
            <p:ph type="body" idx="1"/>
          </p:nvPr>
        </p:nvSpPr>
        <p:spPr>
          <a:xfrm>
            <a:off x="1527053" y="5798094"/>
            <a:ext cx="7131595" cy="1059907"/>
          </a:xfrm>
          <a:prstGeom prst="rect">
            <a:avLst/>
          </a:prstGeom>
        </p:spPr>
        <p:txBody>
          <a:bodyPr lIns="38243" tIns="38243" rIns="38243" bIns="38243"/>
          <a:lstStyle>
            <a:lvl1pPr marL="0" indent="0" defTabSz="382451">
              <a:spcBef>
                <a:spcPts val="500"/>
              </a:spcBef>
              <a:buSzTx/>
              <a:buFontTx/>
              <a:buNone/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300"/>
              <a:t>Имя Фамилия</a:t>
            </a:r>
          </a:p>
        </p:txBody>
      </p:sp>
      <p:pic>
        <p:nvPicPr>
          <p:cNvPr id="74" name="image5.png" descr="Logo-Contour-Service-Large_0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3004" y="541072"/>
            <a:ext cx="5170600" cy="16158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Кар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-964406" y="-8931"/>
            <a:ext cx="12215812" cy="6875861"/>
          </a:xfrm>
          <a:prstGeom prst="rightArrow">
            <a:avLst>
              <a:gd name="adj1" fmla="val 100000"/>
              <a:gd name="adj2" fmla="val 28802"/>
            </a:avLst>
          </a:prstGeom>
          <a:ln w="12700">
            <a:solidFill>
              <a:srgbClr val="444444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77" name="Shape 77"/>
          <p:cNvSpPr/>
          <p:nvPr>
            <p:ph type="body" idx="1"/>
          </p:nvPr>
        </p:nvSpPr>
        <p:spPr>
          <a:xfrm>
            <a:off x="1527053" y="5798094"/>
            <a:ext cx="7131595" cy="1059907"/>
          </a:xfrm>
          <a:prstGeom prst="rect">
            <a:avLst/>
          </a:prstGeom>
        </p:spPr>
        <p:txBody>
          <a:bodyPr lIns="38243" tIns="38243" rIns="38243" bIns="38243"/>
          <a:lstStyle>
            <a:lvl1pPr marL="0" indent="0" defTabSz="382451">
              <a:spcBef>
                <a:spcPts val="500"/>
              </a:spcBef>
              <a:buSzTx/>
              <a:buFontTx/>
              <a:buNone/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300"/>
              <a:t>Имя Фамилия</a:t>
            </a:r>
          </a:p>
        </p:txBody>
      </p:sp>
      <p:pic>
        <p:nvPicPr>
          <p:cNvPr id="78" name="image6.png" descr="Logo-Service-Large_0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7427" y="538268"/>
            <a:ext cx="5193698" cy="16230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Поиск, Конту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/>
        </p:nvSpPr>
        <p:spPr>
          <a:xfrm>
            <a:off x="-964406" y="-8931"/>
            <a:ext cx="12215812" cy="6875861"/>
          </a:xfrm>
          <a:prstGeom prst="rightArrow">
            <a:avLst>
              <a:gd name="adj1" fmla="val 100000"/>
              <a:gd name="adj2" fmla="val 28802"/>
            </a:avLst>
          </a:prstGeom>
          <a:ln w="12700">
            <a:solidFill>
              <a:srgbClr val="444444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pic>
        <p:nvPicPr>
          <p:cNvPr id="81" name="image7.png" descr="Logo-Contour-Service-Large_0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9915" y="534103"/>
            <a:ext cx="5276097" cy="1621752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>
            <p:ph type="body" idx="1"/>
          </p:nvPr>
        </p:nvSpPr>
        <p:spPr>
          <a:xfrm>
            <a:off x="1527053" y="5798094"/>
            <a:ext cx="7131595" cy="1059907"/>
          </a:xfrm>
          <a:prstGeom prst="rect">
            <a:avLst/>
          </a:prstGeom>
        </p:spPr>
        <p:txBody>
          <a:bodyPr lIns="38243" tIns="38243" rIns="38243" bIns="38243"/>
          <a:lstStyle>
            <a:lvl1pPr marL="0" indent="0" defTabSz="382451">
              <a:spcBef>
                <a:spcPts val="500"/>
              </a:spcBef>
              <a:buSzTx/>
              <a:buFontTx/>
              <a:buNone/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300"/>
              <a:t>Имя Фамилия</a:t>
            </a:r>
          </a:p>
        </p:txBody>
      </p:sp>
    </p:spTree>
  </p:cSld>
  <p:clrMapOvr>
    <a:masterClrMapping/>
  </p:clrMapOvr>
  <p:transition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Поис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-964406" y="-8931"/>
            <a:ext cx="12215812" cy="6875861"/>
          </a:xfrm>
          <a:prstGeom prst="rightArrow">
            <a:avLst>
              <a:gd name="adj1" fmla="val 100000"/>
              <a:gd name="adj2" fmla="val 28802"/>
            </a:avLst>
          </a:prstGeom>
          <a:ln w="12700">
            <a:solidFill>
              <a:srgbClr val="444444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85" name="Shape 85"/>
          <p:cNvSpPr/>
          <p:nvPr>
            <p:ph type="body" idx="1"/>
          </p:nvPr>
        </p:nvSpPr>
        <p:spPr>
          <a:xfrm>
            <a:off x="1527053" y="5798094"/>
            <a:ext cx="7131595" cy="1059907"/>
          </a:xfrm>
          <a:prstGeom prst="rect">
            <a:avLst/>
          </a:prstGeom>
        </p:spPr>
        <p:txBody>
          <a:bodyPr lIns="38243" tIns="38243" rIns="38243" bIns="38243"/>
          <a:lstStyle>
            <a:lvl1pPr marL="0" indent="0" defTabSz="382451">
              <a:spcBef>
                <a:spcPts val="500"/>
              </a:spcBef>
              <a:buSzTx/>
              <a:buFontTx/>
              <a:buNone/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300"/>
              <a:t>Имя Фамилия</a:t>
            </a:r>
          </a:p>
        </p:txBody>
      </p:sp>
      <p:pic>
        <p:nvPicPr>
          <p:cNvPr id="86" name="image8.png" descr="Logo-Service-Large_0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4829" y="532620"/>
            <a:ext cx="5298643" cy="16286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Такси, Конту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>
            <a:off x="-964406" y="-8931"/>
            <a:ext cx="12215812" cy="6875861"/>
          </a:xfrm>
          <a:prstGeom prst="rightArrow">
            <a:avLst>
              <a:gd name="adj1" fmla="val 100000"/>
              <a:gd name="adj2" fmla="val 28802"/>
            </a:avLst>
          </a:prstGeom>
          <a:ln w="12700">
            <a:solidFill>
              <a:srgbClr val="444444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89" name="Shape 89"/>
          <p:cNvSpPr/>
          <p:nvPr>
            <p:ph type="body" idx="1"/>
          </p:nvPr>
        </p:nvSpPr>
        <p:spPr>
          <a:xfrm>
            <a:off x="1527053" y="5798094"/>
            <a:ext cx="7131595" cy="1059907"/>
          </a:xfrm>
          <a:prstGeom prst="rect">
            <a:avLst/>
          </a:prstGeom>
        </p:spPr>
        <p:txBody>
          <a:bodyPr lIns="38243" tIns="38243" rIns="38243" bIns="38243"/>
          <a:lstStyle>
            <a:lvl1pPr marL="0" indent="0" defTabSz="382451">
              <a:spcBef>
                <a:spcPts val="500"/>
              </a:spcBef>
              <a:buSzTx/>
              <a:buFontTx/>
              <a:buNone/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300"/>
              <a:t>Имя Фамилия</a:t>
            </a:r>
          </a:p>
        </p:txBody>
      </p:sp>
      <p:pic>
        <p:nvPicPr>
          <p:cNvPr id="90" name="image9.png" descr="Logo-Contour-Service-Large_0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5789" y="636796"/>
            <a:ext cx="5170601" cy="15188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Так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/>
        </p:nvSpPr>
        <p:spPr>
          <a:xfrm>
            <a:off x="-964406" y="-8931"/>
            <a:ext cx="12215812" cy="6875861"/>
          </a:xfrm>
          <a:prstGeom prst="rightArrow">
            <a:avLst>
              <a:gd name="adj1" fmla="val 100000"/>
              <a:gd name="adj2" fmla="val 28802"/>
            </a:avLst>
          </a:prstGeom>
          <a:ln w="12700">
            <a:solidFill>
              <a:srgbClr val="444444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93" name="Shape 93"/>
          <p:cNvSpPr/>
          <p:nvPr>
            <p:ph type="body" idx="1"/>
          </p:nvPr>
        </p:nvSpPr>
        <p:spPr>
          <a:xfrm>
            <a:off x="1527053" y="5798094"/>
            <a:ext cx="7131595" cy="1059907"/>
          </a:xfrm>
          <a:prstGeom prst="rect">
            <a:avLst/>
          </a:prstGeom>
        </p:spPr>
        <p:txBody>
          <a:bodyPr lIns="38243" tIns="38243" rIns="38243" bIns="38243"/>
          <a:lstStyle>
            <a:lvl1pPr marL="0" indent="0" defTabSz="382451">
              <a:spcBef>
                <a:spcPts val="500"/>
              </a:spcBef>
              <a:buSzTx/>
              <a:buFontTx/>
              <a:buNone/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300"/>
              <a:t>Имя Фамилия</a:t>
            </a:r>
          </a:p>
        </p:txBody>
      </p:sp>
      <p:pic>
        <p:nvPicPr>
          <p:cNvPr id="94" name="image10.png" descr="Logo-Service-Large_0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5789" y="636796"/>
            <a:ext cx="5170601" cy="15188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Директ, Конту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>
            <a:off x="-964406" y="-8931"/>
            <a:ext cx="12215812" cy="6875861"/>
          </a:xfrm>
          <a:prstGeom prst="rightArrow">
            <a:avLst>
              <a:gd name="adj1" fmla="val 100000"/>
              <a:gd name="adj2" fmla="val 28802"/>
            </a:avLst>
          </a:prstGeom>
          <a:ln w="12700">
            <a:solidFill>
              <a:srgbClr val="444444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97" name="Shape 97"/>
          <p:cNvSpPr/>
          <p:nvPr>
            <p:ph type="body" idx="1"/>
          </p:nvPr>
        </p:nvSpPr>
        <p:spPr>
          <a:xfrm>
            <a:off x="1527053" y="5798094"/>
            <a:ext cx="7131595" cy="1059907"/>
          </a:xfrm>
          <a:prstGeom prst="rect">
            <a:avLst/>
          </a:prstGeom>
        </p:spPr>
        <p:txBody>
          <a:bodyPr lIns="38243" tIns="38243" rIns="38243" bIns="38243"/>
          <a:lstStyle>
            <a:lvl1pPr marL="0" indent="0" defTabSz="382451">
              <a:spcBef>
                <a:spcPts val="500"/>
              </a:spcBef>
              <a:buSzTx/>
              <a:buFontTx/>
              <a:buNone/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300"/>
              <a:t>Имя Фамилия</a:t>
            </a:r>
          </a:p>
        </p:txBody>
      </p:sp>
      <p:pic>
        <p:nvPicPr>
          <p:cNvPr id="98" name="image11.png" descr="Logo-Contour-Service-Large_0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5776" y="615129"/>
            <a:ext cx="5253492" cy="15179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Дир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/>
        </p:nvSpPr>
        <p:spPr>
          <a:xfrm>
            <a:off x="-964406" y="-8931"/>
            <a:ext cx="12215812" cy="6875861"/>
          </a:xfrm>
          <a:prstGeom prst="rightArrow">
            <a:avLst>
              <a:gd name="adj1" fmla="val 100000"/>
              <a:gd name="adj2" fmla="val 28802"/>
            </a:avLst>
          </a:prstGeom>
          <a:ln w="12700">
            <a:solidFill>
              <a:srgbClr val="444444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01" name="Shape 101"/>
          <p:cNvSpPr/>
          <p:nvPr>
            <p:ph type="body" idx="1"/>
          </p:nvPr>
        </p:nvSpPr>
        <p:spPr>
          <a:xfrm>
            <a:off x="1527053" y="5798094"/>
            <a:ext cx="7131595" cy="1059907"/>
          </a:xfrm>
          <a:prstGeom prst="rect">
            <a:avLst/>
          </a:prstGeom>
        </p:spPr>
        <p:txBody>
          <a:bodyPr lIns="38243" tIns="38243" rIns="38243" bIns="38243"/>
          <a:lstStyle>
            <a:lvl1pPr marL="0" indent="0" defTabSz="382451">
              <a:spcBef>
                <a:spcPts val="500"/>
              </a:spcBef>
              <a:buSzTx/>
              <a:buFontTx/>
              <a:buNone/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300"/>
              <a:t>Имя Фамилия</a:t>
            </a:r>
          </a:p>
        </p:txBody>
      </p:sp>
      <p:pic>
        <p:nvPicPr>
          <p:cNvPr id="102" name="image12.png" descr="Logo-Service-Large_0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0706" y="614189"/>
            <a:ext cx="5276335" cy="15245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Маркет, Конту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/>
        </p:nvSpPr>
        <p:spPr>
          <a:xfrm>
            <a:off x="-964406" y="-8931"/>
            <a:ext cx="12215812" cy="6875861"/>
          </a:xfrm>
          <a:prstGeom prst="rightArrow">
            <a:avLst>
              <a:gd name="adj1" fmla="val 100000"/>
              <a:gd name="adj2" fmla="val 28802"/>
            </a:avLst>
          </a:prstGeom>
          <a:ln w="12700">
            <a:solidFill>
              <a:srgbClr val="444444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05" name="Shape 105"/>
          <p:cNvSpPr/>
          <p:nvPr>
            <p:ph type="body" idx="1"/>
          </p:nvPr>
        </p:nvSpPr>
        <p:spPr>
          <a:xfrm>
            <a:off x="1527053" y="5798094"/>
            <a:ext cx="7131595" cy="1059907"/>
          </a:xfrm>
          <a:prstGeom prst="rect">
            <a:avLst/>
          </a:prstGeom>
        </p:spPr>
        <p:txBody>
          <a:bodyPr lIns="38243" tIns="38243" rIns="38243" bIns="38243"/>
          <a:lstStyle>
            <a:lvl1pPr marL="0" indent="0" defTabSz="382451">
              <a:spcBef>
                <a:spcPts val="500"/>
              </a:spcBef>
              <a:buSzTx/>
              <a:buFontTx/>
              <a:buNone/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300"/>
              <a:t>Имя Фамилия</a:t>
            </a:r>
          </a:p>
        </p:txBody>
      </p:sp>
      <p:pic>
        <p:nvPicPr>
          <p:cNvPr id="106" name="image13.png" descr="Logo-Contour-Service-Large_1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8775" y="631145"/>
            <a:ext cx="5170600" cy="15188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Мар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/>
        </p:nvSpPr>
        <p:spPr>
          <a:xfrm>
            <a:off x="-964406" y="-8931"/>
            <a:ext cx="12215812" cy="6875861"/>
          </a:xfrm>
          <a:prstGeom prst="rightArrow">
            <a:avLst>
              <a:gd name="adj1" fmla="val 100000"/>
              <a:gd name="adj2" fmla="val 28802"/>
            </a:avLst>
          </a:prstGeom>
          <a:ln w="12700">
            <a:solidFill>
              <a:srgbClr val="444444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09" name="Shape 109"/>
          <p:cNvSpPr/>
          <p:nvPr>
            <p:ph type="body" idx="1"/>
          </p:nvPr>
        </p:nvSpPr>
        <p:spPr>
          <a:xfrm>
            <a:off x="1527053" y="5798094"/>
            <a:ext cx="7131595" cy="1059907"/>
          </a:xfrm>
          <a:prstGeom prst="rect">
            <a:avLst/>
          </a:prstGeom>
        </p:spPr>
        <p:txBody>
          <a:bodyPr lIns="38243" tIns="38243" rIns="38243" bIns="38243"/>
          <a:lstStyle>
            <a:lvl1pPr marL="0" indent="0" defTabSz="382451">
              <a:spcBef>
                <a:spcPts val="500"/>
              </a:spcBef>
              <a:buSzTx/>
              <a:buFontTx/>
              <a:buNone/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300"/>
              <a:t>Имя Фамилия</a:t>
            </a:r>
          </a:p>
        </p:txBody>
      </p:sp>
      <p:pic>
        <p:nvPicPr>
          <p:cNvPr id="110" name="image14.png" descr="Logo-Service-Large_1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8775" y="631145"/>
            <a:ext cx="5170600" cy="15188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xfrm>
            <a:off x="831853" y="0"/>
            <a:ext cx="10515601" cy="4572029"/>
          </a:xfrm>
          <a:prstGeom prst="rect">
            <a:avLst/>
          </a:prstGeom>
        </p:spPr>
        <p:txBody>
          <a:bodyPr lIns="45718" tIns="45718" rIns="45718" bIns="45718" anchor="b">
            <a:normAutofit fontScale="100000" lnSpcReduction="0"/>
          </a:bodyPr>
          <a:lstStyle>
            <a:lvl1pPr algn="l" defTabSz="913969">
              <a:defRPr sz="6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lvl="0">
              <a:defRPr sz="1800"/>
            </a:pPr>
            <a:r>
              <a:rPr sz="6000"/>
              <a:t>Click to edit Master title style</a:t>
            </a:r>
          </a:p>
        </p:txBody>
      </p:sp>
      <p:sp>
        <p:nvSpPr>
          <p:cNvPr id="17" name="Shape 17"/>
          <p:cNvSpPr/>
          <p:nvPr>
            <p:ph type="body" idx="1"/>
          </p:nvPr>
        </p:nvSpPr>
        <p:spPr>
          <a:xfrm>
            <a:off x="831853" y="4589469"/>
            <a:ext cx="10515601" cy="2268531"/>
          </a:xfrm>
          <a:prstGeom prst="rect">
            <a:avLst/>
          </a:prstGeom>
        </p:spPr>
        <p:txBody>
          <a:bodyPr lIns="45718" tIns="45718" rIns="45718" bIns="45718">
            <a:normAutofit fontScale="100000" lnSpcReduction="0"/>
          </a:bodyPr>
          <a:lstStyle>
            <a:lvl1pPr marL="0" indent="0" defTabSz="913969">
              <a:lnSpc>
                <a:spcPct val="90000"/>
              </a:lnSpc>
              <a:spcBef>
                <a:spcPts val="800"/>
              </a:spcBef>
              <a:buSzTx/>
              <a:buFontTx/>
              <a:buNone/>
              <a:defRPr sz="2400"/>
            </a:lvl1pPr>
          </a:lstStyle>
          <a:p>
            <a:pPr lvl="0">
              <a:defRPr sz="1800"/>
            </a:pPr>
            <a:r>
              <a:rPr sz="2400"/>
              <a:t>Click to edit Master text styles</a:t>
            </a:r>
          </a:p>
        </p:txBody>
      </p:sp>
      <p:sp>
        <p:nvSpPr>
          <p:cNvPr id="18" name="Shape 18"/>
          <p:cNvSpPr/>
          <p:nvPr>
            <p:ph type="sldNum" sz="quarter" idx="2"/>
          </p:nvPr>
        </p:nvSpPr>
        <p:spPr>
          <a:xfrm>
            <a:off x="8077226" y="6404300"/>
            <a:ext cx="3276602" cy="269237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Новости, Конту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/>
        </p:nvSpPr>
        <p:spPr>
          <a:xfrm>
            <a:off x="-964406" y="-8931"/>
            <a:ext cx="12215812" cy="6875861"/>
          </a:xfrm>
          <a:prstGeom prst="rightArrow">
            <a:avLst>
              <a:gd name="adj1" fmla="val 100000"/>
              <a:gd name="adj2" fmla="val 28802"/>
            </a:avLst>
          </a:prstGeom>
          <a:ln w="12700">
            <a:solidFill>
              <a:srgbClr val="444444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13" name="Shape 113"/>
          <p:cNvSpPr/>
          <p:nvPr>
            <p:ph type="body" idx="1"/>
          </p:nvPr>
        </p:nvSpPr>
        <p:spPr>
          <a:xfrm>
            <a:off x="1527053" y="5798094"/>
            <a:ext cx="7131595" cy="1059907"/>
          </a:xfrm>
          <a:prstGeom prst="rect">
            <a:avLst/>
          </a:prstGeom>
        </p:spPr>
        <p:txBody>
          <a:bodyPr lIns="38243" tIns="38243" rIns="38243" bIns="38243"/>
          <a:lstStyle>
            <a:lvl1pPr marL="0" indent="0" defTabSz="382451">
              <a:spcBef>
                <a:spcPts val="500"/>
              </a:spcBef>
              <a:buSzTx/>
              <a:buFontTx/>
              <a:buNone/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300"/>
              <a:t>Имя Фамилия</a:t>
            </a:r>
          </a:p>
        </p:txBody>
      </p:sp>
      <p:pic>
        <p:nvPicPr>
          <p:cNvPr id="114" name="image15.png" descr="Logo-Contour-Service-Large_1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6167" y="631145"/>
            <a:ext cx="5170600" cy="15188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Новос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/>
        </p:nvSpPr>
        <p:spPr>
          <a:xfrm>
            <a:off x="-964406" y="-8931"/>
            <a:ext cx="12215812" cy="6875861"/>
          </a:xfrm>
          <a:prstGeom prst="rightArrow">
            <a:avLst>
              <a:gd name="adj1" fmla="val 100000"/>
              <a:gd name="adj2" fmla="val 28802"/>
            </a:avLst>
          </a:prstGeom>
          <a:ln w="12700">
            <a:solidFill>
              <a:srgbClr val="444444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17" name="Shape 117"/>
          <p:cNvSpPr/>
          <p:nvPr>
            <p:ph type="body" idx="1"/>
          </p:nvPr>
        </p:nvSpPr>
        <p:spPr>
          <a:xfrm>
            <a:off x="1527053" y="5798094"/>
            <a:ext cx="7131595" cy="1059907"/>
          </a:xfrm>
          <a:prstGeom prst="rect">
            <a:avLst/>
          </a:prstGeom>
        </p:spPr>
        <p:txBody>
          <a:bodyPr lIns="38243" tIns="38243" rIns="38243" bIns="38243"/>
          <a:lstStyle>
            <a:lvl1pPr marL="0" indent="0" defTabSz="382451">
              <a:spcBef>
                <a:spcPts val="500"/>
              </a:spcBef>
              <a:buSzTx/>
              <a:buFontTx/>
              <a:buNone/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300"/>
              <a:t>Имя Фамилия</a:t>
            </a:r>
          </a:p>
        </p:txBody>
      </p:sp>
      <p:pic>
        <p:nvPicPr>
          <p:cNvPr id="118" name="image16.png" descr="Logo-Service-Large_1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6167" y="631145"/>
            <a:ext cx="5170600" cy="15188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Метрика, Конту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/>
        </p:nvSpPr>
        <p:spPr>
          <a:xfrm>
            <a:off x="-964406" y="-8931"/>
            <a:ext cx="12215812" cy="6875861"/>
          </a:xfrm>
          <a:prstGeom prst="rightArrow">
            <a:avLst>
              <a:gd name="adj1" fmla="val 100000"/>
              <a:gd name="adj2" fmla="val 28802"/>
            </a:avLst>
          </a:prstGeom>
          <a:ln w="12700">
            <a:solidFill>
              <a:srgbClr val="444444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21" name="Shape 121"/>
          <p:cNvSpPr/>
          <p:nvPr>
            <p:ph type="body" idx="1"/>
          </p:nvPr>
        </p:nvSpPr>
        <p:spPr>
          <a:xfrm>
            <a:off x="1527053" y="5798094"/>
            <a:ext cx="7131595" cy="1059907"/>
          </a:xfrm>
          <a:prstGeom prst="rect">
            <a:avLst/>
          </a:prstGeom>
        </p:spPr>
        <p:txBody>
          <a:bodyPr lIns="38243" tIns="38243" rIns="38243" bIns="38243"/>
          <a:lstStyle>
            <a:lvl1pPr marL="0" indent="0" defTabSz="382451">
              <a:spcBef>
                <a:spcPts val="500"/>
              </a:spcBef>
              <a:buSzTx/>
              <a:buFontTx/>
              <a:buNone/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300"/>
              <a:t>Имя Фамилия</a:t>
            </a:r>
          </a:p>
        </p:txBody>
      </p:sp>
      <p:pic>
        <p:nvPicPr>
          <p:cNvPr id="122" name="image17.png" descr="Logo-Contour-Service-Large_1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9285" y="630903"/>
            <a:ext cx="5170601" cy="15188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Метр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/>
        </p:nvSpPr>
        <p:spPr>
          <a:xfrm>
            <a:off x="-964406" y="-8931"/>
            <a:ext cx="12215812" cy="6875861"/>
          </a:xfrm>
          <a:prstGeom prst="rightArrow">
            <a:avLst>
              <a:gd name="adj1" fmla="val 100000"/>
              <a:gd name="adj2" fmla="val 28802"/>
            </a:avLst>
          </a:prstGeom>
          <a:ln w="12700">
            <a:solidFill>
              <a:srgbClr val="444444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25" name="Shape 125"/>
          <p:cNvSpPr/>
          <p:nvPr>
            <p:ph type="body" idx="1"/>
          </p:nvPr>
        </p:nvSpPr>
        <p:spPr>
          <a:xfrm>
            <a:off x="1527053" y="5798094"/>
            <a:ext cx="7131595" cy="1059907"/>
          </a:xfrm>
          <a:prstGeom prst="rect">
            <a:avLst/>
          </a:prstGeom>
        </p:spPr>
        <p:txBody>
          <a:bodyPr lIns="38243" tIns="38243" rIns="38243" bIns="38243"/>
          <a:lstStyle>
            <a:lvl1pPr marL="0" indent="0" defTabSz="382451">
              <a:spcBef>
                <a:spcPts val="500"/>
              </a:spcBef>
              <a:buSzTx/>
              <a:buFontTx/>
              <a:buNone/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300"/>
              <a:t>Имя Фамилия</a:t>
            </a:r>
          </a:p>
        </p:txBody>
      </p:sp>
      <p:pic>
        <p:nvPicPr>
          <p:cNvPr id="126" name="image18.png" descr="Logo-Service-Large_1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9285" y="630903"/>
            <a:ext cx="5170601" cy="15188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Почта, Конту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-964406" y="-8931"/>
            <a:ext cx="12215812" cy="6875861"/>
          </a:xfrm>
          <a:prstGeom prst="rightArrow">
            <a:avLst>
              <a:gd name="adj1" fmla="val 100000"/>
              <a:gd name="adj2" fmla="val 28802"/>
            </a:avLst>
          </a:prstGeom>
          <a:ln w="12700">
            <a:solidFill>
              <a:srgbClr val="444444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29" name="Shape 129"/>
          <p:cNvSpPr/>
          <p:nvPr>
            <p:ph type="body" idx="1"/>
          </p:nvPr>
        </p:nvSpPr>
        <p:spPr>
          <a:xfrm>
            <a:off x="1527053" y="5798094"/>
            <a:ext cx="7131595" cy="1059907"/>
          </a:xfrm>
          <a:prstGeom prst="rect">
            <a:avLst/>
          </a:prstGeom>
        </p:spPr>
        <p:txBody>
          <a:bodyPr lIns="38243" tIns="38243" rIns="38243" bIns="38243"/>
          <a:lstStyle>
            <a:lvl1pPr marL="0" indent="0" defTabSz="382451">
              <a:spcBef>
                <a:spcPts val="500"/>
              </a:spcBef>
              <a:buSzTx/>
              <a:buFontTx/>
              <a:buNone/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300"/>
              <a:t>Имя Фамилия</a:t>
            </a:r>
          </a:p>
        </p:txBody>
      </p:sp>
      <p:pic>
        <p:nvPicPr>
          <p:cNvPr id="130" name="image19.png" descr="Logo-Contour-Service-Large_1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6678" y="630903"/>
            <a:ext cx="5170601" cy="15188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Поч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/>
        </p:nvSpPr>
        <p:spPr>
          <a:xfrm>
            <a:off x="-964406" y="-8931"/>
            <a:ext cx="12215812" cy="6875861"/>
          </a:xfrm>
          <a:prstGeom prst="rightArrow">
            <a:avLst>
              <a:gd name="adj1" fmla="val 100000"/>
              <a:gd name="adj2" fmla="val 28802"/>
            </a:avLst>
          </a:prstGeom>
          <a:ln w="12700">
            <a:solidFill>
              <a:srgbClr val="444444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pic>
        <p:nvPicPr>
          <p:cNvPr id="133" name="image20.png" descr="Logo-Service-Large_1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6678" y="630903"/>
            <a:ext cx="5170601" cy="1518864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>
            <p:ph type="body" idx="1"/>
          </p:nvPr>
        </p:nvSpPr>
        <p:spPr>
          <a:xfrm>
            <a:off x="1527053" y="5798094"/>
            <a:ext cx="7131595" cy="1059907"/>
          </a:xfrm>
          <a:prstGeom prst="rect">
            <a:avLst/>
          </a:prstGeom>
        </p:spPr>
        <p:txBody>
          <a:bodyPr lIns="38243" tIns="38243" rIns="38243" bIns="38243"/>
          <a:lstStyle>
            <a:lvl1pPr marL="0" indent="0" defTabSz="382451">
              <a:spcBef>
                <a:spcPts val="500"/>
              </a:spcBef>
              <a:buSzTx/>
              <a:buFontTx/>
              <a:buNone/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300"/>
              <a:t>Имя Фамилия</a:t>
            </a:r>
          </a:p>
        </p:txBody>
      </p:sp>
    </p:spTree>
  </p:cSld>
  <p:clrMapOvr>
    <a:masterClrMapping/>
  </p:clrMapOvr>
  <p:transition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Нулевой слайд,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/>
        </p:nvSpPr>
        <p:spPr>
          <a:xfrm>
            <a:off x="-964406" y="-8931"/>
            <a:ext cx="12215812" cy="6875861"/>
          </a:xfrm>
          <a:prstGeom prst="rightArrow">
            <a:avLst>
              <a:gd name="adj1" fmla="val 100000"/>
              <a:gd name="adj2" fmla="val 28802"/>
            </a:avLst>
          </a:prstGeom>
          <a:ln w="12700">
            <a:solidFill>
              <a:srgbClr val="444444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pic>
        <p:nvPicPr>
          <p:cNvPr id="137" name="image3.png" descr="yandex_eng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8341" y="2126526"/>
            <a:ext cx="6383724" cy="20736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>
            <a:off x="-964406" y="-8931"/>
            <a:ext cx="12215812" cy="6875861"/>
          </a:xfrm>
          <a:prstGeom prst="rightArrow">
            <a:avLst>
              <a:gd name="adj1" fmla="val 100000"/>
              <a:gd name="adj2" fmla="val 28802"/>
            </a:avLst>
          </a:prstGeom>
          <a:ln w="12700">
            <a:solidFill>
              <a:srgbClr val="444444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40" name="Shape 140"/>
          <p:cNvSpPr/>
          <p:nvPr>
            <p:ph type="body" idx="1"/>
          </p:nvPr>
        </p:nvSpPr>
        <p:spPr>
          <a:xfrm>
            <a:off x="4889177" y="926682"/>
            <a:ext cx="4116586" cy="383978"/>
          </a:xfrm>
          <a:prstGeom prst="rect">
            <a:avLst/>
          </a:prstGeom>
        </p:spPr>
        <p:txBody>
          <a:bodyPr lIns="38234" tIns="38234" rIns="38234" bIns="38234"/>
          <a:lstStyle>
            <a:lvl1pPr marL="0" indent="0" defTabSz="382451">
              <a:spcBef>
                <a:spcPts val="0"/>
              </a:spcBef>
              <a:buSzTx/>
              <a:buFontTx/>
              <a:buNone/>
              <a:defRPr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200"/>
              <a:t>Имя Фамилия</a:t>
            </a:r>
          </a:p>
        </p:txBody>
      </p:sp>
      <p:pic>
        <p:nvPicPr>
          <p:cNvPr id="141" name="image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2035" y="760139"/>
            <a:ext cx="2875360" cy="8572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/>
        </p:nvSpPr>
        <p:spPr>
          <a:xfrm>
            <a:off x="-964406" y="-8931"/>
            <a:ext cx="12215812" cy="6875861"/>
          </a:xfrm>
          <a:prstGeom prst="rightArrow">
            <a:avLst>
              <a:gd name="adj1" fmla="val 100000"/>
              <a:gd name="adj2" fmla="val 28802"/>
            </a:avLst>
          </a:prstGeom>
          <a:ln w="12700">
            <a:solidFill>
              <a:srgbClr val="444444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44" name="Shape 144"/>
          <p:cNvSpPr/>
          <p:nvPr>
            <p:ph type="title"/>
          </p:nvPr>
        </p:nvSpPr>
        <p:spPr>
          <a:xfrm>
            <a:off x="608642" y="273629"/>
            <a:ext cx="10968961" cy="1326571"/>
          </a:xfrm>
          <a:prstGeom prst="rect">
            <a:avLst/>
          </a:prstGeom>
        </p:spPr>
        <p:txBody>
          <a:bodyPr/>
          <a:lstStyle>
            <a:lvl1pPr defTabSz="382451">
              <a:defRPr sz="3700"/>
            </a:lvl1pPr>
          </a:lstStyle>
          <a:p>
            <a:pPr lvl="0">
              <a:defRPr sz="1800"/>
            </a:pPr>
            <a:r>
              <a:rPr sz="3700"/>
              <a:t>Образец заголовка</a:t>
            </a:r>
          </a:p>
        </p:txBody>
      </p:sp>
      <p:sp>
        <p:nvSpPr>
          <p:cNvPr id="145" name="Shape 145"/>
          <p:cNvSpPr/>
          <p:nvPr>
            <p:ph type="sldNum" sz="quarter" idx="2"/>
          </p:nvPr>
        </p:nvSpPr>
        <p:spPr>
          <a:xfrm>
            <a:off x="8077228" y="6356360"/>
            <a:ext cx="3276602" cy="3708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/>
        </p:nvSpPr>
        <p:spPr>
          <a:xfrm>
            <a:off x="-964406" y="-8931"/>
            <a:ext cx="12215812" cy="6875861"/>
          </a:xfrm>
          <a:prstGeom prst="rightArrow">
            <a:avLst>
              <a:gd name="adj1" fmla="val 100000"/>
              <a:gd name="adj2" fmla="val 28802"/>
            </a:avLst>
          </a:prstGeom>
          <a:ln w="12700">
            <a:solidFill>
              <a:srgbClr val="444444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48" name="Shape 148"/>
          <p:cNvSpPr/>
          <p:nvPr>
            <p:ph type="title"/>
          </p:nvPr>
        </p:nvSpPr>
        <p:spPr>
          <a:xfrm>
            <a:off x="838203" y="365128"/>
            <a:ext cx="10515601" cy="1460498"/>
          </a:xfrm>
          <a:prstGeom prst="rect">
            <a:avLst/>
          </a:prstGeom>
        </p:spPr>
        <p:txBody>
          <a:bodyPr/>
          <a:lstStyle>
            <a:lvl1pPr defTabSz="382451">
              <a:defRPr sz="3700"/>
            </a:lvl1pPr>
          </a:lstStyle>
          <a:p>
            <a:pPr lvl="0">
              <a:defRPr sz="1800"/>
            </a:pPr>
            <a:r>
              <a:rPr sz="3700"/>
              <a:t>Click to edit Master title style</a:t>
            </a:r>
          </a:p>
        </p:txBody>
      </p:sp>
      <p:sp>
        <p:nvSpPr>
          <p:cNvPr id="149" name="Shape 149"/>
          <p:cNvSpPr/>
          <p:nvPr>
            <p:ph type="body" idx="1"/>
          </p:nvPr>
        </p:nvSpPr>
        <p:spPr>
          <a:xfrm>
            <a:off x="838203" y="1825625"/>
            <a:ext cx="10515601" cy="5032375"/>
          </a:xfrm>
          <a:prstGeom prst="rect">
            <a:avLst/>
          </a:prstGeom>
        </p:spPr>
        <p:txBody>
          <a:bodyPr/>
          <a:lstStyle>
            <a:lvl1pPr marL="286843" indent="-286843" defTabSz="382451">
              <a:spcBef>
                <a:spcPts val="600"/>
              </a:spcBef>
              <a:defRPr sz="2600"/>
            </a:lvl1pPr>
            <a:lvl2pPr marL="652670" indent="-270211" defTabSz="382451">
              <a:spcBef>
                <a:spcPts val="600"/>
              </a:spcBef>
              <a:defRPr sz="2600"/>
            </a:lvl2pPr>
            <a:lvl3pPr marL="1013506" indent="-248595" defTabSz="382451">
              <a:spcBef>
                <a:spcPts val="600"/>
              </a:spcBef>
              <a:defRPr sz="2600"/>
            </a:lvl3pPr>
            <a:lvl4pPr marL="1439828" indent="-292464" defTabSz="382451">
              <a:spcBef>
                <a:spcPts val="600"/>
              </a:spcBef>
              <a:defRPr sz="2600"/>
            </a:lvl4pPr>
            <a:lvl5pPr marL="1822281" indent="-292464" defTabSz="382451">
              <a:spcBef>
                <a:spcPts val="600"/>
              </a:spcBef>
              <a:defRPr sz="2600"/>
            </a:lvl5pPr>
          </a:lstStyle>
          <a:p>
            <a:pPr lvl="0">
              <a:defRPr sz="1800"/>
            </a:pPr>
            <a:r>
              <a:rPr sz="2600"/>
              <a:t>Click to edit Master text styles</a:t>
            </a:r>
            <a:endParaRPr sz="2600"/>
          </a:p>
          <a:p>
            <a:pPr lvl="1">
              <a:defRPr sz="1800"/>
            </a:pPr>
            <a:r>
              <a:rPr sz="2600"/>
              <a:t>Second level</a:t>
            </a:r>
            <a:endParaRPr sz="2600"/>
          </a:p>
          <a:p>
            <a:pPr lvl="2">
              <a:defRPr sz="1800"/>
            </a:pPr>
            <a:r>
              <a:rPr sz="2600"/>
              <a:t>Third level</a:t>
            </a:r>
            <a:endParaRPr sz="2600"/>
          </a:p>
          <a:p>
            <a:pPr lvl="3">
              <a:defRPr sz="1800"/>
            </a:pPr>
            <a:r>
              <a:rPr sz="2600"/>
              <a:t>Fourth level</a:t>
            </a:r>
            <a:endParaRPr sz="2600"/>
          </a:p>
          <a:p>
            <a:pPr lvl="4">
              <a:defRPr sz="1800"/>
            </a:pPr>
            <a:r>
              <a:rPr sz="2600"/>
              <a:t>Fifth level</a:t>
            </a:r>
          </a:p>
        </p:txBody>
      </p:sp>
      <p:sp>
        <p:nvSpPr>
          <p:cNvPr id="150" name="Shape 150"/>
          <p:cNvSpPr/>
          <p:nvPr>
            <p:ph type="sldNum" sz="quarter" idx="2"/>
          </p:nvPr>
        </p:nvSpPr>
        <p:spPr>
          <a:xfrm>
            <a:off x="8077228" y="6356360"/>
            <a:ext cx="3276602" cy="3708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xfrm>
            <a:off x="838203" y="230195"/>
            <a:ext cx="10515601" cy="1595431"/>
          </a:xfrm>
          <a:prstGeom prst="rect">
            <a:avLst/>
          </a:prstGeom>
        </p:spPr>
        <p:txBody>
          <a:bodyPr lIns="45718" tIns="45718" rIns="45718" bIns="45718" anchor="ctr">
            <a:normAutofit fontScale="100000" lnSpcReduction="0"/>
          </a:bodyPr>
          <a:lstStyle>
            <a:lvl1pPr algn="l" defTabSz="913969"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21" name="Shape 21"/>
          <p:cNvSpPr/>
          <p:nvPr>
            <p:ph type="body" idx="1"/>
          </p:nvPr>
        </p:nvSpPr>
        <p:spPr>
          <a:xfrm>
            <a:off x="838200" y="1825625"/>
            <a:ext cx="5181601" cy="5032375"/>
          </a:xfrm>
          <a:prstGeom prst="rect">
            <a:avLst/>
          </a:prstGeom>
        </p:spPr>
        <p:txBody>
          <a:bodyPr lIns="45718" tIns="45718" rIns="45718" bIns="45718">
            <a:normAutofit fontScale="100000" lnSpcReduction="0"/>
          </a:bodyPr>
          <a:lstStyle>
            <a:lvl1pPr marL="228497" indent="-228497" defTabSz="913969">
              <a:lnSpc>
                <a:spcPct val="90000"/>
              </a:lnSpc>
              <a:spcBef>
                <a:spcPts val="1000"/>
              </a:spcBef>
              <a:defRPr sz="2800"/>
            </a:lvl1pPr>
            <a:lvl2pPr marL="723577" indent="-266580" defTabSz="913969">
              <a:lnSpc>
                <a:spcPct val="90000"/>
              </a:lnSpc>
              <a:spcBef>
                <a:spcPts val="1000"/>
              </a:spcBef>
              <a:buChar char="•"/>
              <a:defRPr sz="2800"/>
            </a:lvl2pPr>
            <a:lvl3pPr marL="1233865" indent="-319897" defTabSz="913969">
              <a:lnSpc>
                <a:spcPct val="90000"/>
              </a:lnSpc>
              <a:spcBef>
                <a:spcPts val="1000"/>
              </a:spcBef>
              <a:defRPr sz="2800"/>
            </a:lvl3pPr>
            <a:lvl4pPr marL="1707675" indent="-336733" defTabSz="913969">
              <a:lnSpc>
                <a:spcPct val="90000"/>
              </a:lnSpc>
              <a:spcBef>
                <a:spcPts val="1000"/>
              </a:spcBef>
              <a:buChar char="•"/>
              <a:defRPr sz="2800"/>
            </a:lvl4pPr>
            <a:lvl5pPr marL="2164650" indent="-336733" defTabSz="913969">
              <a:lnSpc>
                <a:spcPct val="90000"/>
              </a:lnSpc>
              <a:spcBef>
                <a:spcPts val="1000"/>
              </a:spcBef>
              <a:buChar char="•"/>
              <a:defRPr sz="2800"/>
            </a:lvl5pPr>
          </a:lstStyle>
          <a:p>
            <a:pPr lvl="0">
              <a:defRPr sz="1800"/>
            </a:pPr>
            <a:r>
              <a:rPr sz="2800"/>
              <a:t>Click to edit Master text styles</a:t>
            </a:r>
            <a:endParaRPr sz="2800"/>
          </a:p>
          <a:p>
            <a:pPr lvl="1">
              <a:defRPr sz="1800"/>
            </a:pPr>
            <a:r>
              <a:rPr sz="2800"/>
              <a:t>Second level</a:t>
            </a:r>
            <a:endParaRPr sz="2800"/>
          </a:p>
          <a:p>
            <a:pPr lvl="2">
              <a:defRPr sz="1800"/>
            </a:pPr>
            <a:r>
              <a:rPr sz="2800"/>
              <a:t>Third level</a:t>
            </a:r>
            <a:endParaRPr sz="2800"/>
          </a:p>
          <a:p>
            <a:pPr lvl="3">
              <a:defRPr sz="1800"/>
            </a:pPr>
            <a:r>
              <a:rPr sz="2800"/>
              <a:t>Fourth level</a:t>
            </a:r>
            <a:endParaRPr sz="2800"/>
          </a:p>
          <a:p>
            <a:pPr lvl="4">
              <a:defRPr sz="1800"/>
            </a:pPr>
            <a:r>
              <a:rPr sz="2800"/>
              <a:t>Fifth level</a:t>
            </a: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xfrm>
            <a:off x="8077226" y="6404300"/>
            <a:ext cx="3276602" cy="269237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Важная мыс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/>
        </p:nvSpPr>
        <p:spPr>
          <a:xfrm>
            <a:off x="-59531" y="6286500"/>
            <a:ext cx="476253" cy="357189"/>
          </a:xfrm>
          <a:prstGeom prst="rightArrow">
            <a:avLst>
              <a:gd name="adj1" fmla="val 100000"/>
              <a:gd name="adj2" fmla="val 34005"/>
            </a:avLst>
          </a:prstGeom>
          <a:solidFill>
            <a:srgbClr val="FFFFFF"/>
          </a:solidFill>
          <a:ln w="12700">
            <a:solidFill>
              <a:srgbClr val="808080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53" name="Shape 153"/>
          <p:cNvSpPr/>
          <p:nvPr/>
        </p:nvSpPr>
        <p:spPr>
          <a:xfrm>
            <a:off x="34939" y="6351385"/>
            <a:ext cx="275438" cy="249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238" tIns="38238" rIns="38238" bIns="38238">
            <a:spAutoFit/>
          </a:bodyPr>
          <a:lstStyle>
            <a:lvl1pPr algn="ctr" defTabSz="914400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200"/>
              <a:t>‹#›</a:t>
            </a:r>
          </a:p>
        </p:txBody>
      </p:sp>
      <p:sp>
        <p:nvSpPr>
          <p:cNvPr id="154" name="Shape 154"/>
          <p:cNvSpPr/>
          <p:nvPr>
            <p:ph type="body" idx="1"/>
          </p:nvPr>
        </p:nvSpPr>
        <p:spPr>
          <a:xfrm>
            <a:off x="889726" y="2429991"/>
            <a:ext cx="10934401" cy="4009431"/>
          </a:xfrm>
          <a:prstGeom prst="rect">
            <a:avLst/>
          </a:prstGeom>
        </p:spPr>
        <p:txBody>
          <a:bodyPr lIns="38238" tIns="38238" rIns="38238" bIns="38238"/>
          <a:lstStyle>
            <a:lvl1pPr marL="0" indent="0" defTabSz="382405">
              <a:spcBef>
                <a:spcPts val="0"/>
              </a:spcBef>
              <a:buSzTx/>
              <a:buFontTx/>
              <a:buNone/>
              <a:defRPr sz="5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5600"/>
              <a:t>Важная информация</a:t>
            </a:r>
          </a:p>
        </p:txBody>
      </p:sp>
    </p:spTree>
  </p:cSld>
  <p:clrMapOvr>
    <a:masterClrMapping/>
  </p:clrMapOvr>
  <p:transition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Длин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/>
        </p:nvSpPr>
        <p:spPr>
          <a:xfrm>
            <a:off x="-59531" y="6286500"/>
            <a:ext cx="476253" cy="357189"/>
          </a:xfrm>
          <a:prstGeom prst="rightArrow">
            <a:avLst>
              <a:gd name="adj1" fmla="val 100000"/>
              <a:gd name="adj2" fmla="val 34005"/>
            </a:avLst>
          </a:prstGeom>
          <a:solidFill>
            <a:srgbClr val="FFFFFF"/>
          </a:solidFill>
          <a:ln w="12700">
            <a:solidFill>
              <a:srgbClr val="808080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57" name="Shape 157"/>
          <p:cNvSpPr/>
          <p:nvPr/>
        </p:nvSpPr>
        <p:spPr>
          <a:xfrm>
            <a:off x="34939" y="6351385"/>
            <a:ext cx="275438" cy="249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238" tIns="38238" rIns="38238" bIns="38238">
            <a:spAutoFit/>
          </a:bodyPr>
          <a:lstStyle>
            <a:lvl1pPr algn="ctr" defTabSz="914400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200"/>
              <a:t>‹#›</a:t>
            </a:r>
          </a:p>
        </p:txBody>
      </p:sp>
      <p:sp>
        <p:nvSpPr>
          <p:cNvPr id="158" name="Shape 158"/>
          <p:cNvSpPr/>
          <p:nvPr>
            <p:ph type="body" idx="1"/>
          </p:nvPr>
        </p:nvSpPr>
        <p:spPr>
          <a:xfrm>
            <a:off x="852047" y="299246"/>
            <a:ext cx="10956728" cy="667494"/>
          </a:xfrm>
          <a:prstGeom prst="rect">
            <a:avLst/>
          </a:prstGeom>
        </p:spPr>
        <p:txBody>
          <a:bodyPr lIns="38238" tIns="38238" rIns="38238" bIns="38238"/>
          <a:lstStyle>
            <a:lvl1pPr marL="0" indent="0" defTabSz="382405">
              <a:spcBef>
                <a:spcPts val="0"/>
              </a:spcBef>
              <a:buSzTx/>
              <a:buFontTx/>
              <a:buNone/>
              <a:defRPr sz="42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808080"/>
                </a:solidFill>
              </a:rPr>
              <a:t>Заголовок (не длинней одной строки)</a:t>
            </a:r>
          </a:p>
        </p:txBody>
      </p:sp>
    </p:spTree>
  </p:cSld>
  <p:clrMapOvr>
    <a:masterClrMapping/>
  </p:clrMapOvr>
  <p:transition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/>
        </p:nvSpPr>
        <p:spPr>
          <a:xfrm>
            <a:off x="-59531" y="6286500"/>
            <a:ext cx="476253" cy="357189"/>
          </a:xfrm>
          <a:prstGeom prst="rightArrow">
            <a:avLst>
              <a:gd name="adj1" fmla="val 100000"/>
              <a:gd name="adj2" fmla="val 34005"/>
            </a:avLst>
          </a:prstGeom>
          <a:solidFill>
            <a:srgbClr val="FFFFFF"/>
          </a:solidFill>
          <a:ln w="12700">
            <a:solidFill>
              <a:srgbClr val="808080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61" name="Shape 161"/>
          <p:cNvSpPr/>
          <p:nvPr/>
        </p:nvSpPr>
        <p:spPr>
          <a:xfrm>
            <a:off x="34939" y="6351385"/>
            <a:ext cx="275438" cy="249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238" tIns="38238" rIns="38238" bIns="38238">
            <a:spAutoFit/>
          </a:bodyPr>
          <a:lstStyle>
            <a:lvl1pPr algn="ctr" defTabSz="914400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200"/>
              <a:t>‹#›</a:t>
            </a:r>
          </a:p>
        </p:txBody>
      </p:sp>
      <p:sp>
        <p:nvSpPr>
          <p:cNvPr id="162" name="Shape 162"/>
          <p:cNvSpPr/>
          <p:nvPr>
            <p:ph type="body" idx="1"/>
          </p:nvPr>
        </p:nvSpPr>
        <p:spPr>
          <a:xfrm>
            <a:off x="852047" y="299246"/>
            <a:ext cx="10956728" cy="667494"/>
          </a:xfrm>
          <a:prstGeom prst="rect">
            <a:avLst/>
          </a:prstGeom>
        </p:spPr>
        <p:txBody>
          <a:bodyPr lIns="38238" tIns="38238" rIns="38238" bIns="38238"/>
          <a:lstStyle>
            <a:lvl1pPr marL="0" indent="0" defTabSz="382405">
              <a:spcBef>
                <a:spcPts val="0"/>
              </a:spcBef>
              <a:buSzTx/>
              <a:buFontTx/>
              <a:buNone/>
              <a:defRPr sz="42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808080"/>
                </a:solidFill>
              </a:rPr>
              <a:t>Заголовок (не длинней одной строки)</a:t>
            </a:r>
          </a:p>
        </p:txBody>
      </p:sp>
    </p:spTree>
  </p:cSld>
  <p:clrMapOvr>
    <a:masterClrMapping/>
  </p:clrMapOvr>
  <p:transition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Буллетированный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/>
        </p:nvSpPr>
        <p:spPr>
          <a:xfrm>
            <a:off x="-59531" y="6286500"/>
            <a:ext cx="476253" cy="357189"/>
          </a:xfrm>
          <a:prstGeom prst="rightArrow">
            <a:avLst>
              <a:gd name="adj1" fmla="val 100000"/>
              <a:gd name="adj2" fmla="val 34005"/>
            </a:avLst>
          </a:prstGeom>
          <a:solidFill>
            <a:srgbClr val="FFFFFF"/>
          </a:solidFill>
          <a:ln w="12700">
            <a:solidFill>
              <a:srgbClr val="808080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65" name="Shape 165"/>
          <p:cNvSpPr/>
          <p:nvPr/>
        </p:nvSpPr>
        <p:spPr>
          <a:xfrm>
            <a:off x="34939" y="6351385"/>
            <a:ext cx="275438" cy="249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238" tIns="38238" rIns="38238" bIns="38238">
            <a:spAutoFit/>
          </a:bodyPr>
          <a:lstStyle>
            <a:lvl1pPr algn="ctr" defTabSz="914400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200"/>
              <a:t>‹#›</a:t>
            </a:r>
          </a:p>
        </p:txBody>
      </p:sp>
      <p:sp>
        <p:nvSpPr>
          <p:cNvPr id="166" name="Shape 166"/>
          <p:cNvSpPr/>
          <p:nvPr>
            <p:ph type="body" idx="1"/>
          </p:nvPr>
        </p:nvSpPr>
        <p:spPr>
          <a:xfrm>
            <a:off x="852047" y="299246"/>
            <a:ext cx="10956728" cy="667494"/>
          </a:xfrm>
          <a:prstGeom prst="rect">
            <a:avLst/>
          </a:prstGeom>
        </p:spPr>
        <p:txBody>
          <a:bodyPr lIns="38238" tIns="38238" rIns="38238" bIns="38238"/>
          <a:lstStyle>
            <a:lvl1pPr marL="0" indent="0" defTabSz="382405">
              <a:spcBef>
                <a:spcPts val="0"/>
              </a:spcBef>
              <a:buSzTx/>
              <a:buFontTx/>
              <a:buNone/>
              <a:defRPr sz="42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808080"/>
                </a:solidFill>
              </a:rPr>
              <a:t>Заголовок (не длинней одной строки)</a:t>
            </a:r>
          </a:p>
        </p:txBody>
      </p:sp>
    </p:spTree>
  </p:cSld>
  <p:clrMapOvr>
    <a:masterClrMapping/>
  </p:clrMapOvr>
  <p:transition spd="med" advClick="1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Нумерованный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/>
        </p:nvSpPr>
        <p:spPr>
          <a:xfrm>
            <a:off x="-59531" y="6286500"/>
            <a:ext cx="476253" cy="357189"/>
          </a:xfrm>
          <a:prstGeom prst="rightArrow">
            <a:avLst>
              <a:gd name="adj1" fmla="val 100000"/>
              <a:gd name="adj2" fmla="val 34005"/>
            </a:avLst>
          </a:prstGeom>
          <a:solidFill>
            <a:srgbClr val="FFFFFF"/>
          </a:solidFill>
          <a:ln w="12700">
            <a:solidFill>
              <a:srgbClr val="808080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69" name="Shape 169"/>
          <p:cNvSpPr/>
          <p:nvPr/>
        </p:nvSpPr>
        <p:spPr>
          <a:xfrm>
            <a:off x="34939" y="6351385"/>
            <a:ext cx="275438" cy="249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238" tIns="38238" rIns="38238" bIns="38238">
            <a:spAutoFit/>
          </a:bodyPr>
          <a:lstStyle>
            <a:lvl1pPr algn="ctr" defTabSz="914400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200"/>
              <a:t>‹#›</a:t>
            </a:r>
          </a:p>
        </p:txBody>
      </p:sp>
      <p:sp>
        <p:nvSpPr>
          <p:cNvPr id="170" name="Shape 170"/>
          <p:cNvSpPr/>
          <p:nvPr>
            <p:ph type="body" idx="1"/>
          </p:nvPr>
        </p:nvSpPr>
        <p:spPr>
          <a:xfrm>
            <a:off x="852047" y="299246"/>
            <a:ext cx="10956728" cy="667494"/>
          </a:xfrm>
          <a:prstGeom prst="rect">
            <a:avLst/>
          </a:prstGeom>
        </p:spPr>
        <p:txBody>
          <a:bodyPr lIns="38238" tIns="38238" rIns="38238" bIns="38238"/>
          <a:lstStyle>
            <a:lvl1pPr marL="0" indent="0" defTabSz="382405">
              <a:spcBef>
                <a:spcPts val="0"/>
              </a:spcBef>
              <a:buSzTx/>
              <a:buFontTx/>
              <a:buNone/>
              <a:defRPr sz="42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808080"/>
                </a:solidFill>
              </a:rPr>
              <a:t>Заголовок (не длинней одной строки)</a:t>
            </a:r>
          </a:p>
        </p:txBody>
      </p:sp>
    </p:spTree>
  </p:cSld>
  <p:clrMapOvr>
    <a:masterClrMapping/>
  </p:clrMapOvr>
  <p:transition spd="med" advClick="1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Пример ко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-59531" y="6286500"/>
            <a:ext cx="476253" cy="357189"/>
          </a:xfrm>
          <a:prstGeom prst="rightArrow">
            <a:avLst>
              <a:gd name="adj1" fmla="val 100000"/>
              <a:gd name="adj2" fmla="val 34005"/>
            </a:avLst>
          </a:prstGeom>
          <a:solidFill>
            <a:srgbClr val="FFFFFF"/>
          </a:solidFill>
          <a:ln w="12700">
            <a:solidFill>
              <a:srgbClr val="808080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73" name="Shape 173"/>
          <p:cNvSpPr/>
          <p:nvPr/>
        </p:nvSpPr>
        <p:spPr>
          <a:xfrm>
            <a:off x="34939" y="6351385"/>
            <a:ext cx="275438" cy="249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238" tIns="38238" rIns="38238" bIns="38238">
            <a:spAutoFit/>
          </a:bodyPr>
          <a:lstStyle>
            <a:lvl1pPr algn="ctr" defTabSz="914400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200"/>
              <a:t>‹#›</a:t>
            </a:r>
          </a:p>
        </p:txBody>
      </p:sp>
      <p:sp>
        <p:nvSpPr>
          <p:cNvPr id="174" name="Shape 174"/>
          <p:cNvSpPr/>
          <p:nvPr>
            <p:ph type="body" idx="1"/>
          </p:nvPr>
        </p:nvSpPr>
        <p:spPr>
          <a:xfrm>
            <a:off x="872492" y="966393"/>
            <a:ext cx="10982029" cy="2158337"/>
          </a:xfrm>
          <a:prstGeom prst="rect">
            <a:avLst/>
          </a:prstGeom>
        </p:spPr>
        <p:txBody>
          <a:bodyPr lIns="38238" tIns="38238" rIns="38238" bIns="38238" anchor="b"/>
          <a:lstStyle>
            <a:lvl1pPr marL="0" indent="0" defTabSz="382405">
              <a:spcBef>
                <a:spcPts val="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Текст перед кодом. Код можно писать так:</a:t>
            </a:r>
          </a:p>
        </p:txBody>
      </p:sp>
    </p:spTree>
  </p:cSld>
  <p:clrMapOvr>
    <a:masterClrMapping/>
  </p:clrMapOvr>
  <p:transition spd="med" advClick="1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Картинка с горизонтальной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/>
        </p:nvSpPr>
        <p:spPr>
          <a:xfrm>
            <a:off x="-59531" y="6286500"/>
            <a:ext cx="476253" cy="357189"/>
          </a:xfrm>
          <a:prstGeom prst="rightArrow">
            <a:avLst>
              <a:gd name="adj1" fmla="val 100000"/>
              <a:gd name="adj2" fmla="val 34005"/>
            </a:avLst>
          </a:prstGeom>
          <a:solidFill>
            <a:srgbClr val="FFFFFF"/>
          </a:solidFill>
          <a:ln w="12700">
            <a:solidFill>
              <a:srgbClr val="808080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77" name="Shape 177"/>
          <p:cNvSpPr/>
          <p:nvPr/>
        </p:nvSpPr>
        <p:spPr>
          <a:xfrm>
            <a:off x="34939" y="6351385"/>
            <a:ext cx="275438" cy="249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238" tIns="38238" rIns="38238" bIns="38238">
            <a:spAutoFit/>
          </a:bodyPr>
          <a:lstStyle>
            <a:lvl1pPr algn="ctr" defTabSz="914400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200"/>
              <a:t>‹#›</a:t>
            </a:r>
          </a:p>
        </p:txBody>
      </p:sp>
      <p:sp>
        <p:nvSpPr>
          <p:cNvPr id="178" name="Shape 178"/>
          <p:cNvSpPr/>
          <p:nvPr>
            <p:ph type="body" idx="1"/>
          </p:nvPr>
        </p:nvSpPr>
        <p:spPr>
          <a:xfrm>
            <a:off x="0" y="6054328"/>
            <a:ext cx="12192000" cy="803673"/>
          </a:xfrm>
          <a:prstGeom prst="rect">
            <a:avLst/>
          </a:prstGeom>
        </p:spPr>
        <p:txBody>
          <a:bodyPr lIns="38238" tIns="38238" rIns="38238" bIns="38238" anchor="ctr"/>
          <a:lstStyle>
            <a:lvl1pPr marL="0" indent="0" algn="ctr" defTabSz="382405">
              <a:spcBef>
                <a:spcPts val="0"/>
              </a:spcBef>
              <a:buSzTx/>
              <a:buFontTx/>
              <a:buNone/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300"/>
              <a:t>Подпись к рисунку</a:t>
            </a:r>
          </a:p>
        </p:txBody>
      </p:sp>
    </p:spTree>
  </p:cSld>
  <p:clrMapOvr>
    <a:masterClrMapping/>
  </p:clrMapOvr>
  <p:transition spd="med" advClick="1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/>
        </p:nvSpPr>
        <p:spPr>
          <a:xfrm>
            <a:off x="-59531" y="6286500"/>
            <a:ext cx="476253" cy="357189"/>
          </a:xfrm>
          <a:prstGeom prst="rightArrow">
            <a:avLst>
              <a:gd name="adj1" fmla="val 100000"/>
              <a:gd name="adj2" fmla="val 34005"/>
            </a:avLst>
          </a:prstGeom>
          <a:solidFill>
            <a:srgbClr val="FFFFFF"/>
          </a:solidFill>
          <a:ln w="12700">
            <a:solidFill>
              <a:srgbClr val="808080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81" name="Shape 181"/>
          <p:cNvSpPr/>
          <p:nvPr/>
        </p:nvSpPr>
        <p:spPr>
          <a:xfrm>
            <a:off x="34939" y="6351385"/>
            <a:ext cx="275438" cy="249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238" tIns="38238" rIns="38238" bIns="38238">
            <a:spAutoFit/>
          </a:bodyPr>
          <a:lstStyle>
            <a:lvl1pPr algn="ctr" defTabSz="914400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200"/>
              <a:t>‹#›</a:t>
            </a:r>
          </a:p>
        </p:txBody>
      </p:sp>
      <p:sp>
        <p:nvSpPr>
          <p:cNvPr id="182" name="Shape 182"/>
          <p:cNvSpPr/>
          <p:nvPr>
            <p:ph type="body" idx="1"/>
          </p:nvPr>
        </p:nvSpPr>
        <p:spPr>
          <a:xfrm>
            <a:off x="852047" y="299246"/>
            <a:ext cx="10956728" cy="667494"/>
          </a:xfrm>
          <a:prstGeom prst="rect">
            <a:avLst/>
          </a:prstGeom>
        </p:spPr>
        <p:txBody>
          <a:bodyPr lIns="38238" tIns="38238" rIns="38238" bIns="38238"/>
          <a:lstStyle>
            <a:lvl1pPr marL="0" indent="0" defTabSz="382405">
              <a:spcBef>
                <a:spcPts val="0"/>
              </a:spcBef>
              <a:buSzTx/>
              <a:buFontTx/>
              <a:buNone/>
              <a:defRPr sz="42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808080"/>
                </a:solidFill>
              </a:rPr>
              <a:t>Заголовок (не длинней одной строки)</a:t>
            </a:r>
          </a:p>
        </p:txBody>
      </p:sp>
    </p:spTree>
  </p:cSld>
  <p:clrMapOvr>
    <a:masterClrMapping/>
  </p:clrMapOvr>
  <p:transition spd="med" advClick="1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/>
        </p:nvSpPr>
        <p:spPr>
          <a:xfrm>
            <a:off x="-59531" y="6286500"/>
            <a:ext cx="476253" cy="357189"/>
          </a:xfrm>
          <a:prstGeom prst="rightArrow">
            <a:avLst>
              <a:gd name="adj1" fmla="val 100000"/>
              <a:gd name="adj2" fmla="val 34005"/>
            </a:avLst>
          </a:prstGeom>
          <a:solidFill>
            <a:srgbClr val="FFFFFF"/>
          </a:solidFill>
          <a:ln w="12700">
            <a:solidFill>
              <a:srgbClr val="808080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85" name="Shape 185"/>
          <p:cNvSpPr/>
          <p:nvPr/>
        </p:nvSpPr>
        <p:spPr>
          <a:xfrm>
            <a:off x="34939" y="6351385"/>
            <a:ext cx="275438" cy="249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238" tIns="38238" rIns="38238" bIns="38238">
            <a:spAutoFit/>
          </a:bodyPr>
          <a:lstStyle>
            <a:lvl1pPr algn="ctr" defTabSz="914400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200"/>
              <a:t>‹#›</a:t>
            </a:r>
          </a:p>
        </p:txBody>
      </p:sp>
      <p:sp>
        <p:nvSpPr>
          <p:cNvPr id="186" name="Shape 186"/>
          <p:cNvSpPr/>
          <p:nvPr>
            <p:ph type="body" idx="1"/>
          </p:nvPr>
        </p:nvSpPr>
        <p:spPr>
          <a:xfrm>
            <a:off x="919290" y="661217"/>
            <a:ext cx="10407038" cy="3260655"/>
          </a:xfrm>
          <a:prstGeom prst="rect">
            <a:avLst/>
          </a:prstGeom>
        </p:spPr>
        <p:txBody>
          <a:bodyPr lIns="38238" tIns="38238" rIns="38238" bIns="38238" anchor="b"/>
          <a:lstStyle>
            <a:lvl1pPr marL="0" indent="0" defTabSz="382405">
              <a:lnSpc>
                <a:spcPct val="113000"/>
              </a:lnSpc>
              <a:spcBef>
                <a:spcPts val="0"/>
              </a:spcBef>
              <a:buSzTx/>
              <a:buFontTx/>
              <a:buNone/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800"/>
              <a:t>Цитата</a:t>
            </a:r>
          </a:p>
        </p:txBody>
      </p:sp>
    </p:spTree>
  </p:cSld>
  <p:clrMapOvr>
    <a:masterClrMapping/>
  </p:clrMapOvr>
  <p:transition spd="med" advClick="1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iPhone и скриншо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/>
        </p:nvSpPr>
        <p:spPr>
          <a:xfrm>
            <a:off x="-59531" y="6286500"/>
            <a:ext cx="476253" cy="357189"/>
          </a:xfrm>
          <a:prstGeom prst="rightArrow">
            <a:avLst>
              <a:gd name="adj1" fmla="val 100000"/>
              <a:gd name="adj2" fmla="val 34005"/>
            </a:avLst>
          </a:prstGeom>
          <a:solidFill>
            <a:srgbClr val="FFFFFF"/>
          </a:solidFill>
          <a:ln w="12700">
            <a:solidFill>
              <a:srgbClr val="808080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89" name="Shape 189"/>
          <p:cNvSpPr/>
          <p:nvPr/>
        </p:nvSpPr>
        <p:spPr>
          <a:xfrm>
            <a:off x="34939" y="6351385"/>
            <a:ext cx="275438" cy="249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238" tIns="38238" rIns="38238" bIns="38238">
            <a:spAutoFit/>
          </a:bodyPr>
          <a:lstStyle>
            <a:lvl1pPr algn="ctr" defTabSz="914400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200"/>
              <a:t>‹#›</a:t>
            </a:r>
          </a:p>
        </p:txBody>
      </p:sp>
      <p:pic>
        <p:nvPicPr>
          <p:cNvPr id="190" name="image2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7041" y="-901898"/>
            <a:ext cx="6177856" cy="8652868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/>
          <p:nvPr>
            <p:ph type="body" idx="1"/>
          </p:nvPr>
        </p:nvSpPr>
        <p:spPr>
          <a:xfrm>
            <a:off x="6933542" y="656067"/>
            <a:ext cx="4438056" cy="5656959"/>
          </a:xfrm>
          <a:prstGeom prst="rect">
            <a:avLst/>
          </a:prstGeom>
        </p:spPr>
        <p:txBody>
          <a:bodyPr lIns="38238" tIns="38238" rIns="38238" bIns="38238" anchor="ctr"/>
          <a:lstStyle>
            <a:lvl1pPr marL="0" indent="0" defTabSz="382405">
              <a:spcBef>
                <a:spcPts val="1800"/>
              </a:spcBef>
              <a:buSzTx/>
              <a:buFontTx/>
              <a:buNone/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800"/>
              <a:t>Подпись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title"/>
          </p:nvPr>
        </p:nvSpPr>
        <p:spPr>
          <a:xfrm>
            <a:off x="831853" y="263511"/>
            <a:ext cx="10515601" cy="1165256"/>
          </a:xfrm>
          <a:prstGeom prst="rect">
            <a:avLst/>
          </a:prstGeom>
        </p:spPr>
        <p:txBody>
          <a:bodyPr lIns="45718" tIns="45718" rIns="45718" bIns="45718" anchor="ctr">
            <a:normAutofit fontScale="100000" lnSpcReduction="0"/>
          </a:bodyPr>
          <a:lstStyle>
            <a:lvl1pPr algn="l" defTabSz="913969"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25" name="Shape 25"/>
          <p:cNvSpPr/>
          <p:nvPr>
            <p:ph type="body" idx="1"/>
          </p:nvPr>
        </p:nvSpPr>
        <p:spPr>
          <a:xfrm>
            <a:off x="831878" y="1428766"/>
            <a:ext cx="5156202" cy="701688"/>
          </a:xfrm>
          <a:prstGeom prst="rect">
            <a:avLst/>
          </a:prstGeom>
        </p:spPr>
        <p:txBody>
          <a:bodyPr lIns="45718" tIns="45718" rIns="45718" bIns="45718" anchor="b">
            <a:normAutofit fontScale="100000" lnSpcReduction="0"/>
          </a:bodyPr>
          <a:lstStyle>
            <a:lvl1pPr marL="0" indent="0" defTabSz="913969">
              <a:lnSpc>
                <a:spcPct val="90000"/>
              </a:lnSpc>
              <a:spcBef>
                <a:spcPts val="800"/>
              </a:spcBef>
              <a:buSzTx/>
              <a:buFontTx/>
              <a:buNone/>
              <a:defRPr b="1" sz="2400"/>
            </a:lvl1pPr>
          </a:lstStyle>
          <a:p>
            <a:pPr lvl="0">
              <a:defRPr b="0" sz="1800"/>
            </a:pPr>
            <a:r>
              <a:rPr b="1" sz="2400"/>
              <a:t>Click to edit Master text styles</a:t>
            </a:r>
          </a:p>
        </p:txBody>
      </p:sp>
      <p:sp>
        <p:nvSpPr>
          <p:cNvPr id="26" name="Shape 26"/>
          <p:cNvSpPr/>
          <p:nvPr>
            <p:ph type="sldNum" sz="quarter" idx="2"/>
          </p:nvPr>
        </p:nvSpPr>
        <p:spPr>
          <a:xfrm>
            <a:off x="8077226" y="6404300"/>
            <a:ext cx="3276602" cy="269237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Andriod, W7 и скриншо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/>
        </p:nvSpPr>
        <p:spPr>
          <a:xfrm>
            <a:off x="-59531" y="6286500"/>
            <a:ext cx="476253" cy="357189"/>
          </a:xfrm>
          <a:prstGeom prst="rightArrow">
            <a:avLst>
              <a:gd name="adj1" fmla="val 100000"/>
              <a:gd name="adj2" fmla="val 34005"/>
            </a:avLst>
          </a:prstGeom>
          <a:solidFill>
            <a:srgbClr val="FFFFFF"/>
          </a:solidFill>
          <a:ln w="12700">
            <a:solidFill>
              <a:srgbClr val="808080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94" name="Shape 194"/>
          <p:cNvSpPr/>
          <p:nvPr/>
        </p:nvSpPr>
        <p:spPr>
          <a:xfrm>
            <a:off x="34939" y="6351385"/>
            <a:ext cx="275438" cy="249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238" tIns="38238" rIns="38238" bIns="38238">
            <a:spAutoFit/>
          </a:bodyPr>
          <a:lstStyle>
            <a:lvl1pPr algn="ctr" defTabSz="914400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200"/>
              <a:t>‹#›</a:t>
            </a:r>
          </a:p>
        </p:txBody>
      </p:sp>
      <p:sp>
        <p:nvSpPr>
          <p:cNvPr id="195" name="Shape 195"/>
          <p:cNvSpPr/>
          <p:nvPr>
            <p:ph type="body" idx="1"/>
          </p:nvPr>
        </p:nvSpPr>
        <p:spPr>
          <a:xfrm>
            <a:off x="6933542" y="656067"/>
            <a:ext cx="4438056" cy="5656959"/>
          </a:xfrm>
          <a:prstGeom prst="rect">
            <a:avLst/>
          </a:prstGeom>
        </p:spPr>
        <p:txBody>
          <a:bodyPr lIns="38238" tIns="38238" rIns="38238" bIns="38238" anchor="ctr"/>
          <a:lstStyle>
            <a:lvl1pPr marL="0" indent="0" defTabSz="382405">
              <a:spcBef>
                <a:spcPts val="1800"/>
              </a:spcBef>
              <a:buSzTx/>
              <a:buFontTx/>
              <a:buNone/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800"/>
              <a:t>Подпись</a:t>
            </a:r>
          </a:p>
        </p:txBody>
      </p:sp>
    </p:spTree>
  </p:cSld>
  <p:clrMapOvr>
    <a:masterClrMapping/>
  </p:clrMapOvr>
  <p:transition spd="med" advClick="1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iPad и вертикальный скриншо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/>
        </p:nvSpPr>
        <p:spPr>
          <a:xfrm>
            <a:off x="-59531" y="6286500"/>
            <a:ext cx="476253" cy="357189"/>
          </a:xfrm>
          <a:prstGeom prst="rightArrow">
            <a:avLst>
              <a:gd name="adj1" fmla="val 100000"/>
              <a:gd name="adj2" fmla="val 34005"/>
            </a:avLst>
          </a:prstGeom>
          <a:solidFill>
            <a:srgbClr val="FFFFFF"/>
          </a:solidFill>
          <a:ln w="12700">
            <a:solidFill>
              <a:srgbClr val="808080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98" name="Shape 198"/>
          <p:cNvSpPr/>
          <p:nvPr/>
        </p:nvSpPr>
        <p:spPr>
          <a:xfrm>
            <a:off x="34939" y="6351385"/>
            <a:ext cx="275438" cy="249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238" tIns="38238" rIns="38238" bIns="38238">
            <a:spAutoFit/>
          </a:bodyPr>
          <a:lstStyle>
            <a:lvl1pPr algn="ctr" defTabSz="914400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200"/>
              <a:t>‹#›</a:t>
            </a:r>
          </a:p>
        </p:txBody>
      </p:sp>
      <p:pic>
        <p:nvPicPr>
          <p:cNvPr id="199" name="image2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169867" y="536342"/>
            <a:ext cx="5631285" cy="5786440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hape 200"/>
          <p:cNvSpPr/>
          <p:nvPr>
            <p:ph type="body" idx="1"/>
          </p:nvPr>
        </p:nvSpPr>
        <p:spPr>
          <a:xfrm>
            <a:off x="6443726" y="656067"/>
            <a:ext cx="5040866" cy="5656959"/>
          </a:xfrm>
          <a:prstGeom prst="rect">
            <a:avLst/>
          </a:prstGeom>
        </p:spPr>
        <p:txBody>
          <a:bodyPr lIns="38238" tIns="38238" rIns="38238" bIns="38238" anchor="ctr"/>
          <a:lstStyle>
            <a:lvl1pPr marL="0" indent="0" defTabSz="382405">
              <a:spcBef>
                <a:spcPts val="1800"/>
              </a:spcBef>
              <a:buSzTx/>
              <a:buFontTx/>
              <a:buNone/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800"/>
              <a:t>Подпись</a:t>
            </a:r>
          </a:p>
        </p:txBody>
      </p:sp>
    </p:spTree>
  </p:cSld>
  <p:clrMapOvr>
    <a:masterClrMapping/>
  </p:clrMapOvr>
  <p:transition spd="med" advClick="1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iPad и горизонтальный скриншо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/>
        </p:nvSpPr>
        <p:spPr>
          <a:xfrm>
            <a:off x="-59531" y="6286500"/>
            <a:ext cx="476253" cy="357189"/>
          </a:xfrm>
          <a:prstGeom prst="rightArrow">
            <a:avLst>
              <a:gd name="adj1" fmla="val 100000"/>
              <a:gd name="adj2" fmla="val 34005"/>
            </a:avLst>
          </a:prstGeom>
          <a:solidFill>
            <a:srgbClr val="FFFFFF"/>
          </a:solidFill>
          <a:ln w="12700">
            <a:solidFill>
              <a:srgbClr val="808080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03" name="Shape 203"/>
          <p:cNvSpPr/>
          <p:nvPr/>
        </p:nvSpPr>
        <p:spPr>
          <a:xfrm>
            <a:off x="34939" y="6351385"/>
            <a:ext cx="275438" cy="249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238" tIns="38238" rIns="38238" bIns="38238">
            <a:spAutoFit/>
          </a:bodyPr>
          <a:lstStyle>
            <a:lvl1pPr algn="ctr" defTabSz="914400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200"/>
              <a:t>‹#›</a:t>
            </a:r>
          </a:p>
        </p:txBody>
      </p:sp>
      <p:pic>
        <p:nvPicPr>
          <p:cNvPr id="204" name="image2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1861" y="796419"/>
            <a:ext cx="9108283" cy="52651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Нулев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/>
        </p:nvSpPr>
        <p:spPr>
          <a:xfrm>
            <a:off x="-59531" y="6286500"/>
            <a:ext cx="476253" cy="357189"/>
          </a:xfrm>
          <a:prstGeom prst="rightArrow">
            <a:avLst>
              <a:gd name="adj1" fmla="val 100000"/>
              <a:gd name="adj2" fmla="val 34005"/>
            </a:avLst>
          </a:prstGeom>
          <a:solidFill>
            <a:srgbClr val="FFFFFF"/>
          </a:solidFill>
          <a:ln w="12700">
            <a:solidFill>
              <a:srgbClr val="808080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07" name="Shape 207"/>
          <p:cNvSpPr/>
          <p:nvPr/>
        </p:nvSpPr>
        <p:spPr>
          <a:xfrm>
            <a:off x="34939" y="6351385"/>
            <a:ext cx="275438" cy="249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238" tIns="38238" rIns="38238" bIns="38238">
            <a:spAutoFit/>
          </a:bodyPr>
          <a:lstStyle>
            <a:lvl1pPr algn="ctr" defTabSz="914400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200"/>
              <a:t>‹#›</a:t>
            </a:r>
          </a:p>
        </p:txBody>
      </p:sp>
      <p:pic>
        <p:nvPicPr>
          <p:cNvPr id="208" name="imag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6515" y="2402090"/>
            <a:ext cx="6090047" cy="18138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Нулевой слайд,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/>
        </p:nvSpPr>
        <p:spPr>
          <a:xfrm>
            <a:off x="-59531" y="6286500"/>
            <a:ext cx="476253" cy="357189"/>
          </a:xfrm>
          <a:prstGeom prst="rightArrow">
            <a:avLst>
              <a:gd name="adj1" fmla="val 100000"/>
              <a:gd name="adj2" fmla="val 34005"/>
            </a:avLst>
          </a:prstGeom>
          <a:solidFill>
            <a:srgbClr val="FFFFFF"/>
          </a:solidFill>
          <a:ln w="12700">
            <a:solidFill>
              <a:srgbClr val="808080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11" name="Shape 211"/>
          <p:cNvSpPr/>
          <p:nvPr/>
        </p:nvSpPr>
        <p:spPr>
          <a:xfrm>
            <a:off x="34939" y="6351385"/>
            <a:ext cx="275438" cy="249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238" tIns="38238" rIns="38238" bIns="38238">
            <a:spAutoFit/>
          </a:bodyPr>
          <a:lstStyle>
            <a:lvl1pPr algn="ctr" defTabSz="914400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200"/>
              <a:t>‹#›</a:t>
            </a:r>
          </a:p>
        </p:txBody>
      </p:sp>
      <p:pic>
        <p:nvPicPr>
          <p:cNvPr id="212" name="image3.png" descr="yandex_eng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8341" y="2126526"/>
            <a:ext cx="6383724" cy="20736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>
            <p:ph type="title"/>
          </p:nvPr>
        </p:nvSpPr>
        <p:spPr>
          <a:xfrm>
            <a:off x="914400" y="2130429"/>
            <a:ext cx="10363200" cy="175577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215" name="Shape 215"/>
          <p:cNvSpPr/>
          <p:nvPr>
            <p:ph type="body" idx="1"/>
          </p:nvPr>
        </p:nvSpPr>
        <p:spPr>
          <a:xfrm>
            <a:off x="1828800" y="3886200"/>
            <a:ext cx="85344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Образец подзаголовка</a:t>
            </a:r>
          </a:p>
        </p:txBody>
      </p:sp>
      <p:sp>
        <p:nvSpPr>
          <p:cNvPr id="216" name="Shape 21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219" name="Shape 2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Образец текста</a:t>
            </a:r>
            <a:endParaRPr sz="3200"/>
          </a:p>
          <a:p>
            <a:pPr lvl="1">
              <a:defRPr sz="1800"/>
            </a:pPr>
            <a:r>
              <a:rPr sz="3200"/>
              <a:t>Второй уровень</a:t>
            </a:r>
            <a:endParaRPr sz="3200"/>
          </a:p>
          <a:p>
            <a:pPr lvl="2">
              <a:defRPr sz="1800"/>
            </a:pPr>
            <a:r>
              <a:rPr sz="3200"/>
              <a:t>Третий уровень</a:t>
            </a:r>
            <a:endParaRPr sz="3200"/>
          </a:p>
          <a:p>
            <a:pPr lvl="3">
              <a:defRPr sz="1800"/>
            </a:pPr>
            <a:r>
              <a:rPr sz="3200"/>
              <a:t>Четвертый уровень</a:t>
            </a:r>
            <a:endParaRPr sz="3200"/>
          </a:p>
          <a:p>
            <a:pPr lvl="4">
              <a:defRPr sz="1800"/>
            </a:pPr>
            <a:r>
              <a:rPr sz="3200"/>
              <a:t>Пятый уровень</a:t>
            </a:r>
          </a:p>
        </p:txBody>
      </p:sp>
      <p:sp>
        <p:nvSpPr>
          <p:cNvPr id="220" name="Shape 22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type="title"/>
          </p:nvPr>
        </p:nvSpPr>
        <p:spPr>
          <a:xfrm>
            <a:off x="963612" y="4406903"/>
            <a:ext cx="10363201" cy="2451097"/>
          </a:xfrm>
          <a:prstGeom prst="rect">
            <a:avLst/>
          </a:prstGeom>
        </p:spPr>
        <p:txBody>
          <a:bodyPr/>
          <a:lstStyle>
            <a:lvl1pPr algn="l">
              <a:defRPr b="1" cap="all" sz="4000"/>
            </a:lvl1pPr>
          </a:lstStyle>
          <a:p>
            <a:pPr lvl="0">
              <a:defRPr b="0" cap="none" sz="1800"/>
            </a:pPr>
            <a:r>
              <a:rPr b="1" cap="all" sz="4000"/>
              <a:t>Образец заголовка</a:t>
            </a:r>
          </a:p>
        </p:txBody>
      </p:sp>
      <p:sp>
        <p:nvSpPr>
          <p:cNvPr id="223" name="Shape 223"/>
          <p:cNvSpPr/>
          <p:nvPr>
            <p:ph type="body" idx="1"/>
          </p:nvPr>
        </p:nvSpPr>
        <p:spPr>
          <a:xfrm>
            <a:off x="963612" y="1192213"/>
            <a:ext cx="10363201" cy="32146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Образец текста</a:t>
            </a:r>
          </a:p>
        </p:txBody>
      </p:sp>
      <p:sp>
        <p:nvSpPr>
          <p:cNvPr id="224" name="Shape 22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227" name="Shape 227"/>
          <p:cNvSpPr/>
          <p:nvPr>
            <p:ph type="body" idx="1"/>
          </p:nvPr>
        </p:nvSpPr>
        <p:spPr>
          <a:xfrm>
            <a:off x="609600" y="1600203"/>
            <a:ext cx="5410200" cy="5257798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Образец текста</a:t>
            </a:r>
            <a:endParaRPr sz="2800"/>
          </a:p>
          <a:p>
            <a:pPr lvl="1">
              <a:defRPr sz="1800"/>
            </a:pPr>
            <a:r>
              <a:rPr sz="2800"/>
              <a:t>Второй уровень</a:t>
            </a:r>
            <a:endParaRPr sz="2800"/>
          </a:p>
          <a:p>
            <a:pPr lvl="2">
              <a:defRPr sz="1800"/>
            </a:pPr>
            <a:r>
              <a:rPr sz="2800"/>
              <a:t>Третий уровень</a:t>
            </a:r>
            <a:endParaRPr sz="2800"/>
          </a:p>
          <a:p>
            <a:pPr lvl="3">
              <a:defRPr sz="1800"/>
            </a:pPr>
            <a:r>
              <a:rPr sz="2800"/>
              <a:t>Четвертый уровень</a:t>
            </a:r>
            <a:endParaRPr sz="2800"/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228" name="Shape 22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type="title"/>
          </p:nvPr>
        </p:nvSpPr>
        <p:spPr>
          <a:xfrm>
            <a:off x="609600" y="274638"/>
            <a:ext cx="10972800" cy="120498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231" name="Shape 231"/>
          <p:cNvSpPr/>
          <p:nvPr>
            <p:ph type="body" idx="1"/>
          </p:nvPr>
        </p:nvSpPr>
        <p:spPr>
          <a:xfrm>
            <a:off x="609601" y="1479617"/>
            <a:ext cx="5386389" cy="69525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</a:lstStyle>
          <a:p>
            <a:pPr lvl="0">
              <a:defRPr b="0" sz="1800"/>
            </a:pPr>
            <a:r>
              <a:rPr b="1" sz="2400"/>
              <a:t>Образец текста</a:t>
            </a:r>
          </a:p>
        </p:txBody>
      </p:sp>
      <p:sp>
        <p:nvSpPr>
          <p:cNvPr id="232" name="Shape 23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>
            <p:ph type="title"/>
          </p:nvPr>
        </p:nvSpPr>
        <p:spPr>
          <a:xfrm>
            <a:off x="838203" y="365128"/>
            <a:ext cx="10515601" cy="1325564"/>
          </a:xfrm>
          <a:prstGeom prst="rect">
            <a:avLst/>
          </a:prstGeom>
        </p:spPr>
        <p:txBody>
          <a:bodyPr lIns="45718" tIns="45718" rIns="45718" bIns="45718" anchor="ctr">
            <a:normAutofit fontScale="100000" lnSpcReduction="0"/>
          </a:bodyPr>
          <a:lstStyle>
            <a:lvl1pPr algn="l" defTabSz="913969"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29" name="Shape 29"/>
          <p:cNvSpPr/>
          <p:nvPr>
            <p:ph type="sldNum" sz="quarter" idx="2"/>
          </p:nvPr>
        </p:nvSpPr>
        <p:spPr>
          <a:xfrm>
            <a:off x="8077226" y="6404300"/>
            <a:ext cx="3276602" cy="269237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type="title"/>
          </p:nvPr>
        </p:nvSpPr>
        <p:spPr>
          <a:xfrm>
            <a:off x="609600" y="274638"/>
            <a:ext cx="10972800" cy="13255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235" name="Shape 23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type="title"/>
          </p:nvPr>
        </p:nvSpPr>
        <p:spPr>
          <a:xfrm>
            <a:off x="609600" y="0"/>
            <a:ext cx="4011613" cy="143510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 lvl="0">
              <a:defRPr b="0" sz="1800"/>
            </a:pPr>
            <a:r>
              <a:rPr b="1" sz="2000"/>
              <a:t>Образец заголовка</a:t>
            </a:r>
          </a:p>
        </p:txBody>
      </p:sp>
      <p:sp>
        <p:nvSpPr>
          <p:cNvPr id="240" name="Shape 240"/>
          <p:cNvSpPr/>
          <p:nvPr>
            <p:ph type="body" idx="1"/>
          </p:nvPr>
        </p:nvSpPr>
        <p:spPr>
          <a:xfrm>
            <a:off x="4767265" y="273053"/>
            <a:ext cx="6815138" cy="658494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Образец текста</a:t>
            </a:r>
            <a:endParaRPr sz="3200"/>
          </a:p>
          <a:p>
            <a:pPr lvl="1">
              <a:defRPr sz="1800"/>
            </a:pPr>
            <a:r>
              <a:rPr sz="3200"/>
              <a:t>Второй уровень</a:t>
            </a:r>
            <a:endParaRPr sz="3200"/>
          </a:p>
          <a:p>
            <a:pPr lvl="2">
              <a:defRPr sz="1800"/>
            </a:pPr>
            <a:r>
              <a:rPr sz="3200"/>
              <a:t>Третий уровень</a:t>
            </a:r>
            <a:endParaRPr sz="3200"/>
          </a:p>
          <a:p>
            <a:pPr lvl="3">
              <a:defRPr sz="1800"/>
            </a:pPr>
            <a:r>
              <a:rPr sz="3200"/>
              <a:t>Четвертый уровень</a:t>
            </a:r>
            <a:endParaRPr sz="3200"/>
          </a:p>
          <a:p>
            <a:pPr lvl="4">
              <a:defRPr sz="1800"/>
            </a:pPr>
            <a:r>
              <a:rPr sz="3200"/>
              <a:t>Пятый уровень</a:t>
            </a:r>
          </a:p>
        </p:txBody>
      </p:sp>
      <p:sp>
        <p:nvSpPr>
          <p:cNvPr id="241" name="Shape 2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type="title"/>
          </p:nvPr>
        </p:nvSpPr>
        <p:spPr>
          <a:xfrm>
            <a:off x="2389188" y="4800600"/>
            <a:ext cx="73152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 lvl="0">
              <a:defRPr b="0" sz="1800"/>
            </a:pPr>
            <a:r>
              <a:rPr b="1" sz="2000"/>
              <a:t>Образец заголовка</a:t>
            </a:r>
          </a:p>
        </p:txBody>
      </p:sp>
      <p:sp>
        <p:nvSpPr>
          <p:cNvPr id="244" name="Shape 244"/>
          <p:cNvSpPr/>
          <p:nvPr>
            <p:ph type="body" idx="1"/>
          </p:nvPr>
        </p:nvSpPr>
        <p:spPr>
          <a:xfrm>
            <a:off x="2389188" y="5367337"/>
            <a:ext cx="73152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</a:lstStyle>
          <a:p>
            <a:pPr lvl="0">
              <a:defRPr sz="1800"/>
            </a:pPr>
            <a:r>
              <a:rPr sz="1400"/>
              <a:t>Образец текста</a:t>
            </a:r>
          </a:p>
        </p:txBody>
      </p:sp>
      <p:sp>
        <p:nvSpPr>
          <p:cNvPr id="245" name="Shape 24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248" name="Shape 24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Образец текста</a:t>
            </a:r>
            <a:endParaRPr sz="3200"/>
          </a:p>
          <a:p>
            <a:pPr lvl="1">
              <a:defRPr sz="1800"/>
            </a:pPr>
            <a:r>
              <a:rPr sz="3200"/>
              <a:t>Второй уровень</a:t>
            </a:r>
            <a:endParaRPr sz="3200"/>
          </a:p>
          <a:p>
            <a:pPr lvl="2">
              <a:defRPr sz="1800"/>
            </a:pPr>
            <a:r>
              <a:rPr sz="3200"/>
              <a:t>Третий уровень</a:t>
            </a:r>
            <a:endParaRPr sz="3200"/>
          </a:p>
          <a:p>
            <a:pPr lvl="3">
              <a:defRPr sz="1800"/>
            </a:pPr>
            <a:r>
              <a:rPr sz="3200"/>
              <a:t>Четвертый уровень</a:t>
            </a:r>
            <a:endParaRPr sz="3200"/>
          </a:p>
          <a:p>
            <a:pPr lvl="4">
              <a:defRPr sz="1800"/>
            </a:pPr>
            <a:r>
              <a:rPr sz="3200"/>
              <a:t>Пятый уровень</a:t>
            </a:r>
          </a:p>
        </p:txBody>
      </p:sp>
      <p:sp>
        <p:nvSpPr>
          <p:cNvPr id="249" name="Shape 2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type="title"/>
          </p:nvPr>
        </p:nvSpPr>
        <p:spPr>
          <a:xfrm>
            <a:off x="8839200" y="274642"/>
            <a:ext cx="2743200" cy="658335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252" name="Shape 252"/>
          <p:cNvSpPr/>
          <p:nvPr>
            <p:ph type="body" idx="1"/>
          </p:nvPr>
        </p:nvSpPr>
        <p:spPr>
          <a:xfrm>
            <a:off x="609600" y="274642"/>
            <a:ext cx="8077200" cy="658335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Образец текста</a:t>
            </a:r>
            <a:endParaRPr sz="3200"/>
          </a:p>
          <a:p>
            <a:pPr lvl="1">
              <a:defRPr sz="1800"/>
            </a:pPr>
            <a:r>
              <a:rPr sz="3200"/>
              <a:t>Второй уровень</a:t>
            </a:r>
            <a:endParaRPr sz="3200"/>
          </a:p>
          <a:p>
            <a:pPr lvl="2">
              <a:defRPr sz="1800"/>
            </a:pPr>
            <a:r>
              <a:rPr sz="3200"/>
              <a:t>Третий уровень</a:t>
            </a:r>
            <a:endParaRPr sz="3200"/>
          </a:p>
          <a:p>
            <a:pPr lvl="3">
              <a:defRPr sz="1800"/>
            </a:pPr>
            <a:r>
              <a:rPr sz="3200"/>
              <a:t>Четвертый уровень</a:t>
            </a:r>
            <a:endParaRPr sz="3200"/>
          </a:p>
          <a:p>
            <a:pPr lvl="4">
              <a:defRPr sz="1800"/>
            </a:pPr>
            <a:r>
              <a:rPr sz="3200"/>
              <a:t>Пятый уровень</a:t>
            </a:r>
          </a:p>
        </p:txBody>
      </p:sp>
      <p:sp>
        <p:nvSpPr>
          <p:cNvPr id="253" name="Shape 25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Заключительный слайд,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/>
        </p:nvSpPr>
        <p:spPr>
          <a:xfrm>
            <a:off x="-964406" y="-17847"/>
            <a:ext cx="12215812" cy="6875860"/>
          </a:xfrm>
          <a:prstGeom prst="rightArrow">
            <a:avLst>
              <a:gd name="adj1" fmla="val 100000"/>
              <a:gd name="adj2" fmla="val 28802"/>
            </a:avLst>
          </a:prstGeom>
          <a:ln w="12700">
            <a:solidFill>
              <a:srgbClr val="444444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56" name="Shape 256"/>
          <p:cNvSpPr/>
          <p:nvPr>
            <p:ph type="body" idx="1"/>
          </p:nvPr>
        </p:nvSpPr>
        <p:spPr>
          <a:xfrm>
            <a:off x="4889177" y="926682"/>
            <a:ext cx="4116586" cy="383978"/>
          </a:xfrm>
          <a:prstGeom prst="rect">
            <a:avLst/>
          </a:prstGeom>
        </p:spPr>
        <p:txBody>
          <a:bodyPr lIns="38234" tIns="38234" rIns="38234" bIns="38234"/>
          <a:lstStyle>
            <a:lvl1pPr marL="0" indent="0" defTabSz="382359">
              <a:spcBef>
                <a:spcPts val="0"/>
              </a:spcBef>
              <a:buSzTx/>
              <a:buFontTx/>
              <a:buNone/>
              <a:defRPr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200"/>
              <a:t>Имя Фамилия</a:t>
            </a:r>
          </a:p>
        </p:txBody>
      </p:sp>
      <p:pic>
        <p:nvPicPr>
          <p:cNvPr id="257" name="image3.png" descr="yandex_eng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4552" y="644345"/>
            <a:ext cx="2978053" cy="9673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/>
        </p:nvSpPr>
        <p:spPr>
          <a:xfrm>
            <a:off x="-964406" y="-17847"/>
            <a:ext cx="12215812" cy="6875860"/>
          </a:xfrm>
          <a:prstGeom prst="rightArrow">
            <a:avLst>
              <a:gd name="adj1" fmla="val 100000"/>
              <a:gd name="adj2" fmla="val 28802"/>
            </a:avLst>
          </a:prstGeom>
          <a:ln w="12700">
            <a:solidFill>
              <a:srgbClr val="444444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60" name="Shape 260"/>
          <p:cNvSpPr/>
          <p:nvPr>
            <p:ph type="body" idx="1"/>
          </p:nvPr>
        </p:nvSpPr>
        <p:spPr>
          <a:xfrm>
            <a:off x="4889177" y="926682"/>
            <a:ext cx="4116586" cy="383978"/>
          </a:xfrm>
          <a:prstGeom prst="rect">
            <a:avLst/>
          </a:prstGeom>
        </p:spPr>
        <p:txBody>
          <a:bodyPr lIns="38234" tIns="38234" rIns="38234" bIns="38234"/>
          <a:lstStyle>
            <a:lvl1pPr marL="0" indent="0" defTabSz="382359">
              <a:spcBef>
                <a:spcPts val="0"/>
              </a:spcBef>
              <a:buSzTx/>
              <a:buFontTx/>
              <a:buNone/>
              <a:defRPr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200"/>
              <a:t>Имя Фамилия</a:t>
            </a:r>
          </a:p>
        </p:txBody>
      </p:sp>
      <p:pic>
        <p:nvPicPr>
          <p:cNvPr id="261" name="image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2035" y="760139"/>
            <a:ext cx="2875360" cy="8572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Нулев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/>
        </p:nvSpPr>
        <p:spPr>
          <a:xfrm>
            <a:off x="-964406" y="-17847"/>
            <a:ext cx="12215812" cy="6875860"/>
          </a:xfrm>
          <a:prstGeom prst="rightArrow">
            <a:avLst>
              <a:gd name="adj1" fmla="val 100000"/>
              <a:gd name="adj2" fmla="val 28802"/>
            </a:avLst>
          </a:prstGeom>
          <a:ln w="12700">
            <a:solidFill>
              <a:srgbClr val="444444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pic>
        <p:nvPicPr>
          <p:cNvPr id="264" name="imag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6515" y="2402090"/>
            <a:ext cx="6090047" cy="18138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Нулевой слайд,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/>
        </p:nvSpPr>
        <p:spPr>
          <a:xfrm>
            <a:off x="-964406" y="-17847"/>
            <a:ext cx="12215812" cy="6875860"/>
          </a:xfrm>
          <a:prstGeom prst="rightArrow">
            <a:avLst>
              <a:gd name="adj1" fmla="val 100000"/>
              <a:gd name="adj2" fmla="val 28802"/>
            </a:avLst>
          </a:prstGeom>
          <a:ln w="12700">
            <a:solidFill>
              <a:srgbClr val="444444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pic>
        <p:nvPicPr>
          <p:cNvPr id="267" name="image3.png" descr="yandex_eng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8341" y="2126526"/>
            <a:ext cx="6383724" cy="20736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>
            <p:ph type="sldNum" sz="quarter" idx="2"/>
          </p:nvPr>
        </p:nvSpPr>
        <p:spPr>
          <a:xfrm>
            <a:off x="8077226" y="6404300"/>
            <a:ext cx="3276602" cy="269237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Маркет, Конту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/>
        </p:nvSpPr>
        <p:spPr>
          <a:xfrm>
            <a:off x="-964406" y="-17847"/>
            <a:ext cx="12215812" cy="6875860"/>
          </a:xfrm>
          <a:prstGeom prst="rightArrow">
            <a:avLst>
              <a:gd name="adj1" fmla="val 100000"/>
              <a:gd name="adj2" fmla="val 28802"/>
            </a:avLst>
          </a:prstGeom>
          <a:ln w="12700">
            <a:solidFill>
              <a:srgbClr val="444444"/>
            </a:solidFill>
            <a:miter/>
          </a:ln>
        </p:spPr>
        <p:txBody>
          <a:bodyPr lIns="0" tIns="0" rIns="0" bIns="0"/>
          <a:lstStyle/>
          <a:p>
            <a:pPr lvl="0" algn="ctr" defTabSz="914400">
              <a:defRPr sz="3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70" name="Shape 270"/>
          <p:cNvSpPr/>
          <p:nvPr>
            <p:ph type="body" idx="1"/>
          </p:nvPr>
        </p:nvSpPr>
        <p:spPr>
          <a:xfrm>
            <a:off x="1527053" y="5798094"/>
            <a:ext cx="7131595" cy="1059907"/>
          </a:xfrm>
          <a:prstGeom prst="rect">
            <a:avLst/>
          </a:prstGeom>
        </p:spPr>
        <p:txBody>
          <a:bodyPr lIns="38243" tIns="38243" rIns="38243" bIns="38243"/>
          <a:lstStyle>
            <a:lvl1pPr marL="0" indent="0" defTabSz="382359">
              <a:spcBef>
                <a:spcPts val="500"/>
              </a:spcBef>
              <a:buSzTx/>
              <a:buFontTx/>
              <a:buNone/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300"/>
              <a:t>Имя Фамилия</a:t>
            </a:r>
          </a:p>
        </p:txBody>
      </p:sp>
      <p:pic>
        <p:nvPicPr>
          <p:cNvPr id="271" name="image13.png" descr="Logo-Contour-Service-Large_1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8775" y="631145"/>
            <a:ext cx="5170600" cy="15188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>
            <p:ph type="title"/>
          </p:nvPr>
        </p:nvSpPr>
        <p:spPr>
          <a:xfrm>
            <a:off x="914400" y="2130429"/>
            <a:ext cx="10363200" cy="175577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274" name="Shape 274"/>
          <p:cNvSpPr/>
          <p:nvPr>
            <p:ph type="body" idx="1"/>
          </p:nvPr>
        </p:nvSpPr>
        <p:spPr>
          <a:xfrm>
            <a:off x="1828800" y="3886200"/>
            <a:ext cx="85344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Образец подзаголовка</a:t>
            </a:r>
          </a:p>
        </p:txBody>
      </p:sp>
      <p:sp>
        <p:nvSpPr>
          <p:cNvPr id="275" name="Shape 27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278" name="Shape 27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Образец текста</a:t>
            </a:r>
            <a:endParaRPr sz="3200"/>
          </a:p>
          <a:p>
            <a:pPr lvl="1">
              <a:defRPr sz="1800"/>
            </a:pPr>
            <a:r>
              <a:rPr sz="3200"/>
              <a:t>Второй уровень</a:t>
            </a:r>
            <a:endParaRPr sz="3200"/>
          </a:p>
          <a:p>
            <a:pPr lvl="2">
              <a:defRPr sz="1800"/>
            </a:pPr>
            <a:r>
              <a:rPr sz="3200"/>
              <a:t>Третий уровень</a:t>
            </a:r>
            <a:endParaRPr sz="3200"/>
          </a:p>
          <a:p>
            <a:pPr lvl="3">
              <a:defRPr sz="1800"/>
            </a:pPr>
            <a:r>
              <a:rPr sz="3200"/>
              <a:t>Четвертый уровень</a:t>
            </a:r>
            <a:endParaRPr sz="3200"/>
          </a:p>
          <a:p>
            <a:pPr lvl="4">
              <a:defRPr sz="1800"/>
            </a:pPr>
            <a:r>
              <a:rPr sz="3200"/>
              <a:t>Пятый уровень</a:t>
            </a:r>
          </a:p>
        </p:txBody>
      </p:sp>
      <p:sp>
        <p:nvSpPr>
          <p:cNvPr id="279" name="Shape 27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>
            <p:ph type="title"/>
          </p:nvPr>
        </p:nvSpPr>
        <p:spPr>
          <a:xfrm>
            <a:off x="963612" y="4406903"/>
            <a:ext cx="10363201" cy="2451097"/>
          </a:xfrm>
          <a:prstGeom prst="rect">
            <a:avLst/>
          </a:prstGeom>
        </p:spPr>
        <p:txBody>
          <a:bodyPr/>
          <a:lstStyle>
            <a:lvl1pPr algn="l">
              <a:defRPr b="1" cap="all" sz="4000"/>
            </a:lvl1pPr>
          </a:lstStyle>
          <a:p>
            <a:pPr lvl="0">
              <a:defRPr b="0" cap="none" sz="1800"/>
            </a:pPr>
            <a:r>
              <a:rPr b="1" cap="all" sz="4000"/>
              <a:t>Образец заголовка</a:t>
            </a:r>
          </a:p>
        </p:txBody>
      </p:sp>
      <p:sp>
        <p:nvSpPr>
          <p:cNvPr id="282" name="Shape 282"/>
          <p:cNvSpPr/>
          <p:nvPr>
            <p:ph type="body" idx="1"/>
          </p:nvPr>
        </p:nvSpPr>
        <p:spPr>
          <a:xfrm>
            <a:off x="963612" y="1192213"/>
            <a:ext cx="10363201" cy="32146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Образец текста</a:t>
            </a:r>
          </a:p>
        </p:txBody>
      </p:sp>
      <p:sp>
        <p:nvSpPr>
          <p:cNvPr id="283" name="Shape 28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286" name="Shape 286"/>
          <p:cNvSpPr/>
          <p:nvPr>
            <p:ph type="body" idx="1"/>
          </p:nvPr>
        </p:nvSpPr>
        <p:spPr>
          <a:xfrm>
            <a:off x="609600" y="1600203"/>
            <a:ext cx="5410200" cy="5257798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Образец текста</a:t>
            </a:r>
            <a:endParaRPr sz="2800"/>
          </a:p>
          <a:p>
            <a:pPr lvl="1">
              <a:defRPr sz="1800"/>
            </a:pPr>
            <a:r>
              <a:rPr sz="2800"/>
              <a:t>Второй уровень</a:t>
            </a:r>
            <a:endParaRPr sz="2800"/>
          </a:p>
          <a:p>
            <a:pPr lvl="2">
              <a:defRPr sz="1800"/>
            </a:pPr>
            <a:r>
              <a:rPr sz="2800"/>
              <a:t>Третий уровень</a:t>
            </a:r>
            <a:endParaRPr sz="2800"/>
          </a:p>
          <a:p>
            <a:pPr lvl="3">
              <a:defRPr sz="1800"/>
            </a:pPr>
            <a:r>
              <a:rPr sz="2800"/>
              <a:t>Четвертый уровень</a:t>
            </a:r>
            <a:endParaRPr sz="2800"/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287" name="Shape 28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>
            <p:ph type="title"/>
          </p:nvPr>
        </p:nvSpPr>
        <p:spPr>
          <a:xfrm>
            <a:off x="609600" y="274638"/>
            <a:ext cx="10972800" cy="120498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290" name="Shape 290"/>
          <p:cNvSpPr/>
          <p:nvPr>
            <p:ph type="body" idx="1"/>
          </p:nvPr>
        </p:nvSpPr>
        <p:spPr>
          <a:xfrm>
            <a:off x="609601" y="1479617"/>
            <a:ext cx="5386389" cy="69525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</a:lstStyle>
          <a:p>
            <a:pPr lvl="0">
              <a:defRPr b="0" sz="1800"/>
            </a:pPr>
            <a:r>
              <a:rPr b="1" sz="2400"/>
              <a:t>Образец текста</a:t>
            </a:r>
          </a:p>
        </p:txBody>
      </p:sp>
      <p:sp>
        <p:nvSpPr>
          <p:cNvPr id="291" name="Shape 29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/>
          <p:nvPr>
            <p:ph type="title"/>
          </p:nvPr>
        </p:nvSpPr>
        <p:spPr>
          <a:xfrm>
            <a:off x="609600" y="274638"/>
            <a:ext cx="10972800" cy="13255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294" name="Shape 29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>
            <p:ph type="title"/>
          </p:nvPr>
        </p:nvSpPr>
        <p:spPr>
          <a:xfrm>
            <a:off x="609600" y="0"/>
            <a:ext cx="4011613" cy="143510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 lvl="0">
              <a:defRPr b="0" sz="1800"/>
            </a:pPr>
            <a:r>
              <a:rPr b="1" sz="2000"/>
              <a:t>Образец заголовка</a:t>
            </a:r>
          </a:p>
        </p:txBody>
      </p:sp>
      <p:sp>
        <p:nvSpPr>
          <p:cNvPr id="299" name="Shape 299"/>
          <p:cNvSpPr/>
          <p:nvPr>
            <p:ph type="body" idx="1"/>
          </p:nvPr>
        </p:nvSpPr>
        <p:spPr>
          <a:xfrm>
            <a:off x="4767265" y="273053"/>
            <a:ext cx="6815138" cy="658494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Образец текста</a:t>
            </a:r>
            <a:endParaRPr sz="3200"/>
          </a:p>
          <a:p>
            <a:pPr lvl="1">
              <a:defRPr sz="1800"/>
            </a:pPr>
            <a:r>
              <a:rPr sz="3200"/>
              <a:t>Второй уровень</a:t>
            </a:r>
            <a:endParaRPr sz="3200"/>
          </a:p>
          <a:p>
            <a:pPr lvl="2">
              <a:defRPr sz="1800"/>
            </a:pPr>
            <a:r>
              <a:rPr sz="3200"/>
              <a:t>Третий уровень</a:t>
            </a:r>
            <a:endParaRPr sz="3200"/>
          </a:p>
          <a:p>
            <a:pPr lvl="3">
              <a:defRPr sz="1800"/>
            </a:pPr>
            <a:r>
              <a:rPr sz="3200"/>
              <a:t>Четвертый уровень</a:t>
            </a:r>
            <a:endParaRPr sz="3200"/>
          </a:p>
          <a:p>
            <a:pPr lvl="4">
              <a:defRPr sz="1800"/>
            </a:pPr>
            <a:r>
              <a:rPr sz="3200"/>
              <a:t>Пятый уровень</a:t>
            </a:r>
          </a:p>
        </p:txBody>
      </p:sp>
      <p:sp>
        <p:nvSpPr>
          <p:cNvPr id="300" name="Shape 30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>
            <p:ph type="title"/>
          </p:nvPr>
        </p:nvSpPr>
        <p:spPr>
          <a:xfrm>
            <a:off x="2389188" y="4800600"/>
            <a:ext cx="73152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 lvl="0">
              <a:defRPr b="0" sz="1800"/>
            </a:pPr>
            <a:r>
              <a:rPr b="1" sz="2000"/>
              <a:t>Образец заголовка</a:t>
            </a:r>
          </a:p>
        </p:txBody>
      </p:sp>
      <p:sp>
        <p:nvSpPr>
          <p:cNvPr id="303" name="Shape 303"/>
          <p:cNvSpPr/>
          <p:nvPr>
            <p:ph type="body" idx="1"/>
          </p:nvPr>
        </p:nvSpPr>
        <p:spPr>
          <a:xfrm>
            <a:off x="2389188" y="5367337"/>
            <a:ext cx="73152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</a:lstStyle>
          <a:p>
            <a:pPr lvl="0">
              <a:defRPr sz="1800"/>
            </a:pPr>
            <a:r>
              <a:rPr sz="1400"/>
              <a:t>Образец текста</a:t>
            </a:r>
          </a:p>
        </p:txBody>
      </p:sp>
      <p:sp>
        <p:nvSpPr>
          <p:cNvPr id="304" name="Shape 30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>
            <p:ph type="title"/>
          </p:nvPr>
        </p:nvSpPr>
        <p:spPr>
          <a:xfrm>
            <a:off x="839790" y="0"/>
            <a:ext cx="3932237" cy="2057400"/>
          </a:xfrm>
          <a:prstGeom prst="rect">
            <a:avLst/>
          </a:prstGeom>
        </p:spPr>
        <p:txBody>
          <a:bodyPr lIns="45718" tIns="45718" rIns="45718" bIns="45718" anchor="b">
            <a:normAutofit fontScale="100000" lnSpcReduction="0"/>
          </a:bodyPr>
          <a:lstStyle>
            <a:lvl1pPr algn="l" defTabSz="913969">
              <a:defRPr sz="32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lvl="0">
              <a:defRPr sz="1800"/>
            </a:pPr>
            <a:r>
              <a:rPr sz="3200"/>
              <a:t>Click to edit Master title style</a:t>
            </a:r>
          </a:p>
        </p:txBody>
      </p:sp>
      <p:sp>
        <p:nvSpPr>
          <p:cNvPr id="34" name="Shape 34"/>
          <p:cNvSpPr/>
          <p:nvPr>
            <p:ph type="body" idx="1"/>
          </p:nvPr>
        </p:nvSpPr>
        <p:spPr>
          <a:xfrm>
            <a:off x="5183216" y="987453"/>
            <a:ext cx="6172203" cy="5870548"/>
          </a:xfrm>
          <a:prstGeom prst="rect">
            <a:avLst/>
          </a:prstGeom>
        </p:spPr>
        <p:txBody>
          <a:bodyPr lIns="45718" tIns="45718" rIns="45718" bIns="45718">
            <a:normAutofit fontScale="100000" lnSpcReduction="0"/>
          </a:bodyPr>
          <a:lstStyle>
            <a:lvl1pPr marL="228497" indent="-228497" defTabSz="913969">
              <a:lnSpc>
                <a:spcPct val="90000"/>
              </a:lnSpc>
              <a:spcBef>
                <a:spcPts val="1100"/>
              </a:spcBef>
            </a:lvl1pPr>
            <a:lvl2pPr marL="718136" indent="-261140" defTabSz="913969">
              <a:lnSpc>
                <a:spcPct val="90000"/>
              </a:lnSpc>
              <a:spcBef>
                <a:spcPts val="1100"/>
              </a:spcBef>
              <a:buChar char="•"/>
            </a:lvl2pPr>
            <a:lvl3pPr marL="1218632" indent="-304663" defTabSz="913969">
              <a:lnSpc>
                <a:spcPct val="90000"/>
              </a:lnSpc>
              <a:spcBef>
                <a:spcPts val="1100"/>
              </a:spcBef>
            </a:lvl3pPr>
            <a:lvl4pPr marL="1736538" indent="-365596" defTabSz="913969">
              <a:lnSpc>
                <a:spcPct val="90000"/>
              </a:lnSpc>
              <a:spcBef>
                <a:spcPts val="1100"/>
              </a:spcBef>
              <a:buChar char="•"/>
            </a:lvl4pPr>
            <a:lvl5pPr marL="2193513" indent="-365596" defTabSz="913969">
              <a:lnSpc>
                <a:spcPct val="90000"/>
              </a:lnSpc>
              <a:spcBef>
                <a:spcPts val="1100"/>
              </a:spcBef>
              <a:buChar char="•"/>
            </a:lvl5pPr>
          </a:lstStyle>
          <a:p>
            <a:pPr lvl="0">
              <a:defRPr sz="1800"/>
            </a:pPr>
            <a:r>
              <a:rPr sz="3200"/>
              <a:t>Click to edit Master text styles</a:t>
            </a:r>
            <a:endParaRPr sz="3200"/>
          </a:p>
          <a:p>
            <a:pPr lvl="1">
              <a:defRPr sz="1800"/>
            </a:pPr>
            <a:r>
              <a:rPr sz="3200"/>
              <a:t>Second level</a:t>
            </a:r>
            <a:endParaRPr sz="3200"/>
          </a:p>
          <a:p>
            <a:pPr lvl="2">
              <a:defRPr sz="1800"/>
            </a:pPr>
            <a:r>
              <a:rPr sz="3200"/>
              <a:t>Third level</a:t>
            </a:r>
            <a:endParaRPr sz="3200"/>
          </a:p>
          <a:p>
            <a:pPr lvl="3">
              <a:defRPr sz="1800"/>
            </a:pPr>
            <a:r>
              <a:rPr sz="3200"/>
              <a:t>Fourth level</a:t>
            </a:r>
            <a:endParaRPr sz="3200"/>
          </a:p>
          <a:p>
            <a:pPr lvl="4">
              <a:defRPr sz="1800"/>
            </a:pPr>
            <a:r>
              <a:rPr sz="3200"/>
              <a:t>Fifth level</a:t>
            </a:r>
          </a:p>
        </p:txBody>
      </p:sp>
      <p:sp>
        <p:nvSpPr>
          <p:cNvPr id="35" name="Shape 35"/>
          <p:cNvSpPr/>
          <p:nvPr>
            <p:ph type="sldNum" sz="quarter" idx="2"/>
          </p:nvPr>
        </p:nvSpPr>
        <p:spPr>
          <a:xfrm>
            <a:off x="8077226" y="6404300"/>
            <a:ext cx="3276602" cy="269237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307" name="Shape 30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Образец текста</a:t>
            </a:r>
            <a:endParaRPr sz="3200"/>
          </a:p>
          <a:p>
            <a:pPr lvl="1">
              <a:defRPr sz="1800"/>
            </a:pPr>
            <a:r>
              <a:rPr sz="3200"/>
              <a:t>Второй уровень</a:t>
            </a:r>
            <a:endParaRPr sz="3200"/>
          </a:p>
          <a:p>
            <a:pPr lvl="2">
              <a:defRPr sz="1800"/>
            </a:pPr>
            <a:r>
              <a:rPr sz="3200"/>
              <a:t>Третий уровень</a:t>
            </a:r>
            <a:endParaRPr sz="3200"/>
          </a:p>
          <a:p>
            <a:pPr lvl="3">
              <a:defRPr sz="1800"/>
            </a:pPr>
            <a:r>
              <a:rPr sz="3200"/>
              <a:t>Четвертый уровень</a:t>
            </a:r>
            <a:endParaRPr sz="3200"/>
          </a:p>
          <a:p>
            <a:pPr lvl="4">
              <a:defRPr sz="1800"/>
            </a:pPr>
            <a:r>
              <a:rPr sz="3200"/>
              <a:t>Пятый уровень</a:t>
            </a:r>
          </a:p>
        </p:txBody>
      </p:sp>
      <p:sp>
        <p:nvSpPr>
          <p:cNvPr id="308" name="Shape 30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>
            <p:ph type="title"/>
          </p:nvPr>
        </p:nvSpPr>
        <p:spPr>
          <a:xfrm>
            <a:off x="8839200" y="274642"/>
            <a:ext cx="2743200" cy="658335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311" name="Shape 311"/>
          <p:cNvSpPr/>
          <p:nvPr>
            <p:ph type="body" idx="1"/>
          </p:nvPr>
        </p:nvSpPr>
        <p:spPr>
          <a:xfrm>
            <a:off x="609600" y="274642"/>
            <a:ext cx="8077200" cy="658335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Образец текста</a:t>
            </a:r>
            <a:endParaRPr sz="3200"/>
          </a:p>
          <a:p>
            <a:pPr lvl="1">
              <a:defRPr sz="1800"/>
            </a:pPr>
            <a:r>
              <a:rPr sz="3200"/>
              <a:t>Второй уровень</a:t>
            </a:r>
            <a:endParaRPr sz="3200"/>
          </a:p>
          <a:p>
            <a:pPr lvl="2">
              <a:defRPr sz="1800"/>
            </a:pPr>
            <a:r>
              <a:rPr sz="3200"/>
              <a:t>Третий уровень</a:t>
            </a:r>
            <a:endParaRPr sz="3200"/>
          </a:p>
          <a:p>
            <a:pPr lvl="3">
              <a:defRPr sz="1800"/>
            </a:pPr>
            <a:r>
              <a:rPr sz="3200"/>
              <a:t>Четвертый уровень</a:t>
            </a:r>
            <a:endParaRPr sz="3200"/>
          </a:p>
          <a:p>
            <a:pPr lvl="4">
              <a:defRPr sz="1800"/>
            </a:pPr>
            <a:r>
              <a:rPr sz="3200"/>
              <a:t>Пятый уровень</a:t>
            </a:r>
          </a:p>
        </p:txBody>
      </p:sp>
      <p:sp>
        <p:nvSpPr>
          <p:cNvPr id="312" name="Shape 31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title"/>
          </p:nvPr>
        </p:nvSpPr>
        <p:spPr>
          <a:xfrm>
            <a:off x="839790" y="0"/>
            <a:ext cx="3932237" cy="2057400"/>
          </a:xfrm>
          <a:prstGeom prst="rect">
            <a:avLst/>
          </a:prstGeom>
        </p:spPr>
        <p:txBody>
          <a:bodyPr lIns="45718" tIns="45718" rIns="45718" bIns="45718" anchor="b">
            <a:normAutofit fontScale="100000" lnSpcReduction="0"/>
          </a:bodyPr>
          <a:lstStyle>
            <a:lvl1pPr algn="l" defTabSz="913969">
              <a:defRPr sz="32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lvl="0">
              <a:defRPr sz="1800"/>
            </a:pPr>
            <a:r>
              <a:rPr sz="3200"/>
              <a:t>Click to edit Master title style</a:t>
            </a:r>
          </a:p>
        </p:txBody>
      </p:sp>
      <p:sp>
        <p:nvSpPr>
          <p:cNvPr id="38" name="Shape 38"/>
          <p:cNvSpPr/>
          <p:nvPr>
            <p:ph type="body" idx="1"/>
          </p:nvPr>
        </p:nvSpPr>
        <p:spPr>
          <a:xfrm>
            <a:off x="839790" y="2101850"/>
            <a:ext cx="3932237" cy="4756151"/>
          </a:xfrm>
          <a:prstGeom prst="rect">
            <a:avLst/>
          </a:prstGeom>
        </p:spPr>
        <p:txBody>
          <a:bodyPr lIns="45718" tIns="45718" rIns="45718" bIns="45718">
            <a:normAutofit fontScale="100000" lnSpcReduction="0"/>
          </a:bodyPr>
          <a:lstStyle>
            <a:lvl1pPr marL="0" indent="0" defTabSz="913969">
              <a:lnSpc>
                <a:spcPct val="90000"/>
              </a:lnSpc>
              <a:spcBef>
                <a:spcPts val="500"/>
              </a:spcBef>
              <a:buSzTx/>
              <a:buFontTx/>
              <a:buNone/>
              <a:defRPr sz="1600"/>
            </a:lvl1pPr>
          </a:lstStyle>
          <a:p>
            <a:pPr lvl="0">
              <a:defRPr sz="1800"/>
            </a:pPr>
            <a:r>
              <a:rPr sz="1600"/>
              <a:t>Click to edit Master text styles</a:t>
            </a:r>
          </a:p>
        </p:txBody>
      </p:sp>
      <p:sp>
        <p:nvSpPr>
          <p:cNvPr id="39" name="Shape 39"/>
          <p:cNvSpPr/>
          <p:nvPr>
            <p:ph type="sldNum" sz="quarter" idx="2"/>
          </p:nvPr>
        </p:nvSpPr>
        <p:spPr>
          <a:xfrm>
            <a:off x="8077226" y="6404300"/>
            <a:ext cx="3276602" cy="269237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38.xml"/><Relationship Id="rId4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46.xml"/><Relationship Id="rId48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8.xml"/><Relationship Id="rId50" Type="http://schemas.openxmlformats.org/officeDocument/2006/relationships/slideLayout" Target="../slideLayouts/slideLayout49.xml"/><Relationship Id="rId51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1.xml"/><Relationship Id="rId53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53.xml"/><Relationship Id="rId55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56.xml"/><Relationship Id="rId58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58.xml"/><Relationship Id="rId60" Type="http://schemas.openxmlformats.org/officeDocument/2006/relationships/slideLayout" Target="../slideLayouts/slideLayout59.xml"/><Relationship Id="rId61" Type="http://schemas.openxmlformats.org/officeDocument/2006/relationships/slideLayout" Target="../slideLayouts/slideLayout60.xml"/><Relationship Id="rId62" Type="http://schemas.openxmlformats.org/officeDocument/2006/relationships/slideLayout" Target="../slideLayouts/slideLayout61.xml"/><Relationship Id="rId63" Type="http://schemas.openxmlformats.org/officeDocument/2006/relationships/slideLayout" Target="../slideLayouts/slideLayout62.xml"/><Relationship Id="rId64" Type="http://schemas.openxmlformats.org/officeDocument/2006/relationships/slideLayout" Target="../slideLayouts/slideLayout63.xml"/><Relationship Id="rId65" Type="http://schemas.openxmlformats.org/officeDocument/2006/relationships/slideLayout" Target="../slideLayouts/slideLayout64.xml"/><Relationship Id="rId66" Type="http://schemas.openxmlformats.org/officeDocument/2006/relationships/slideLayout" Target="../slideLayouts/slideLayout65.xml"/><Relationship Id="rId67" Type="http://schemas.openxmlformats.org/officeDocument/2006/relationships/slideLayout" Target="../slideLayouts/slideLayout66.xml"/><Relationship Id="rId68" Type="http://schemas.openxmlformats.org/officeDocument/2006/relationships/slideLayout" Target="../slideLayouts/slideLayout67.xml"/><Relationship Id="rId69" Type="http://schemas.openxmlformats.org/officeDocument/2006/relationships/slideLayout" Target="../slideLayouts/slideLayout68.xml"/><Relationship Id="rId70" Type="http://schemas.openxmlformats.org/officeDocument/2006/relationships/slideLayout" Target="../slideLayouts/slideLayout69.xml"/><Relationship Id="rId71" Type="http://schemas.openxmlformats.org/officeDocument/2006/relationships/slideLayout" Target="../slideLayouts/slideLayout70.xml"/><Relationship Id="rId72" Type="http://schemas.openxmlformats.org/officeDocument/2006/relationships/slideLayout" Target="../slideLayouts/slideLayout71.xml"/><Relationship Id="rId73" Type="http://schemas.openxmlformats.org/officeDocument/2006/relationships/slideLayout" Target="../slideLayouts/slideLayout72.xml"/><Relationship Id="rId74" Type="http://schemas.openxmlformats.org/officeDocument/2006/relationships/slideLayout" Target="../slideLayouts/slideLayout73.xml"/><Relationship Id="rId75" Type="http://schemas.openxmlformats.org/officeDocument/2006/relationships/slideLayout" Target="../slideLayouts/slideLayout74.xml"/><Relationship Id="rId76" Type="http://schemas.openxmlformats.org/officeDocument/2006/relationships/slideLayout" Target="../slideLayouts/slideLayout75.xml"/><Relationship Id="rId77" Type="http://schemas.openxmlformats.org/officeDocument/2006/relationships/slideLayout" Target="../slideLayouts/slideLayout76.xml"/><Relationship Id="rId78" Type="http://schemas.openxmlformats.org/officeDocument/2006/relationships/slideLayout" Target="../slideLayouts/slideLayout77.xml"/><Relationship Id="rId79" Type="http://schemas.openxmlformats.org/officeDocument/2006/relationships/slideLayout" Target="../slideLayouts/slideLayout78.xml"/><Relationship Id="rId80" Type="http://schemas.openxmlformats.org/officeDocument/2006/relationships/slideLayout" Target="../slideLayouts/slideLayout79.xml"/><Relationship Id="rId81" Type="http://schemas.openxmlformats.org/officeDocument/2006/relationships/slideLayout" Target="../slideLayouts/slideLayout80.xml"/><Relationship Id="rId82" Type="http://schemas.openxmlformats.org/officeDocument/2006/relationships/slideLayout" Target="../slideLayouts/slideLayout8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852046" y="299246"/>
            <a:ext cx="10956729" cy="668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238" tIns="38238" rIns="38238" bIns="38238">
            <a:spAutoFit/>
          </a:bodyPr>
          <a:lstStyle>
            <a:lvl1pPr defTabSz="457200">
              <a:defRPr sz="42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808080"/>
                </a:solidFill>
              </a:rPr>
              <a:t>Заголовок (не длинней одной строки)</a:t>
            </a:r>
          </a:p>
        </p:txBody>
      </p:sp>
      <p:sp>
        <p:nvSpPr>
          <p:cNvPr id="3" name="Shape 3"/>
          <p:cNvSpPr/>
          <p:nvPr/>
        </p:nvSpPr>
        <p:spPr>
          <a:xfrm>
            <a:off x="534817" y="3301206"/>
            <a:ext cx="10956729" cy="930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238" tIns="38238" rIns="38238" bIns="38238" anchor="ctr">
            <a:spAutoFit/>
          </a:bodyPr>
          <a:lstStyle>
            <a:lvl1pPr marL="342900" indent="-342900" defTabSz="457200">
              <a:spcBef>
                <a:spcPts val="800"/>
              </a:spcBef>
              <a:buClr>
                <a:srgbClr val="FF0000"/>
              </a:buClr>
              <a:buSzPct val="100000"/>
              <a:buFont typeface="Arial"/>
              <a:buChar char="•"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marL="531126" indent="-265556" defTabSz="457200">
              <a:buClr>
                <a:srgbClr val="000000"/>
              </a:buClr>
              <a:buSzPct val="100000"/>
              <a:buFont typeface="Arial"/>
              <a:buChar char="–"/>
              <a:defRPr sz="2200">
                <a:latin typeface="Arial"/>
                <a:ea typeface="Arial"/>
                <a:cs typeface="Arial"/>
                <a:sym typeface="Arial"/>
              </a:defRPr>
            </a:lvl2pPr>
          </a:lstStyle>
          <a:p>
            <a:pPr lvl="0">
              <a:defRPr sz="1800"/>
            </a:pPr>
            <a:r>
              <a:rPr sz="3600"/>
              <a:t>Уровень один</a:t>
            </a:r>
            <a:endParaRPr sz="3600"/>
          </a:p>
          <a:p>
            <a:pPr lvl="1">
              <a:defRPr sz="1800"/>
            </a:pPr>
            <a:r>
              <a:rPr sz="2200"/>
              <a:t>Уровень два </a:t>
            </a:r>
          </a:p>
        </p:txBody>
      </p:sp>
      <p:sp>
        <p:nvSpPr>
          <p:cNvPr id="4" name="Shape 4"/>
          <p:cNvSpPr/>
          <p:nvPr>
            <p:ph type="title"/>
          </p:nvPr>
        </p:nvSpPr>
        <p:spPr>
          <a:xfrm>
            <a:off x="609600" y="274638"/>
            <a:ext cx="10972800" cy="1325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5" name="Shape 5"/>
          <p:cNvSpPr/>
          <p:nvPr>
            <p:ph type="body" idx="1"/>
          </p:nvPr>
        </p:nvSpPr>
        <p:spPr>
          <a:xfrm>
            <a:off x="609600" y="1600203"/>
            <a:ext cx="10972800" cy="5257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lvl="0">
              <a:defRPr sz="1800"/>
            </a:pPr>
            <a:r>
              <a:rPr sz="3200"/>
              <a:t>Образец текста</a:t>
            </a:r>
            <a:endParaRPr sz="3200"/>
          </a:p>
          <a:p>
            <a:pPr lvl="1">
              <a:defRPr sz="1800"/>
            </a:pPr>
            <a:r>
              <a:rPr sz="3200"/>
              <a:t>Второй уровень</a:t>
            </a:r>
            <a:endParaRPr sz="3200"/>
          </a:p>
          <a:p>
            <a:pPr lvl="2">
              <a:defRPr sz="1800"/>
            </a:pPr>
            <a:r>
              <a:rPr sz="3200"/>
              <a:t>Третий уровень</a:t>
            </a:r>
            <a:endParaRPr sz="3200"/>
          </a:p>
          <a:p>
            <a:pPr lvl="3">
              <a:defRPr sz="1800"/>
            </a:pPr>
            <a:r>
              <a:rPr sz="3200"/>
              <a:t>Четвертый уровень</a:t>
            </a:r>
            <a:endParaRPr sz="3200"/>
          </a:p>
          <a:p>
            <a:pPr lvl="4">
              <a:defRPr sz="1800"/>
            </a:pPr>
            <a:r>
              <a:rPr sz="3200"/>
              <a:t>Пятый уровень</a:t>
            </a:r>
          </a:p>
        </p:txBody>
      </p:sp>
      <p:sp>
        <p:nvSpPr>
          <p:cNvPr id="6" name="Shape 6"/>
          <p:cNvSpPr/>
          <p:nvPr>
            <p:ph type="sldNum" sz="quarter" idx="2"/>
          </p:nvPr>
        </p:nvSpPr>
        <p:spPr>
          <a:xfrm>
            <a:off x="8737600" y="6356353"/>
            <a:ext cx="2844800" cy="3708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lvl="0"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  <p:sldLayoutId id="2147483715" r:id="rId68"/>
    <p:sldLayoutId id="2147483716" r:id="rId69"/>
    <p:sldLayoutId id="2147483717" r:id="rId70"/>
    <p:sldLayoutId id="2147483718" r:id="rId71"/>
    <p:sldLayoutId id="2147483719" r:id="rId72"/>
    <p:sldLayoutId id="2147483720" r:id="rId73"/>
    <p:sldLayoutId id="2147483721" r:id="rId74"/>
    <p:sldLayoutId id="2147483722" r:id="rId75"/>
    <p:sldLayoutId id="2147483723" r:id="rId76"/>
    <p:sldLayoutId id="2147483724" r:id="rId77"/>
    <p:sldLayoutId id="2147483725" r:id="rId78"/>
    <p:sldLayoutId id="2147483726" r:id="rId79"/>
    <p:sldLayoutId id="2147483727" r:id="rId80"/>
    <p:sldLayoutId id="2147483728" r:id="rId81"/>
    <p:sldLayoutId id="2147483729" r:id="rId82"/>
  </p:sldLayoutIdLst>
  <p:transition spd="med" advClick="1"/>
  <p:txStyles>
    <p:titleStyle>
      <a:lvl1pPr algn="ctr" defTabSz="457200">
        <a:defRPr sz="4400">
          <a:latin typeface="Calibri"/>
          <a:ea typeface="Calibri"/>
          <a:cs typeface="Calibri"/>
          <a:sym typeface="Calibri"/>
        </a:defRPr>
      </a:lvl1pPr>
      <a:lvl2pPr algn="ctr" defTabSz="457200">
        <a:defRPr sz="4400">
          <a:latin typeface="Calibri"/>
          <a:ea typeface="Calibri"/>
          <a:cs typeface="Calibri"/>
          <a:sym typeface="Calibri"/>
        </a:defRPr>
      </a:lvl2pPr>
      <a:lvl3pPr algn="ctr" defTabSz="457200">
        <a:defRPr sz="4400">
          <a:latin typeface="Calibri"/>
          <a:ea typeface="Calibri"/>
          <a:cs typeface="Calibri"/>
          <a:sym typeface="Calibri"/>
        </a:defRPr>
      </a:lvl3pPr>
      <a:lvl4pPr algn="ctr" defTabSz="457200">
        <a:defRPr sz="4400">
          <a:latin typeface="Calibri"/>
          <a:ea typeface="Calibri"/>
          <a:cs typeface="Calibri"/>
          <a:sym typeface="Calibri"/>
        </a:defRPr>
      </a:lvl4pPr>
      <a:lvl5pPr algn="ctr" defTabSz="457200">
        <a:defRPr sz="4400">
          <a:latin typeface="Calibri"/>
          <a:ea typeface="Calibri"/>
          <a:cs typeface="Calibri"/>
          <a:sym typeface="Calibri"/>
        </a:defRPr>
      </a:lvl5pPr>
      <a:lvl6pPr algn="ctr" defTabSz="457200">
        <a:defRPr sz="4400">
          <a:latin typeface="Calibri"/>
          <a:ea typeface="Calibri"/>
          <a:cs typeface="Calibri"/>
          <a:sym typeface="Calibri"/>
        </a:defRPr>
      </a:lvl6pPr>
      <a:lvl7pPr algn="ctr" defTabSz="457200">
        <a:defRPr sz="4400">
          <a:latin typeface="Calibri"/>
          <a:ea typeface="Calibri"/>
          <a:cs typeface="Calibri"/>
          <a:sym typeface="Calibri"/>
        </a:defRPr>
      </a:lvl7pPr>
      <a:lvl8pPr algn="ctr" defTabSz="457200">
        <a:defRPr sz="4400">
          <a:latin typeface="Calibri"/>
          <a:ea typeface="Calibri"/>
          <a:cs typeface="Calibri"/>
          <a:sym typeface="Calibri"/>
        </a:defRPr>
      </a:lvl8pPr>
      <a:lvl9pPr algn="ctr" defTabSz="457200">
        <a:defRPr sz="4400">
          <a:latin typeface="Calibri"/>
          <a:ea typeface="Calibri"/>
          <a:cs typeface="Calibri"/>
          <a:sym typeface="Calibri"/>
        </a:defRPr>
      </a:lvl9pPr>
    </p:titleStyle>
    <p:bodyStyle>
      <a:lvl1pPr marL="342900" indent="-34290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1pPr>
      <a:lvl2pPr marL="783771" indent="-326571" defTabSz="457200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2pPr>
      <a:lvl3pPr marL="1219200" indent="-30480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3pPr>
      <a:lvl4pPr marL="1737360" indent="-365760" defTabSz="457200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4pPr>
      <a:lvl5pPr marL="2194560" indent="-365760" defTabSz="457200">
        <a:spcBef>
          <a:spcPts val="700"/>
        </a:spcBef>
        <a:buSzPct val="100000"/>
        <a:buFont typeface="Arial"/>
        <a:buChar char="»"/>
        <a:defRPr sz="3200">
          <a:latin typeface="Calibri"/>
          <a:ea typeface="Calibri"/>
          <a:cs typeface="Calibri"/>
          <a:sym typeface="Calibri"/>
        </a:defRPr>
      </a:lvl5pPr>
      <a:lvl6pPr marL="2651760" indent="-36576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6pPr>
      <a:lvl7pPr marL="3108960" indent="-36576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7pPr>
      <a:lvl8pPr marL="3566159" indent="-365759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8pPr>
      <a:lvl9pPr marL="4023359" indent="-365759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9pPr>
    </p:bodyStyle>
    <p:otherStyle>
      <a:lvl1pPr defTabSz="913969">
        <a:defRPr sz="19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6975" defTabSz="913969">
        <a:defRPr sz="19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3969" defTabSz="913969">
        <a:defRPr sz="19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0954" defTabSz="913969">
        <a:defRPr sz="19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7938" defTabSz="913969">
        <a:defRPr sz="19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4933" defTabSz="913969">
        <a:defRPr sz="19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1906" defTabSz="913969">
        <a:defRPr sz="19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198879" defTabSz="913969">
        <a:defRPr sz="19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5855" defTabSz="913969">
        <a:defRPr sz="19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26.png"/><Relationship Id="rId4" Type="http://schemas.openxmlformats.org/officeDocument/2006/relationships/image" Target="../media/image9.jpeg"/><Relationship Id="rId5" Type="http://schemas.openxmlformats.org/officeDocument/2006/relationships/image" Target="../media/image27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10.jpeg"/><Relationship Id="rId7" Type="http://schemas.openxmlformats.org/officeDocument/2006/relationships/hyperlink" Target="mailto:okara@pinall.ru" TargetMode="Externa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23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3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image23.jpg"/>
          <p:cNvPicPr/>
          <p:nvPr/>
        </p:nvPicPr>
        <p:blipFill>
          <a:blip r:embed="rId2">
            <a:extLst/>
          </a:blip>
          <a:srcRect l="0" t="3167" r="0" b="3242"/>
          <a:stretch>
            <a:fillRect/>
          </a:stretch>
        </p:blipFill>
        <p:spPr>
          <a:xfrm>
            <a:off x="-26738" y="-14516"/>
            <a:ext cx="12218738" cy="6865258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Shape 317"/>
          <p:cNvSpPr/>
          <p:nvPr/>
        </p:nvSpPr>
        <p:spPr>
          <a:xfrm>
            <a:off x="1403494" y="2009774"/>
            <a:ext cx="9388685" cy="2114551"/>
          </a:xfrm>
          <a:prstGeom prst="rect">
            <a:avLst/>
          </a:prstGeom>
          <a:solidFill>
            <a:srgbClr val="F1F2F4">
              <a:alpha val="89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18" name="Shape 318"/>
          <p:cNvSpPr/>
          <p:nvPr/>
        </p:nvSpPr>
        <p:spPr>
          <a:xfrm>
            <a:off x="1403495" y="2576726"/>
            <a:ext cx="9373025" cy="90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>
              <a:defRPr sz="1800"/>
            </a:pPr>
            <a:r>
              <a:rPr b="1" sz="2800"/>
              <a:t>Обработка посетителей сайта в лиды </a:t>
            </a:r>
            <a:br>
              <a:rPr b="1" sz="2800"/>
            </a:br>
            <a:r>
              <a:rPr b="1" sz="2800"/>
              <a:t>и их конверсия в сделки.</a:t>
            </a:r>
          </a:p>
        </p:txBody>
      </p:sp>
      <p:sp>
        <p:nvSpPr>
          <p:cNvPr id="319" name="Shape 319"/>
          <p:cNvSpPr/>
          <p:nvPr/>
        </p:nvSpPr>
        <p:spPr>
          <a:xfrm>
            <a:off x="3493827" y="4124323"/>
            <a:ext cx="5117911" cy="1089122"/>
          </a:xfrm>
          <a:prstGeom prst="rect">
            <a:avLst/>
          </a:prstGeom>
          <a:solidFill>
            <a:srgbClr val="C7E9FA">
              <a:alpha val="94902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20" name="Shape 320"/>
          <p:cNvSpPr/>
          <p:nvPr/>
        </p:nvSpPr>
        <p:spPr>
          <a:xfrm>
            <a:off x="3752174" y="4268821"/>
            <a:ext cx="4657090" cy="706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>
              <a:defRPr sz="1800"/>
            </a:pPr>
            <a:r>
              <a:rPr b="1" sz="2400">
                <a:latin typeface="Arial"/>
                <a:ea typeface="Arial"/>
                <a:cs typeface="Arial"/>
                <a:sym typeface="Arial"/>
              </a:rPr>
              <a:t>Окара Алексей</a:t>
            </a:r>
            <a:endParaRPr b="1" sz="2400">
              <a:latin typeface="Arial"/>
              <a:ea typeface="Arial"/>
              <a:cs typeface="Arial"/>
              <a:sym typeface="Arial"/>
            </a:endParaRPr>
          </a:p>
          <a:p>
            <a:pPr lvl="0" algn="ctr">
              <a:defRPr sz="1800"/>
            </a:pPr>
            <a:r>
              <a:rPr>
                <a:solidFill>
                  <a:srgbClr val="181717"/>
                </a:solidFill>
                <a:latin typeface="Arial"/>
                <a:ea typeface="Arial"/>
                <a:cs typeface="Arial"/>
                <a:sym typeface="Arial"/>
              </a:rPr>
              <a:t>Основатель Пинол- сервис выбора CRM</a:t>
            </a:r>
          </a:p>
        </p:txBody>
      </p:sp>
      <p:pic>
        <p:nvPicPr>
          <p:cNvPr id="321" name="image24.png" descr="C:\Users\filippov\Desktop\sha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53486" y="4124325"/>
            <a:ext cx="4658401" cy="38100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Shape 322"/>
          <p:cNvSpPr/>
          <p:nvPr/>
        </p:nvSpPr>
        <p:spPr>
          <a:xfrm>
            <a:off x="5194727" y="4119753"/>
            <a:ext cx="1806219" cy="1"/>
          </a:xfrm>
          <a:prstGeom prst="line">
            <a:avLst/>
          </a:prstGeom>
          <a:ln w="25400">
            <a:solidFill>
              <a:srgbClr val="FF5B5B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image3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443"/>
            <a:ext cx="12192000" cy="6864886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Shape 371"/>
          <p:cNvSpPr/>
          <p:nvPr/>
        </p:nvSpPr>
        <p:spPr>
          <a:xfrm>
            <a:off x="508000" y="2146299"/>
            <a:ext cx="11226800" cy="1954778"/>
          </a:xfrm>
          <a:prstGeom prst="rect">
            <a:avLst/>
          </a:prstGeom>
          <a:solidFill>
            <a:srgbClr val="F1F2F4">
              <a:alpha val="9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72" name="Shape 372"/>
          <p:cNvSpPr/>
          <p:nvPr/>
        </p:nvSpPr>
        <p:spPr>
          <a:xfrm>
            <a:off x="-6417" y="2660914"/>
            <a:ext cx="12192001" cy="769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6" tIns="60956" rIns="60956" bIns="60956">
            <a:spAutoFit/>
          </a:bodyPr>
          <a:lstStyle>
            <a:lvl1pPr algn="ctr">
              <a:defRPr sz="4400"/>
            </a:lvl1pPr>
          </a:lstStyle>
          <a:p>
            <a:pPr lvl="0">
              <a:defRPr sz="1800"/>
            </a:pPr>
            <a:r>
              <a:rPr sz="4400"/>
              <a:t>Экономия на офисе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image34.jpg"/>
          <p:cNvPicPr/>
          <p:nvPr/>
        </p:nvPicPr>
        <p:blipFill>
          <a:blip r:embed="rId2">
            <a:extLst/>
          </a:blip>
          <a:srcRect l="0" t="5109" r="0" b="4855"/>
          <a:stretch>
            <a:fillRect/>
          </a:stretch>
        </p:blipFill>
        <p:spPr>
          <a:xfrm>
            <a:off x="-34138" y="-12193"/>
            <a:ext cx="12219723" cy="6876290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Shape 375"/>
          <p:cNvSpPr/>
          <p:nvPr/>
        </p:nvSpPr>
        <p:spPr>
          <a:xfrm>
            <a:off x="508000" y="2146300"/>
            <a:ext cx="11226800" cy="23197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76" name="image3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4930" y="2264992"/>
            <a:ext cx="5550419" cy="1591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image36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87496" y="2637619"/>
            <a:ext cx="4647304" cy="1828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image37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77194" y="2973236"/>
            <a:ext cx="1057418" cy="10053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" name="Group 383"/>
          <p:cNvGrpSpPr/>
          <p:nvPr/>
        </p:nvGrpSpPr>
        <p:grpSpPr>
          <a:xfrm>
            <a:off x="6419708" y="1883199"/>
            <a:ext cx="4324210" cy="3481254"/>
            <a:chOff x="0" y="0"/>
            <a:chExt cx="4324208" cy="3481253"/>
          </a:xfrm>
        </p:grpSpPr>
        <p:pic>
          <p:nvPicPr>
            <p:cNvPr id="380" name="image38.png"/>
            <p:cNvPicPr/>
            <p:nvPr/>
          </p:nvPicPr>
          <p:blipFill>
            <a:blip r:embed="rId2">
              <a:alphaModFix amt="73000"/>
              <a:extLst/>
            </a:blip>
            <a:stretch>
              <a:fillRect/>
            </a:stretch>
          </p:blipFill>
          <p:spPr>
            <a:xfrm>
              <a:off x="1475657" y="-1"/>
              <a:ext cx="1237429" cy="12374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1" name="image39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8909" y="1931430"/>
              <a:ext cx="4006389" cy="4776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2" name="image40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2450005"/>
              <a:ext cx="4324209" cy="10312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84" name="image41.png"/>
          <p:cNvPicPr/>
          <p:nvPr/>
        </p:nvPicPr>
        <p:blipFill>
          <a:blip r:embed="rId5">
            <a:extLst/>
          </a:blip>
          <a:srcRect l="9656" t="4731" r="7508" b="24941"/>
          <a:stretch>
            <a:fillRect/>
          </a:stretch>
        </p:blipFill>
        <p:spPr>
          <a:xfrm>
            <a:off x="6311899" y="1257300"/>
            <a:ext cx="4483102" cy="2540001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385" name="Shape 385"/>
          <p:cNvSpPr/>
          <p:nvPr/>
        </p:nvSpPr>
        <p:spPr>
          <a:xfrm>
            <a:off x="2146761" y="3453269"/>
            <a:ext cx="3721101" cy="1158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600"/>
              </a:spcBef>
              <a:defRPr sz="2400"/>
            </a:lvl1pPr>
          </a:lstStyle>
          <a:p>
            <a:pPr lvl="0">
              <a:defRPr sz="1800"/>
            </a:pPr>
            <a:r>
              <a:rPr sz="2400"/>
              <a:t>Алексей Окара, Основатель Пинол- сервис выбора CRM</a:t>
            </a:r>
          </a:p>
        </p:txBody>
      </p:sp>
      <p:sp>
        <p:nvSpPr>
          <p:cNvPr id="386" name="Shape 386"/>
          <p:cNvSpPr/>
          <p:nvPr/>
        </p:nvSpPr>
        <p:spPr>
          <a:xfrm flipH="1" flipV="1">
            <a:off x="4508497" y="4508499"/>
            <a:ext cx="1752602" cy="685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1929" y="0"/>
                  <a:pt x="21600" y="9671"/>
                  <a:pt x="21600" y="21600"/>
                </a:cubicBezTo>
              </a:path>
            </a:pathLst>
          </a:custGeom>
          <a:ln w="19050">
            <a:solidFill>
              <a:srgbClr val="92D050"/>
            </a:solidFill>
            <a:miter/>
            <a:headEnd type="triangle"/>
          </a:ln>
        </p:spPr>
        <p:txBody>
          <a:bodyPr lIns="0" tIns="0" rIns="0" bIns="0" anchor="ctr"/>
          <a:lstStyle/>
          <a:p>
            <a:pPr lvl="0" algn="ctr"/>
          </a:p>
        </p:txBody>
      </p:sp>
      <p:pic>
        <p:nvPicPr>
          <p:cNvPr id="387" name="image38.png"/>
          <p:cNvPicPr/>
          <p:nvPr/>
        </p:nvPicPr>
        <p:blipFill>
          <a:blip r:embed="rId2">
            <a:alphaModFix amt="73000"/>
            <a:extLst/>
          </a:blip>
          <a:stretch>
            <a:fillRect/>
          </a:stretch>
        </p:blipFill>
        <p:spPr>
          <a:xfrm>
            <a:off x="8202446" y="2132787"/>
            <a:ext cx="839826" cy="839826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Shape 388"/>
          <p:cNvSpPr/>
          <p:nvPr/>
        </p:nvSpPr>
        <p:spPr>
          <a:xfrm>
            <a:off x="393910" y="273018"/>
            <a:ext cx="6636840" cy="63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914400">
              <a:defRPr sz="36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lvl="0">
              <a:defRPr sz="1800"/>
            </a:pPr>
            <a:r>
              <a:rPr sz="3600"/>
              <a:t>Было не скучно?</a:t>
            </a:r>
          </a:p>
        </p:txBody>
      </p:sp>
      <p:sp>
        <p:nvSpPr>
          <p:cNvPr id="389" name="Shape 389"/>
          <p:cNvSpPr/>
          <p:nvPr/>
        </p:nvSpPr>
        <p:spPr>
          <a:xfrm>
            <a:off x="393910" y="1035461"/>
            <a:ext cx="6636840" cy="628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914400">
              <a:defRPr sz="31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lvl="0">
              <a:defRPr sz="1800"/>
            </a:pPr>
            <a:r>
              <a:rPr sz="3100"/>
              <a:t>Пишите вопросы</a:t>
            </a:r>
          </a:p>
        </p:txBody>
      </p:sp>
      <p:pic>
        <p:nvPicPr>
          <p:cNvPr id="390" name="image42.jpg"/>
          <p:cNvPicPr/>
          <p:nvPr/>
        </p:nvPicPr>
        <p:blipFill>
          <a:blip r:embed="rId6">
            <a:extLst/>
          </a:blip>
          <a:srcRect l="0" t="17318" r="0" b="15615"/>
          <a:stretch>
            <a:fillRect/>
          </a:stretch>
        </p:blipFill>
        <p:spPr>
          <a:xfrm>
            <a:off x="6288952" y="769256"/>
            <a:ext cx="4506048" cy="4746174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Shape 391"/>
          <p:cNvSpPr/>
          <p:nvPr/>
        </p:nvSpPr>
        <p:spPr>
          <a:xfrm>
            <a:off x="393911" y="1883200"/>
            <a:ext cx="2686513" cy="98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lnSpc>
                <a:spcPct val="150000"/>
              </a:lnSpc>
              <a:defRPr sz="1800"/>
            </a:pPr>
            <a:r>
              <a:rPr sz="2400">
                <a:hlinkClick r:id="rId7" invalidUrl="" action="" tgtFrame="" tooltip="" history="1" highlightClick="0" endSnd="0"/>
              </a:rPr>
              <a:t>okara@pinall.ru</a:t>
            </a:r>
            <a:endParaRPr sz="2400"/>
          </a:p>
          <a:p>
            <a:pPr lvl="0">
              <a:lnSpc>
                <a:spcPct val="150000"/>
              </a:lnSpc>
              <a:defRPr sz="1800"/>
            </a:pPr>
            <a:r>
              <a:rPr sz="2400"/>
              <a:t>+79268379475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image2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1500" y="490704"/>
            <a:ext cx="7810500" cy="6372226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Shape 325"/>
          <p:cNvSpPr/>
          <p:nvPr/>
        </p:nvSpPr>
        <p:spPr>
          <a:xfrm>
            <a:off x="-1" y="2005014"/>
            <a:ext cx="5799540" cy="1077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4" tIns="60954" rIns="60954" bIns="60954" anchor="ctr">
            <a:normAutofit fontScale="100000" lnSpcReduction="0"/>
          </a:bodyPr>
          <a:lstStyle>
            <a:lvl1pPr algn="ctr" defTabSz="914400">
              <a:lnSpc>
                <a:spcPct val="90000"/>
              </a:lnSpc>
              <a:defRPr b="1" sz="6400"/>
            </a:lvl1pPr>
          </a:lstStyle>
          <a:p>
            <a:pPr lvl="0">
              <a:defRPr b="0" sz="1800"/>
            </a:pPr>
            <a:r>
              <a:rPr b="1" sz="6400"/>
              <a:t>Лиды</a:t>
            </a:r>
          </a:p>
        </p:txBody>
      </p:sp>
      <p:pic>
        <p:nvPicPr>
          <p:cNvPr id="326" name="image26.png" descr="C:\Users\filippov\Desktop\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58620" y="101938"/>
            <a:ext cx="1095306" cy="2083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/>
          <p:nvPr/>
        </p:nvSpPr>
        <p:spPr>
          <a:xfrm>
            <a:off x="1238682" y="542728"/>
            <a:ext cx="5799540" cy="2461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4" tIns="60954" rIns="60954" bIns="60954" anchor="ctr">
            <a:spAutoFit/>
          </a:bodyPr>
          <a:lstStyle/>
          <a:p>
            <a:pPr lvl="0" algn="ctr" defTabSz="914400">
              <a:defRPr sz="1800"/>
            </a:pPr>
            <a:r>
              <a:rPr b="1" sz="5400">
                <a:latin typeface="Arial"/>
                <a:ea typeface="Arial"/>
                <a:cs typeface="Arial"/>
                <a:sym typeface="Arial"/>
              </a:rPr>
              <a:t>1512 установок, </a:t>
            </a:r>
            <a:endParaRPr b="1" sz="5400">
              <a:latin typeface="Arial"/>
              <a:ea typeface="Arial"/>
              <a:cs typeface="Arial"/>
              <a:sym typeface="Arial"/>
            </a:endParaRPr>
          </a:p>
          <a:p>
            <a:pPr lvl="0" algn="ctr" defTabSz="914400">
              <a:defRPr sz="1800"/>
            </a:pPr>
            <a:r>
              <a:rPr b="1" sz="5400">
                <a:latin typeface="Arial"/>
                <a:ea typeface="Arial"/>
                <a:cs typeface="Arial"/>
                <a:sym typeface="Arial"/>
              </a:rPr>
              <a:t>4536 звонков, 9820 минут</a:t>
            </a:r>
          </a:p>
        </p:txBody>
      </p:sp>
      <p:pic>
        <p:nvPicPr>
          <p:cNvPr id="329" name="image26.png" descr="C:\Users\filippov\Desktop\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58620" y="101938"/>
            <a:ext cx="1095306" cy="2083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image27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3324488"/>
            <a:ext cx="12237247" cy="34840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/>
          <p:nvPr/>
        </p:nvSpPr>
        <p:spPr>
          <a:xfrm>
            <a:off x="860730" y="296297"/>
            <a:ext cx="5799540" cy="2725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4" tIns="60954" rIns="60954" bIns="60954" anchor="ctr">
            <a:spAutoFit/>
          </a:bodyPr>
          <a:lstStyle>
            <a:lvl1pPr algn="ctr" defTabSz="914400">
              <a:defRPr b="1" sz="6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/>
            </a:pPr>
            <a:r>
              <a:rPr b="1" sz="6000"/>
              <a:t>190 установок, 950 чатов, 7600 минут</a:t>
            </a:r>
          </a:p>
        </p:txBody>
      </p:sp>
      <p:pic>
        <p:nvPicPr>
          <p:cNvPr id="333" name="image26.png" descr="C:\Users\filippov\Desktop\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58620" y="101938"/>
            <a:ext cx="1095306" cy="2083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image28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3377184"/>
            <a:ext cx="12209028" cy="34808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/>
          <p:nvPr/>
        </p:nvSpPr>
        <p:spPr>
          <a:xfrm>
            <a:off x="5766815" y="0"/>
            <a:ext cx="6425185" cy="6858000"/>
          </a:xfrm>
          <a:prstGeom prst="rect">
            <a:avLst/>
          </a:prstGeom>
          <a:solidFill>
            <a:srgbClr val="A5A5A5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37" name="image26.png" descr="C:\Users\filippov\Desktop\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58620" y="101938"/>
            <a:ext cx="1095306" cy="208390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Shape 338"/>
          <p:cNvSpPr/>
          <p:nvPr/>
        </p:nvSpPr>
        <p:spPr>
          <a:xfrm>
            <a:off x="-8165" y="158979"/>
            <a:ext cx="5774979" cy="1158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914400">
              <a:defRPr spc="600" sz="7200"/>
            </a:lvl1pPr>
          </a:lstStyle>
          <a:p>
            <a:pPr lvl="0">
              <a:defRPr spc="0" sz="1800"/>
            </a:pPr>
            <a:r>
              <a:rPr spc="600" sz="7200"/>
              <a:t>Экстранет</a:t>
            </a:r>
          </a:p>
        </p:txBody>
      </p:sp>
      <p:sp>
        <p:nvSpPr>
          <p:cNvPr id="339" name="Shape 339"/>
          <p:cNvSpPr/>
          <p:nvPr/>
        </p:nvSpPr>
        <p:spPr>
          <a:xfrm>
            <a:off x="0" y="3275064"/>
            <a:ext cx="5766814" cy="967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914400">
              <a:defRPr sz="6000">
                <a:solidFill>
                  <a:srgbClr val="80808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08080"/>
                </a:solidFill>
              </a:rPr>
              <a:t>34166 задач</a:t>
            </a:r>
          </a:p>
        </p:txBody>
      </p:sp>
      <p:sp>
        <p:nvSpPr>
          <p:cNvPr id="340" name="Shape 340"/>
          <p:cNvSpPr/>
          <p:nvPr/>
        </p:nvSpPr>
        <p:spPr>
          <a:xfrm>
            <a:off x="0" y="1809355"/>
            <a:ext cx="5766814" cy="967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914400">
              <a:defRPr sz="6000">
                <a:solidFill>
                  <a:srgbClr val="FF0066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0066"/>
                </a:solidFill>
              </a:rPr>
              <a:t>3000 групп</a:t>
            </a:r>
          </a:p>
        </p:txBody>
      </p:sp>
      <p:sp>
        <p:nvSpPr>
          <p:cNvPr id="341" name="Shape 341"/>
          <p:cNvSpPr/>
          <p:nvPr/>
        </p:nvSpPr>
        <p:spPr>
          <a:xfrm>
            <a:off x="6078420" y="546437"/>
            <a:ext cx="6113579" cy="6624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6" tIns="60956" rIns="60956" bIns="60956">
            <a:spAutoFit/>
          </a:bodyPr>
          <a:lstStyle/>
          <a:p>
            <a:pPr lvl="0">
              <a:defRPr sz="1800"/>
            </a:pPr>
            <a:r>
              <a:rPr b="1" sz="7200">
                <a:solidFill>
                  <a:srgbClr val="FFFFFF"/>
                </a:solidFill>
              </a:rPr>
              <a:t>79 % </a:t>
            </a:r>
            <a:r>
              <a:rPr b="1" sz="4500">
                <a:solidFill>
                  <a:srgbClr val="FFFFFF"/>
                </a:solidFill>
              </a:rPr>
              <a:t>предпринимателей</a:t>
            </a:r>
            <a:endParaRPr b="1" sz="4500">
              <a:solidFill>
                <a:srgbClr val="FFFFFF"/>
              </a:solidFill>
            </a:endParaRPr>
          </a:p>
          <a:p>
            <a:pPr lvl="0">
              <a:defRPr sz="1800"/>
            </a:pPr>
            <a:endParaRPr b="1" sz="4500">
              <a:solidFill>
                <a:srgbClr val="FFFFFF"/>
              </a:solidFill>
            </a:endParaRPr>
          </a:p>
          <a:p>
            <a:pPr lvl="0">
              <a:defRPr sz="1800"/>
            </a:pPr>
            <a:r>
              <a:rPr b="1" sz="7200">
                <a:solidFill>
                  <a:srgbClr val="FFFFFF"/>
                </a:solidFill>
              </a:rPr>
              <a:t>60% </a:t>
            </a:r>
            <a:r>
              <a:rPr b="1" sz="4500">
                <a:solidFill>
                  <a:srgbClr val="FFFFFF"/>
                </a:solidFill>
              </a:rPr>
              <a:t>фрилансеров</a:t>
            </a:r>
            <a:endParaRPr b="1" sz="4500">
              <a:solidFill>
                <a:srgbClr val="FFFFFF"/>
              </a:solidFill>
            </a:endParaRPr>
          </a:p>
          <a:p>
            <a:pPr lvl="0">
              <a:defRPr sz="1800"/>
            </a:pPr>
            <a:endParaRPr b="1" sz="4500">
              <a:solidFill>
                <a:srgbClr val="FFFFFF"/>
              </a:solidFill>
            </a:endParaRPr>
          </a:p>
          <a:p>
            <a:pPr lvl="0">
              <a:defRPr sz="1800"/>
            </a:pPr>
            <a:r>
              <a:rPr b="1" sz="7200">
                <a:solidFill>
                  <a:srgbClr val="FFFFFF"/>
                </a:solidFill>
              </a:rPr>
              <a:t>30%</a:t>
            </a:r>
            <a:r>
              <a:rPr b="1" sz="4500">
                <a:solidFill>
                  <a:srgbClr val="FFFFFF"/>
                </a:solidFill>
              </a:rPr>
              <a:t> соискателей</a:t>
            </a:r>
            <a:endParaRPr b="1" sz="4500">
              <a:solidFill>
                <a:srgbClr val="FFFFFF"/>
              </a:solidFill>
            </a:endParaRPr>
          </a:p>
          <a:p>
            <a:pPr lvl="0">
              <a:defRPr sz="1800"/>
            </a:pPr>
            <a:endParaRPr b="1" sz="45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 advClick="1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image2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" y="0"/>
            <a:ext cx="1219154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Shape 344"/>
          <p:cNvSpPr/>
          <p:nvPr/>
        </p:nvSpPr>
        <p:spPr>
          <a:xfrm>
            <a:off x="508000" y="2146299"/>
            <a:ext cx="11226800" cy="1954778"/>
          </a:xfrm>
          <a:prstGeom prst="rect">
            <a:avLst/>
          </a:prstGeom>
          <a:solidFill>
            <a:srgbClr val="F1F2F4">
              <a:alpha val="9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45" name="Shape 345"/>
          <p:cNvSpPr/>
          <p:nvPr/>
        </p:nvSpPr>
        <p:spPr>
          <a:xfrm>
            <a:off x="-6417" y="2734067"/>
            <a:ext cx="12192001" cy="769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6" tIns="60956" rIns="60956" bIns="60956">
            <a:spAutoFit/>
          </a:bodyPr>
          <a:lstStyle>
            <a:lvl1pPr algn="ctr">
              <a:defRPr sz="4400"/>
            </a:lvl1pPr>
          </a:lstStyle>
          <a:p>
            <a:pPr lvl="0">
              <a:defRPr sz="1800"/>
            </a:pPr>
            <a:r>
              <a:rPr sz="4400"/>
              <a:t>Связаны одной цепью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image30.jpg"/>
          <p:cNvPicPr/>
          <p:nvPr/>
        </p:nvPicPr>
        <p:blipFill>
          <a:blip r:embed="rId2">
            <a:extLst/>
          </a:blip>
          <a:srcRect l="0" t="5043" r="0" b="1980"/>
          <a:stretch>
            <a:fillRect/>
          </a:stretch>
        </p:blipFill>
        <p:spPr>
          <a:xfrm>
            <a:off x="7503586" y="475487"/>
            <a:ext cx="4572001" cy="6376417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Shape 348"/>
          <p:cNvSpPr/>
          <p:nvPr/>
        </p:nvSpPr>
        <p:spPr>
          <a:xfrm>
            <a:off x="1107401" y="294554"/>
            <a:ext cx="5799540" cy="1077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4" tIns="60954" rIns="60954" bIns="60954" anchor="ctr">
            <a:normAutofit fontScale="100000" lnSpcReduction="0"/>
          </a:bodyPr>
          <a:lstStyle/>
          <a:p>
            <a:pPr lvl="0" algn="ctr" defTabSz="914400">
              <a:defRPr sz="1800"/>
            </a:pPr>
            <a:r>
              <a:rPr b="1" sz="3400"/>
              <a:t>Структура</a:t>
            </a:r>
            <a:r>
              <a:rPr b="1" sz="3300"/>
              <a:t> компании</a:t>
            </a:r>
          </a:p>
        </p:txBody>
      </p:sp>
      <p:grpSp>
        <p:nvGrpSpPr>
          <p:cNvPr id="360" name="Group 360"/>
          <p:cNvGrpSpPr/>
          <p:nvPr/>
        </p:nvGrpSpPr>
        <p:grpSpPr>
          <a:xfrm>
            <a:off x="557212" y="1607064"/>
            <a:ext cx="6810378" cy="3722330"/>
            <a:chOff x="0" y="0"/>
            <a:chExt cx="6810377" cy="3722329"/>
          </a:xfrm>
        </p:grpSpPr>
        <p:sp>
          <p:nvSpPr>
            <p:cNvPr id="349" name="Shape 349"/>
            <p:cNvSpPr/>
            <p:nvPr/>
          </p:nvSpPr>
          <p:spPr>
            <a:xfrm>
              <a:off x="1" y="0"/>
              <a:ext cx="6810376" cy="456565"/>
            </a:xfrm>
            <a:prstGeom prst="rect">
              <a:avLst/>
            </a:prstGeom>
            <a:solidFill>
              <a:srgbClr val="DEEBF7"/>
            </a:solidFill>
            <a:ln w="9525" cap="flat">
              <a:solidFill>
                <a:srgbClr val="2E75B6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914400">
                <a:defRPr sz="2400"/>
              </a:lvl1pPr>
            </a:lstStyle>
            <a:p>
              <a:pPr lvl="0">
                <a:defRPr sz="1800"/>
              </a:pPr>
              <a:r>
                <a:rPr sz="2400"/>
                <a:t>Руководство</a:t>
              </a:r>
            </a:p>
          </p:txBody>
        </p:sp>
        <p:sp>
          <p:nvSpPr>
            <p:cNvPr id="350" name="Shape 350"/>
            <p:cNvSpPr/>
            <p:nvPr/>
          </p:nvSpPr>
          <p:spPr>
            <a:xfrm>
              <a:off x="1" y="1085849"/>
              <a:ext cx="6810376" cy="456566"/>
            </a:xfrm>
            <a:prstGeom prst="rect">
              <a:avLst/>
            </a:prstGeom>
            <a:solidFill>
              <a:srgbClr val="DEEBF7"/>
            </a:solidFill>
            <a:ln w="9525" cap="flat">
              <a:solidFill>
                <a:srgbClr val="2E75B6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914400">
                <a:defRPr sz="2400"/>
              </a:lvl1pPr>
            </a:lstStyle>
            <a:p>
              <a:pPr lvl="0">
                <a:defRPr sz="1800"/>
              </a:pPr>
              <a:r>
                <a:rPr sz="2400"/>
                <a:t>Руководители группы</a:t>
              </a:r>
            </a:p>
          </p:txBody>
        </p:sp>
        <p:sp>
          <p:nvSpPr>
            <p:cNvPr id="351" name="Shape 351"/>
            <p:cNvSpPr/>
            <p:nvPr/>
          </p:nvSpPr>
          <p:spPr>
            <a:xfrm>
              <a:off x="0" y="2171044"/>
              <a:ext cx="6810375" cy="456566"/>
            </a:xfrm>
            <a:prstGeom prst="rect">
              <a:avLst/>
            </a:prstGeom>
            <a:solidFill>
              <a:srgbClr val="DEEBF7"/>
            </a:solidFill>
            <a:ln w="9525" cap="flat">
              <a:solidFill>
                <a:srgbClr val="2E75B6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914400">
                <a:defRPr sz="2400"/>
              </a:lvl1pPr>
            </a:lstStyle>
            <a:p>
              <a:pPr lvl="0">
                <a:defRPr sz="1800"/>
              </a:pPr>
              <a:r>
                <a:rPr sz="2400"/>
                <a:t>Менеджеры проекта</a:t>
              </a:r>
            </a:p>
          </p:txBody>
        </p:sp>
        <p:sp>
          <p:nvSpPr>
            <p:cNvPr id="352" name="Shape 352"/>
            <p:cNvSpPr/>
            <p:nvPr/>
          </p:nvSpPr>
          <p:spPr>
            <a:xfrm>
              <a:off x="0" y="3265764"/>
              <a:ext cx="2114552" cy="456566"/>
            </a:xfrm>
            <a:prstGeom prst="rect">
              <a:avLst/>
            </a:prstGeom>
            <a:solidFill>
              <a:srgbClr val="DEEBF7"/>
            </a:solidFill>
            <a:ln w="9525" cap="flat">
              <a:solidFill>
                <a:srgbClr val="2E75B6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914400">
                <a:defRPr sz="2400"/>
              </a:lvl1pPr>
            </a:lstStyle>
            <a:p>
              <a:pPr lvl="0">
                <a:defRPr sz="1800"/>
              </a:pPr>
              <a:r>
                <a:rPr sz="2400"/>
                <a:t>Оператор</a:t>
              </a:r>
            </a:p>
          </p:txBody>
        </p:sp>
        <p:sp>
          <p:nvSpPr>
            <p:cNvPr id="353" name="Shape 353"/>
            <p:cNvSpPr/>
            <p:nvPr/>
          </p:nvSpPr>
          <p:spPr>
            <a:xfrm>
              <a:off x="2347913" y="3265762"/>
              <a:ext cx="2114552" cy="456566"/>
            </a:xfrm>
            <a:prstGeom prst="rect">
              <a:avLst/>
            </a:prstGeom>
            <a:solidFill>
              <a:srgbClr val="DEEBF7"/>
            </a:solidFill>
            <a:ln w="9525" cap="flat">
              <a:solidFill>
                <a:srgbClr val="2E75B6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914400">
                <a:defRPr sz="2400"/>
              </a:lvl1pPr>
            </a:lstStyle>
            <a:p>
              <a:pPr lvl="0">
                <a:defRPr sz="1800"/>
              </a:pPr>
              <a:r>
                <a:rPr sz="2400"/>
                <a:t>Оператор</a:t>
              </a:r>
            </a:p>
          </p:txBody>
        </p:sp>
        <p:sp>
          <p:nvSpPr>
            <p:cNvPr id="354" name="Shape 354"/>
            <p:cNvSpPr/>
            <p:nvPr/>
          </p:nvSpPr>
          <p:spPr>
            <a:xfrm>
              <a:off x="4695826" y="3265763"/>
              <a:ext cx="2114552" cy="456566"/>
            </a:xfrm>
            <a:prstGeom prst="rect">
              <a:avLst/>
            </a:prstGeom>
            <a:solidFill>
              <a:srgbClr val="DEEBF7"/>
            </a:solidFill>
            <a:ln w="9525" cap="flat">
              <a:solidFill>
                <a:srgbClr val="2E75B6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914400">
                <a:defRPr sz="2400"/>
              </a:lvl1pPr>
            </a:lstStyle>
            <a:p>
              <a:pPr lvl="0">
                <a:defRPr sz="1800"/>
              </a:pPr>
              <a:r>
                <a:rPr sz="2400"/>
                <a:t>Оператор</a:t>
              </a:r>
            </a:p>
          </p:txBody>
        </p:sp>
        <p:sp>
          <p:nvSpPr>
            <p:cNvPr id="355" name="Shape 355"/>
            <p:cNvSpPr/>
            <p:nvPr/>
          </p:nvSpPr>
          <p:spPr>
            <a:xfrm>
              <a:off x="3371853" y="514343"/>
              <a:ext cx="216217" cy="55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7374"/>
                  </a:moveTo>
                  <a:lnTo>
                    <a:pt x="5400" y="17374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7374"/>
                  </a:lnTo>
                  <a:lnTo>
                    <a:pt x="21600" y="17374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5B9BD5"/>
            </a:solidFill>
            <a:ln w="12700" cap="flat">
              <a:solidFill>
                <a:srgbClr val="42719B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914400">
                <a:defRPr sz="18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56" name="Shape 356"/>
            <p:cNvSpPr/>
            <p:nvPr/>
          </p:nvSpPr>
          <p:spPr>
            <a:xfrm>
              <a:off x="3371853" y="1594393"/>
              <a:ext cx="216217" cy="55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7374"/>
                  </a:moveTo>
                  <a:lnTo>
                    <a:pt x="5400" y="17374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7374"/>
                  </a:lnTo>
                  <a:lnTo>
                    <a:pt x="21600" y="17374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5B9BD5"/>
            </a:solidFill>
            <a:ln w="12700" cap="flat">
              <a:solidFill>
                <a:srgbClr val="42719B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914400">
                <a:defRPr sz="18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57" name="Shape 357"/>
            <p:cNvSpPr/>
            <p:nvPr/>
          </p:nvSpPr>
          <p:spPr>
            <a:xfrm>
              <a:off x="1712215" y="2679915"/>
              <a:ext cx="216217" cy="55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7374"/>
                  </a:moveTo>
                  <a:lnTo>
                    <a:pt x="5400" y="17374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7374"/>
                  </a:lnTo>
                  <a:lnTo>
                    <a:pt x="21600" y="17374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5B9BD5"/>
            </a:solidFill>
            <a:ln w="12700" cap="flat">
              <a:solidFill>
                <a:srgbClr val="42719B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914400">
                <a:defRPr sz="18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58" name="Shape 358"/>
            <p:cNvSpPr/>
            <p:nvPr/>
          </p:nvSpPr>
          <p:spPr>
            <a:xfrm>
              <a:off x="3371853" y="2679913"/>
              <a:ext cx="216217" cy="55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7374"/>
                  </a:moveTo>
                  <a:lnTo>
                    <a:pt x="5400" y="17374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7374"/>
                  </a:lnTo>
                  <a:lnTo>
                    <a:pt x="21600" y="17374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5B9BD5"/>
            </a:solidFill>
            <a:ln w="12700" cap="flat">
              <a:solidFill>
                <a:srgbClr val="42719B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914400">
                <a:defRPr sz="18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59" name="Shape 359"/>
            <p:cNvSpPr/>
            <p:nvPr/>
          </p:nvSpPr>
          <p:spPr>
            <a:xfrm>
              <a:off x="5057777" y="2679914"/>
              <a:ext cx="216217" cy="55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7374"/>
                  </a:moveTo>
                  <a:lnTo>
                    <a:pt x="5400" y="17374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7374"/>
                  </a:lnTo>
                  <a:lnTo>
                    <a:pt x="21600" y="17374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5B9BD5"/>
            </a:solidFill>
            <a:ln w="12700" cap="flat">
              <a:solidFill>
                <a:srgbClr val="42719B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914400">
                <a:defRPr sz="1800">
                  <a:solidFill>
                    <a:srgbClr val="FFFFFF"/>
                  </a:solidFill>
                </a:defRPr>
              </a:pPr>
            </a:p>
          </p:txBody>
        </p:sp>
      </p:grpSp>
    </p:spTree>
  </p:cSld>
  <p:clrMapOvr>
    <a:masterClrMapping/>
  </p:clrMapOvr>
  <p:transition spd="med" advClick="1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image3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059" y="0"/>
            <a:ext cx="1200788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Shape 363"/>
          <p:cNvSpPr/>
          <p:nvPr/>
        </p:nvSpPr>
        <p:spPr>
          <a:xfrm>
            <a:off x="508000" y="2146299"/>
            <a:ext cx="11226800" cy="1954778"/>
          </a:xfrm>
          <a:prstGeom prst="rect">
            <a:avLst/>
          </a:prstGeom>
          <a:solidFill>
            <a:srgbClr val="F1F2F4">
              <a:alpha val="9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64" name="Shape 364"/>
          <p:cNvSpPr/>
          <p:nvPr/>
        </p:nvSpPr>
        <p:spPr>
          <a:xfrm>
            <a:off x="-6417" y="2660914"/>
            <a:ext cx="12192001" cy="769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6" tIns="60956" rIns="60956" bIns="60956">
            <a:spAutoFit/>
          </a:bodyPr>
          <a:lstStyle>
            <a:lvl1pPr algn="ctr">
              <a:defRPr sz="4400"/>
            </a:lvl1pPr>
          </a:lstStyle>
          <a:p>
            <a:pPr lvl="0">
              <a:defRPr sz="1800"/>
            </a:pPr>
            <a:r>
              <a:rPr sz="4400"/>
              <a:t>Ареал выбора- вся страна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image3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Shape 367"/>
          <p:cNvSpPr/>
          <p:nvPr/>
        </p:nvSpPr>
        <p:spPr>
          <a:xfrm>
            <a:off x="508000" y="2146299"/>
            <a:ext cx="11226800" cy="1954778"/>
          </a:xfrm>
          <a:prstGeom prst="rect">
            <a:avLst/>
          </a:prstGeom>
          <a:solidFill>
            <a:srgbClr val="F1F2F4">
              <a:alpha val="9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68" name="Shape 368"/>
          <p:cNvSpPr/>
          <p:nvPr/>
        </p:nvSpPr>
        <p:spPr>
          <a:xfrm>
            <a:off x="-6417" y="2441458"/>
            <a:ext cx="12192001" cy="1404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6" tIns="60956" rIns="60956" bIns="60956">
            <a:spAutoFit/>
          </a:bodyPr>
          <a:lstStyle/>
          <a:p>
            <a:pPr lvl="0" algn="ctr">
              <a:defRPr sz="1800"/>
            </a:pPr>
            <a:r>
              <a:rPr sz="4400"/>
              <a:t>не больше 100 000 жителей</a:t>
            </a:r>
            <a:endParaRPr sz="4400"/>
          </a:p>
          <a:p>
            <a:pPr lvl="0" algn="ctr">
              <a:defRPr sz="1800"/>
            </a:pPr>
            <a:r>
              <a:rPr b="1" sz="4300"/>
              <a:t>ЗП 15000-20000 на старте</a:t>
            </a:r>
          </a:p>
        </p:txBody>
      </p:sp>
    </p:spTree>
  </p:cSld>
  <p:clrMapOvr>
    <a:masterClrMapping/>
  </p:clrMapOvr>
  <p:transition spd="med" advClick="1">
    <p:dissolve/>
  </p:transition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3969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3969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3969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3969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