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01" r:id="rId2"/>
    <p:sldId id="402" r:id="rId3"/>
    <p:sldId id="403" r:id="rId4"/>
    <p:sldId id="404" r:id="rId5"/>
    <p:sldId id="405" r:id="rId6"/>
    <p:sldId id="406" r:id="rId7"/>
    <p:sldId id="407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6098"/>
    <a:srgbClr val="D9D9D9"/>
    <a:srgbClr val="FFFFFF"/>
    <a:srgbClr val="F2F2F2"/>
    <a:srgbClr val="000000"/>
    <a:srgbClr val="F57E1B"/>
    <a:srgbClr val="92D050"/>
    <a:srgbClr val="EBC9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57" autoAdjust="0"/>
    <p:restoredTop sz="97101" autoAdjust="0"/>
  </p:normalViewPr>
  <p:slideViewPr>
    <p:cSldViewPr>
      <p:cViewPr varScale="1">
        <p:scale>
          <a:sx n="68" d="100"/>
          <a:sy n="68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11A363E-5B3A-C945-A3AB-2E2EDF2C41D1}" type="datetimeFigureOut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834AA01-813A-5A43-A571-A1366FD8E5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3477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633413" algn="l"/>
                <a:tab pos="1268413" algn="l"/>
                <a:tab pos="1903413" algn="l"/>
                <a:tab pos="2538413" algn="l"/>
              </a:tabLs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>
              <a:tabLst>
                <a:tab pos="633413" algn="l"/>
                <a:tab pos="1268413" algn="l"/>
                <a:tab pos="1903413" algn="l"/>
                <a:tab pos="2538413" algn="l"/>
              </a:tabLs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2pPr>
            <a:lvl3pPr marL="1143000" indent="-228600">
              <a:tabLst>
                <a:tab pos="633413" algn="l"/>
                <a:tab pos="1268413" algn="l"/>
                <a:tab pos="1903413" algn="l"/>
                <a:tab pos="2538413" algn="l"/>
              </a:tabLs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3pPr>
            <a:lvl4pPr marL="1600200" indent="-228600">
              <a:tabLst>
                <a:tab pos="633413" algn="l"/>
                <a:tab pos="1268413" algn="l"/>
                <a:tab pos="1903413" algn="l"/>
                <a:tab pos="2538413" algn="l"/>
              </a:tabLs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4pPr>
            <a:lvl5pPr marL="2057400" indent="-228600">
              <a:tabLst>
                <a:tab pos="633413" algn="l"/>
                <a:tab pos="1268413" algn="l"/>
                <a:tab pos="1903413" algn="l"/>
                <a:tab pos="2538413" algn="l"/>
              </a:tabLs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9pPr>
          </a:lstStyle>
          <a:p>
            <a:fld id="{2C99266E-324F-5F42-A255-B59A669451D1}" type="slidenum">
              <a:rPr kumimoji="0" lang="en-US" sz="1200">
                <a:solidFill>
                  <a:srgbClr val="000000"/>
                </a:solidFill>
                <a:latin typeface="Times New Roman" charset="0"/>
              </a:rPr>
              <a:pPr/>
              <a:t>1</a:t>
            </a:fld>
            <a:endParaRPr kumimoji="0" lang="en-US" sz="12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kumimoji="0" lang="ru-RU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784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DD0D90-6155-4204-8DC0-79721D667CA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06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DD0D90-6155-4204-8DC0-79721D667CA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1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DD0D90-6155-4204-8DC0-79721D667CA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639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DD0D90-6155-4204-8DC0-79721D667CA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511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DD0D90-6155-4204-8DC0-79721D667CA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19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9pPr>
          </a:lstStyle>
          <a:p>
            <a:fld id="{E4D83A87-3348-564F-8D19-2BF1C2931240}" type="slidenum">
              <a:rPr kumimoji="0" lang="ru-RU" sz="1200">
                <a:latin typeface="Arial" charset="0"/>
              </a:rPr>
              <a:pPr/>
              <a:t>7</a:t>
            </a:fld>
            <a:endParaRPr kumimoji="0" lang="ru-RU" sz="1200">
              <a:latin typeface="Arial" charset="0"/>
            </a:endParaRPr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kumimoji="0" lang="ru-RU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89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D3E44-FDA8-554D-B42E-E777FD983B50}" type="datetimeFigureOut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9B616-9CAE-4A44-B85F-737E4EBAB7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11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4ECF8-889D-BA47-9145-D621F419F3A4}" type="datetimeFigureOut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2323C-2470-C544-B2E3-30F1DE1475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66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7F1BF-7DFF-4249-AFD2-C687EB86E315}" type="datetimeFigureOut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2BB52-FD3B-764D-9A90-2441CFEB46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794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AD4972-F827-EA45-BC7E-AA4F0DEE8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9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ADBC4-FB6A-4C44-93B2-B96D5645C1F6}" type="datetimeFigureOut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B0B41-6663-BB4F-877C-56F39A6B43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12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1F906-DDD9-8541-84AB-E60847F89E72}" type="datetimeFigureOut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9EE46-EB80-104C-8F04-F28B5F84F0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469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5CE04-88CB-124F-A27A-E6FC0B7E5DEB}" type="datetimeFigureOut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1AB79-3EBA-6F4B-8110-17DF8DBF4C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59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54E32-6E79-324D-8FF8-35FC912F7BDD}" type="datetimeFigureOut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0DD2D-E904-FC43-9CC5-ADC486AAE4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241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12180-615F-E141-B17F-A013D2874802}" type="datetimeFigureOut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1C6D7-C566-F143-B30B-2F8319CD20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396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917AB-E139-544E-80EF-800F1407319F}" type="datetimeFigureOut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D02F6-3BF6-7944-A427-3284E57153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3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99979-EEBA-E746-94F8-2EE400B1F1A2}" type="datetimeFigureOut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D0465-53B4-6B4B-B843-99683848F8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817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F2AAC-8C67-B74D-B7AA-537ABBA1BDC8}" type="datetimeFigureOut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A57C6-7DE0-6A4C-A72E-4A6D1BBE7F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503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2146990-9139-B545-B41B-EF35D6EA1DF2}" type="datetimeFigureOut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A3355F2-5485-2D48-8B7A-E1F777652A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Arial" charset="0"/>
          <a:cs typeface="Arial" charset="0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Natalia\Desktop\Для презентаций\stickers-bullet\lin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1149350"/>
            <a:ext cx="8915400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4" descr="C:\Users\Natalia\Desktop\Для презентаций\stickers-bullet\poloska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5563"/>
            <a:ext cx="91440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3" descr="C:\Users\Natalia\Documents\Для презентаций\stickers-bullet\sticker-right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25" y="11113"/>
            <a:ext cx="30638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1484784"/>
            <a:ext cx="72728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ü"/>
            </a:pPr>
            <a:r>
              <a:rPr lang="ru-RU" sz="2000" dirty="0" smtClean="0"/>
              <a:t>Разработка на </a:t>
            </a:r>
            <a:r>
              <a:rPr lang="en-US" sz="2000" dirty="0" smtClean="0"/>
              <a:t>HTML + JavaScript </a:t>
            </a:r>
            <a:r>
              <a:rPr lang="ru-RU" sz="2000" dirty="0" smtClean="0"/>
              <a:t>+</a:t>
            </a:r>
            <a:r>
              <a:rPr lang="en-US" sz="2000" dirty="0" smtClean="0"/>
              <a:t> CSS</a:t>
            </a:r>
            <a:endParaRPr lang="ru-RU" sz="2000" dirty="0" smtClean="0"/>
          </a:p>
          <a:p>
            <a:pPr marL="342900" indent="-342900">
              <a:buFont typeface="Wingdings" charset="2"/>
              <a:buChar char="ü"/>
            </a:pPr>
            <a:r>
              <a:rPr lang="ru-RU" sz="2000" dirty="0" smtClean="0"/>
              <a:t>Требования как для мобильного сайта</a:t>
            </a:r>
            <a:endParaRPr lang="en-US" sz="2000" dirty="0" smtClean="0"/>
          </a:p>
          <a:p>
            <a:pPr marL="342900" indent="-342900">
              <a:buFont typeface="Wingdings" charset="2"/>
              <a:buChar char="ü"/>
            </a:pPr>
            <a:r>
              <a:rPr lang="ru-RU" sz="2000" dirty="0" smtClean="0"/>
              <a:t>Для стандартных вещей используем </a:t>
            </a:r>
            <a:r>
              <a:rPr lang="en-US" sz="2000" dirty="0" err="1" smtClean="0"/>
              <a:t>BitrixMobile</a:t>
            </a:r>
            <a:r>
              <a:rPr lang="ru-RU" sz="2000" dirty="0" smtClean="0"/>
              <a:t> </a:t>
            </a:r>
            <a:r>
              <a:rPr lang="en-US" sz="2000" dirty="0" smtClean="0"/>
              <a:t>API</a:t>
            </a:r>
            <a:endParaRPr lang="ru-RU" sz="2000" dirty="0" smtClean="0"/>
          </a:p>
          <a:p>
            <a:pPr marL="342900" indent="-342900">
              <a:buFont typeface="Wingdings" charset="2"/>
              <a:buChar char="ü"/>
            </a:pPr>
            <a:r>
              <a:rPr lang="ru-RU" sz="2000" dirty="0" smtClean="0"/>
              <a:t>Для обслуживания уникальных и сложных интерфейсов пишем собственные модули</a:t>
            </a:r>
            <a:r>
              <a:rPr lang="en-US" sz="2000" dirty="0" smtClean="0"/>
              <a:t> </a:t>
            </a:r>
            <a:r>
              <a:rPr lang="ru-RU" sz="2000" dirty="0"/>
              <a:t>и структуру </a:t>
            </a:r>
            <a:r>
              <a:rPr lang="ru-RU" sz="2000" dirty="0" smtClean="0"/>
              <a:t>данных (при необходимости)</a:t>
            </a:r>
          </a:p>
          <a:p>
            <a:pPr marL="342900" indent="-342900">
              <a:buFont typeface="Wingdings" charset="2"/>
              <a:buChar char="ü"/>
            </a:pPr>
            <a:r>
              <a:rPr lang="ru-RU" sz="2000" dirty="0" smtClean="0"/>
              <a:t>При необходимости модули снабжаем своим </a:t>
            </a:r>
            <a:r>
              <a:rPr lang="en-US" sz="2000" dirty="0" smtClean="0"/>
              <a:t>API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520" y="260648"/>
            <a:ext cx="43744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b="1" dirty="0">
                <a:latin typeface="Calibri" pitchFamily="34" charset="0"/>
              </a:rPr>
              <a:t>Front-end </a:t>
            </a:r>
            <a:r>
              <a:rPr lang="ru-RU" sz="2800" b="1" dirty="0">
                <a:latin typeface="Calibri" pitchFamily="34" charset="0"/>
              </a:rPr>
              <a:t>для приложения</a:t>
            </a:r>
          </a:p>
        </p:txBody>
      </p:sp>
    </p:spTree>
    <p:extLst>
      <p:ext uri="{BB962C8B-B14F-4D97-AF65-F5344CB8AC3E}">
        <p14:creationId xmlns:p14="http://schemas.microsoft.com/office/powerpoint/2010/main" val="14398116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Natalia\Documents\Для презентаций\stickers-bullet\polos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5741"/>
            <a:ext cx="9144000" cy="609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260648"/>
            <a:ext cx="34588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800" b="1" dirty="0" smtClean="0">
                <a:latin typeface="Calibri" pitchFamily="34" charset="0"/>
              </a:rPr>
              <a:t>Начинаем с простого</a:t>
            </a:r>
            <a:endParaRPr lang="ru-RU" sz="2800" b="1" dirty="0">
              <a:latin typeface="Calibri" pitchFamily="34" charset="0"/>
            </a:endParaRPr>
          </a:p>
        </p:txBody>
      </p:sp>
      <p:pic>
        <p:nvPicPr>
          <p:cNvPr id="34" name="Picture 3" descr="C:\Users\Natalia\Documents\Для презентаций\stickers-bullet\sticker-right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25" y="11113"/>
            <a:ext cx="30638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366613"/>
            <a:ext cx="2160240" cy="4524596"/>
          </a:xfrm>
          <a:prstGeom prst="rect">
            <a:avLst/>
          </a:prstGeom>
        </p:spPr>
      </p:pic>
      <p:sp>
        <p:nvSpPr>
          <p:cNvPr id="35" name="TextBox 10"/>
          <p:cNvSpPr txBox="1">
            <a:spLocks noChangeArrowheads="1"/>
          </p:cNvSpPr>
          <p:nvPr/>
        </p:nvSpPr>
        <p:spPr bwMode="auto">
          <a:xfrm>
            <a:off x="2843808" y="1297498"/>
            <a:ext cx="59046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9pPr>
          </a:lstStyle>
          <a:p>
            <a:r>
              <a:rPr kumimoji="0" lang="ru-RU" sz="2800" dirty="0" smtClean="0">
                <a:cs typeface="Calibri" charset="0"/>
              </a:rPr>
              <a:t>Все обожают такие страницы:)</a:t>
            </a:r>
            <a:endParaRPr kumimoji="0" lang="en-US" sz="2800" dirty="0">
              <a:cs typeface="Calibri" charset="0"/>
            </a:endParaRPr>
          </a:p>
        </p:txBody>
      </p:sp>
      <p:sp>
        <p:nvSpPr>
          <p:cNvPr id="36" name="TextBox 10"/>
          <p:cNvSpPr txBox="1">
            <a:spLocks noChangeArrowheads="1"/>
          </p:cNvSpPr>
          <p:nvPr/>
        </p:nvSpPr>
        <p:spPr bwMode="auto">
          <a:xfrm>
            <a:off x="2843808" y="2773648"/>
            <a:ext cx="5904656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9pPr>
          </a:lstStyle>
          <a:p>
            <a:r>
              <a:rPr kumimoji="0" lang="ru-RU" sz="1600" dirty="0">
                <a:latin typeface="PT Mono" panose="02060509020205020204" pitchFamily="49" charset="-52"/>
                <a:cs typeface="Calibri" charset="0"/>
              </a:rPr>
              <a:t>&lt;h1&gt;Своеобразный город&lt;/h1&gt;</a:t>
            </a:r>
          </a:p>
          <a:p>
            <a:r>
              <a:rPr kumimoji="0" lang="ru-RU" sz="1600" dirty="0" smtClean="0">
                <a:latin typeface="PT Mono" panose="02060509020205020204" pitchFamily="49" charset="-52"/>
                <a:cs typeface="Calibri" charset="0"/>
              </a:rPr>
              <a:t>&lt;</a:t>
            </a:r>
            <a:r>
              <a:rPr kumimoji="0" lang="ru-RU" sz="1600" dirty="0">
                <a:latin typeface="PT Mono" panose="02060509020205020204" pitchFamily="49" charset="-52"/>
                <a:cs typeface="Calibri" charset="0"/>
              </a:rPr>
              <a:t>p&gt;История любого региона неповторима и </a:t>
            </a:r>
            <a:r>
              <a:rPr kumimoji="0" lang="ru-RU" sz="1600" dirty="0" smtClean="0">
                <a:latin typeface="PT Mono" panose="02060509020205020204" pitchFamily="49" charset="-52"/>
                <a:cs typeface="Calibri" charset="0"/>
              </a:rPr>
              <a:t>своеобразна...&lt;/p</a:t>
            </a:r>
            <a:r>
              <a:rPr kumimoji="0" lang="ru-RU" sz="1600" dirty="0">
                <a:latin typeface="PT Mono" panose="02060509020205020204" pitchFamily="49" charset="-52"/>
                <a:cs typeface="Calibri" charset="0"/>
              </a:rPr>
              <a:t>&gt;</a:t>
            </a:r>
          </a:p>
          <a:p>
            <a:r>
              <a:rPr kumimoji="0" lang="ru-RU" sz="1600" dirty="0" smtClean="0">
                <a:latin typeface="PT Mono" panose="02060509020205020204" pitchFamily="49" charset="-52"/>
                <a:cs typeface="Calibri" charset="0"/>
              </a:rPr>
              <a:t>&lt;</a:t>
            </a:r>
            <a:r>
              <a:rPr kumimoji="0" lang="ru-RU" sz="1600" dirty="0" err="1" smtClean="0">
                <a:latin typeface="PT Mono" panose="02060509020205020204" pitchFamily="49" charset="-52"/>
                <a:cs typeface="Calibri" charset="0"/>
              </a:rPr>
              <a:t>figure</a:t>
            </a:r>
            <a:r>
              <a:rPr kumimoji="0" lang="ru-RU" sz="1600" dirty="0" smtClean="0">
                <a:latin typeface="PT Mono" panose="02060509020205020204" pitchFamily="49" charset="-52"/>
                <a:cs typeface="Calibri" charset="0"/>
              </a:rPr>
              <a:t>&gt;&lt;</a:t>
            </a:r>
            <a:r>
              <a:rPr kumimoji="0" lang="ru-RU" sz="1600" dirty="0" err="1">
                <a:latin typeface="PT Mono" panose="02060509020205020204" pitchFamily="49" charset="-52"/>
                <a:cs typeface="Calibri" charset="0"/>
              </a:rPr>
              <a:t>img</a:t>
            </a:r>
            <a:r>
              <a:rPr kumimoji="0" lang="ru-RU" sz="1600" dirty="0">
                <a:latin typeface="PT Mono" panose="02060509020205020204" pitchFamily="49" charset="-52"/>
                <a:cs typeface="Calibri" charset="0"/>
              </a:rPr>
              <a:t> </a:t>
            </a:r>
            <a:r>
              <a:rPr kumimoji="0" lang="ru-RU" sz="1600" dirty="0" err="1">
                <a:latin typeface="PT Mono" panose="02060509020205020204" pitchFamily="49" charset="-52"/>
                <a:cs typeface="Calibri" charset="0"/>
              </a:rPr>
              <a:t>src</a:t>
            </a:r>
            <a:r>
              <a:rPr kumimoji="0" lang="ru-RU" sz="1600" dirty="0" smtClean="0">
                <a:latin typeface="PT Mono" panose="02060509020205020204" pitchFamily="49" charset="-52"/>
                <a:cs typeface="Calibri" charset="0"/>
              </a:rPr>
              <a:t>=</a:t>
            </a:r>
            <a:r>
              <a:rPr kumimoji="0" lang="en-US" sz="1600" dirty="0" smtClean="0">
                <a:latin typeface="PT Mono" panose="02060509020205020204" pitchFamily="49" charset="-52"/>
                <a:cs typeface="Calibri" charset="0"/>
              </a:rPr>
              <a:t>"</a:t>
            </a:r>
            <a:r>
              <a:rPr kumimoji="0" lang="ru-RU" sz="1600" dirty="0" smtClean="0">
                <a:latin typeface="PT Mono" panose="02060509020205020204" pitchFamily="49" charset="-52"/>
                <a:cs typeface="Calibri" charset="0"/>
              </a:rPr>
              <a:t>..."&gt;&lt;/</a:t>
            </a:r>
            <a:r>
              <a:rPr kumimoji="0" lang="ru-RU" sz="1600" dirty="0" err="1">
                <a:latin typeface="PT Mono" panose="02060509020205020204" pitchFamily="49" charset="-52"/>
                <a:cs typeface="Calibri" charset="0"/>
              </a:rPr>
              <a:t>figure</a:t>
            </a:r>
            <a:r>
              <a:rPr kumimoji="0" lang="ru-RU" sz="1600" dirty="0">
                <a:latin typeface="PT Mono" panose="02060509020205020204" pitchFamily="49" charset="-52"/>
                <a:cs typeface="Calibri" charset="0"/>
              </a:rPr>
              <a:t>&gt;</a:t>
            </a:r>
          </a:p>
          <a:p>
            <a:r>
              <a:rPr kumimoji="0" lang="ru-RU" sz="1600" dirty="0" smtClean="0">
                <a:latin typeface="PT Mono" panose="02060509020205020204" pitchFamily="49" charset="-52"/>
                <a:cs typeface="Calibri" charset="0"/>
              </a:rPr>
              <a:t>&lt;</a:t>
            </a:r>
            <a:r>
              <a:rPr kumimoji="0" lang="ru-RU" sz="1600" dirty="0">
                <a:latin typeface="PT Mono" panose="02060509020205020204" pitchFamily="49" charset="-52"/>
                <a:cs typeface="Calibri" charset="0"/>
              </a:rPr>
              <a:t>p&gt;Знания, полученные в результате археологических исследований, </a:t>
            </a:r>
            <a:r>
              <a:rPr kumimoji="0" lang="ru-RU" sz="1600" dirty="0" smtClean="0">
                <a:latin typeface="PT Mono" panose="02060509020205020204" pitchFamily="49" charset="-52"/>
                <a:cs typeface="Calibri" charset="0"/>
              </a:rPr>
              <a:t>дополняются...&lt;/</a:t>
            </a:r>
            <a:r>
              <a:rPr kumimoji="0" lang="ru-RU" sz="1600" dirty="0">
                <a:latin typeface="PT Mono" panose="02060509020205020204" pitchFamily="49" charset="-52"/>
                <a:cs typeface="Calibri" charset="0"/>
              </a:rPr>
              <a:t>p&gt;</a:t>
            </a:r>
            <a:endParaRPr kumimoji="0" lang="en-US" sz="1600" dirty="0">
              <a:latin typeface="PT Mono" panose="02060509020205020204" pitchFamily="49" charset="-52"/>
              <a:cs typeface="Calibri" charset="0"/>
            </a:endParaRPr>
          </a:p>
        </p:txBody>
      </p:sp>
      <p:pic>
        <p:nvPicPr>
          <p:cNvPr id="37" name="Picture 2" descr="C:\Users\Natalia\Desktop\Для презентаций\stickers-bullet\line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1149350"/>
            <a:ext cx="8915400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3158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Natalia\Documents\Для презентаций\stickers-bullet\polos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5741"/>
            <a:ext cx="9144000" cy="609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260439"/>
            <a:ext cx="3150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800" b="1" dirty="0" smtClean="0">
                <a:latin typeface="Calibri" pitchFamily="34" charset="0"/>
              </a:rPr>
              <a:t>Первые сложности</a:t>
            </a:r>
            <a:endParaRPr lang="ru-RU" sz="2800" b="1" dirty="0">
              <a:latin typeface="Calibri" pitchFamily="34" charset="0"/>
            </a:endParaRPr>
          </a:p>
        </p:txBody>
      </p:sp>
      <p:pic>
        <p:nvPicPr>
          <p:cNvPr id="34" name="Picture 3" descr="C:\Users\Natalia\Documents\Для презентаций\stickers-bullet\sticker-right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25" y="11113"/>
            <a:ext cx="30638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10"/>
          <p:cNvSpPr txBox="1">
            <a:spLocks noChangeArrowheads="1"/>
          </p:cNvSpPr>
          <p:nvPr/>
        </p:nvSpPr>
        <p:spPr bwMode="auto">
          <a:xfrm>
            <a:off x="5148064" y="1346461"/>
            <a:ext cx="37444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9pPr>
          </a:lstStyle>
          <a:p>
            <a:r>
              <a:rPr kumimoji="0" lang="ru-RU" sz="2800" dirty="0" smtClean="0">
                <a:cs typeface="Calibri" charset="0"/>
              </a:rPr>
              <a:t>Как делать переход?</a:t>
            </a:r>
            <a:endParaRPr kumimoji="0" lang="en-US" sz="2800" dirty="0">
              <a:cs typeface="Calibri" charset="0"/>
            </a:endParaRPr>
          </a:p>
        </p:txBody>
      </p:sp>
      <p:pic>
        <p:nvPicPr>
          <p:cNvPr id="37" name="Picture 2" descr="C:\Users\Natalia\Desktop\Для презентаций\stickers-bullet\lin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1149350"/>
            <a:ext cx="8915400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346461"/>
            <a:ext cx="2160241" cy="452459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346461"/>
            <a:ext cx="2160241" cy="4524597"/>
          </a:xfrm>
          <a:prstGeom prst="rect">
            <a:avLst/>
          </a:prstGeom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148064" y="2298410"/>
            <a:ext cx="37444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9pPr>
          </a:lstStyle>
          <a:p>
            <a:r>
              <a:rPr kumimoji="0" lang="ru-RU" sz="2800" dirty="0">
                <a:cs typeface="Calibri" charset="0"/>
              </a:rPr>
              <a:t>Разные страницы</a:t>
            </a:r>
            <a:r>
              <a:rPr kumimoji="0" lang="ru-RU" sz="2800" dirty="0" smtClean="0">
                <a:cs typeface="Calibri" charset="0"/>
              </a:rPr>
              <a:t>?</a:t>
            </a:r>
            <a:endParaRPr kumimoji="0" lang="en-US" sz="2800" dirty="0">
              <a:cs typeface="Calibri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148064" y="3644553"/>
            <a:ext cx="37444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9pPr>
          </a:lstStyle>
          <a:p>
            <a:r>
              <a:rPr kumimoji="0" lang="ru-RU" sz="2800" dirty="0">
                <a:cs typeface="Calibri" charset="0"/>
              </a:rPr>
              <a:t>Вложенные списки?</a:t>
            </a:r>
            <a:endParaRPr kumimoji="0" lang="en-US" sz="2800" dirty="0">
              <a:cs typeface="Calibri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148064" y="2843577"/>
            <a:ext cx="37444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9pPr>
          </a:lstStyle>
          <a:p>
            <a:r>
              <a:rPr kumimoji="0" lang="ru-RU" sz="2000" dirty="0" smtClean="0">
                <a:cs typeface="Calibri" charset="0"/>
              </a:rPr>
              <a:t>Это позволяет </a:t>
            </a:r>
            <a:r>
              <a:rPr kumimoji="0" lang="en-US" sz="2000" dirty="0" err="1" smtClean="0">
                <a:cs typeface="Calibri" charset="0"/>
              </a:rPr>
              <a:t>BitrixMobile</a:t>
            </a:r>
            <a:endParaRPr kumimoji="0" lang="ru-RU" sz="2000" dirty="0" smtClean="0">
              <a:cs typeface="Calibri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131068" y="4221712"/>
            <a:ext cx="374441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9pPr>
          </a:lstStyle>
          <a:p>
            <a:r>
              <a:rPr kumimoji="0" lang="ru-RU" sz="2000" dirty="0">
                <a:cs typeface="Calibri" charset="0"/>
              </a:rPr>
              <a:t>А для </a:t>
            </a:r>
            <a:r>
              <a:rPr kumimoji="0" lang="ru-RU" sz="2000" dirty="0" smtClean="0">
                <a:cs typeface="Calibri" charset="0"/>
              </a:rPr>
              <a:t>этого нужно создавать свой </a:t>
            </a:r>
            <a:r>
              <a:rPr kumimoji="0" lang="en-US" sz="2000" dirty="0" smtClean="0">
                <a:cs typeface="Calibri" charset="0"/>
              </a:rPr>
              <a:t>API</a:t>
            </a:r>
            <a:endParaRPr kumimoji="0" lang="ru-RU" sz="2000" dirty="0"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23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Natalia\Documents\Для презентаций\stickers-bullet\polos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5741"/>
            <a:ext cx="9144000" cy="609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260439"/>
            <a:ext cx="3597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800" b="1" dirty="0" smtClean="0">
                <a:latin typeface="Calibri" pitchFamily="34" charset="0"/>
              </a:rPr>
              <a:t>Сложности нарастают</a:t>
            </a:r>
            <a:endParaRPr lang="ru-RU" sz="2800" b="1" dirty="0">
              <a:latin typeface="Calibri" pitchFamily="34" charset="0"/>
            </a:endParaRPr>
          </a:p>
        </p:txBody>
      </p:sp>
      <p:pic>
        <p:nvPicPr>
          <p:cNvPr id="34" name="Picture 3" descr="C:\Users\Natalia\Documents\Для презентаций\stickers-bullet\sticker-right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25" y="11113"/>
            <a:ext cx="30638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10"/>
          <p:cNvSpPr txBox="1">
            <a:spLocks noChangeArrowheads="1"/>
          </p:cNvSpPr>
          <p:nvPr/>
        </p:nvSpPr>
        <p:spPr bwMode="auto">
          <a:xfrm>
            <a:off x="2915816" y="1346461"/>
            <a:ext cx="597666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9pPr>
          </a:lstStyle>
          <a:p>
            <a:r>
              <a:rPr kumimoji="0" lang="ru-RU" sz="2800" dirty="0" smtClean="0">
                <a:cs typeface="Calibri" charset="0"/>
              </a:rPr>
              <a:t>Как показать процесс загрузки или удаления фотографии?</a:t>
            </a:r>
            <a:endParaRPr kumimoji="0" lang="en-US" sz="2800" dirty="0">
              <a:cs typeface="Calibri" charset="0"/>
            </a:endParaRPr>
          </a:p>
        </p:txBody>
      </p:sp>
      <p:pic>
        <p:nvPicPr>
          <p:cNvPr id="37" name="Picture 2" descr="C:\Users\Natalia\Desktop\Для презентаций\stickers-bullet\lin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1149350"/>
            <a:ext cx="8915400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915816" y="2474859"/>
            <a:ext cx="59766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9pPr>
          </a:lstStyle>
          <a:p>
            <a:r>
              <a:rPr kumimoji="0" lang="ru-RU" sz="2000" dirty="0" smtClean="0">
                <a:cs typeface="Calibri" charset="0"/>
              </a:rPr>
              <a:t>Начинается комбинирование </a:t>
            </a:r>
            <a:r>
              <a:rPr kumimoji="0" lang="en-US" sz="2000" dirty="0" err="1" smtClean="0">
                <a:cs typeface="Calibri" charset="0"/>
              </a:rPr>
              <a:t>BitrixMobile</a:t>
            </a:r>
            <a:r>
              <a:rPr kumimoji="0" lang="ru-RU" sz="2000" dirty="0" smtClean="0">
                <a:cs typeface="Calibri" charset="0"/>
              </a:rPr>
              <a:t> и собственных решений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346461"/>
            <a:ext cx="2160240" cy="452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752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Natalia\Documents\Для презентаций\stickers-bullet\polos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5741"/>
            <a:ext cx="9144000" cy="609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260439"/>
            <a:ext cx="1291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800" b="1" dirty="0" smtClean="0">
                <a:latin typeface="Calibri" pitchFamily="34" charset="0"/>
              </a:rPr>
              <a:t>Апогей</a:t>
            </a:r>
            <a:endParaRPr lang="ru-RU" sz="2800" b="1" dirty="0">
              <a:latin typeface="Calibri" pitchFamily="34" charset="0"/>
            </a:endParaRPr>
          </a:p>
        </p:txBody>
      </p:sp>
      <p:pic>
        <p:nvPicPr>
          <p:cNvPr id="34" name="Picture 3" descr="C:\Users\Natalia\Documents\Для презентаций\stickers-bullet\sticker-right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25" y="11113"/>
            <a:ext cx="30638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10"/>
          <p:cNvSpPr txBox="1">
            <a:spLocks noChangeArrowheads="1"/>
          </p:cNvSpPr>
          <p:nvPr/>
        </p:nvSpPr>
        <p:spPr bwMode="auto">
          <a:xfrm>
            <a:off x="5148064" y="1346461"/>
            <a:ext cx="3744416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9pPr>
          </a:lstStyle>
          <a:p>
            <a:r>
              <a:rPr kumimoji="0" lang="ru-RU" sz="2800" dirty="0" smtClean="0">
                <a:cs typeface="Calibri" charset="0"/>
              </a:rPr>
              <a:t>Контент из разных источников</a:t>
            </a:r>
          </a:p>
          <a:p>
            <a:r>
              <a:rPr kumimoji="0" lang="ru-RU" sz="2800" dirty="0" smtClean="0">
                <a:cs typeface="Calibri" charset="0"/>
              </a:rPr>
              <a:t>Набор иконок тоже отличается</a:t>
            </a:r>
          </a:p>
          <a:p>
            <a:r>
              <a:rPr kumimoji="0" lang="ru-RU" sz="2800" dirty="0" smtClean="0">
                <a:cs typeface="Calibri" charset="0"/>
              </a:rPr>
              <a:t>Но…</a:t>
            </a:r>
          </a:p>
          <a:p>
            <a:endParaRPr kumimoji="0" lang="ru-RU" sz="2800" dirty="0">
              <a:cs typeface="Calibri" charset="0"/>
            </a:endParaRPr>
          </a:p>
          <a:p>
            <a:r>
              <a:rPr kumimoji="0" lang="ru-RU" sz="2800" dirty="0" smtClean="0">
                <a:cs typeface="Calibri" charset="0"/>
              </a:rPr>
              <a:t>Используется карта — набор интерфейсов одинаков</a:t>
            </a:r>
            <a:endParaRPr kumimoji="0" lang="en-US" sz="2800" dirty="0">
              <a:cs typeface="Calibri" charset="0"/>
            </a:endParaRPr>
          </a:p>
        </p:txBody>
      </p:sp>
      <p:pic>
        <p:nvPicPr>
          <p:cNvPr id="37" name="Picture 2" descr="C:\Users\Natalia\Desktop\Для презентаций\stickers-bullet\lin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1149350"/>
            <a:ext cx="8915400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346461"/>
            <a:ext cx="2169762" cy="454454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386" y="1346461"/>
            <a:ext cx="2169762" cy="454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30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Natalia\Documents\Для презентаций\stickers-bullet\polos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5741"/>
            <a:ext cx="9144000" cy="609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87253"/>
            <a:ext cx="1584176" cy="331803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976986" y="1027656"/>
            <a:ext cx="1404000" cy="2340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597162" y="1027656"/>
            <a:ext cx="1368000" cy="233991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 rot="5400000">
            <a:off x="3254717" y="1632062"/>
            <a:ext cx="413186" cy="90283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5" name="TextBox 10"/>
          <p:cNvSpPr txBox="1">
            <a:spLocks noChangeArrowheads="1"/>
          </p:cNvSpPr>
          <p:nvPr/>
        </p:nvSpPr>
        <p:spPr bwMode="auto">
          <a:xfrm>
            <a:off x="2046260" y="1171328"/>
            <a:ext cx="12295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9pPr>
          </a:lstStyle>
          <a:p>
            <a:r>
              <a:rPr kumimoji="0" lang="ru-RU" sz="1800" dirty="0" smtClean="0">
                <a:cs typeface="Calibri" charset="0"/>
              </a:rPr>
              <a:t>Список объектов</a:t>
            </a:r>
            <a:endParaRPr kumimoji="0" lang="en-US" sz="1800" dirty="0">
              <a:cs typeface="Calibri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97162" y="3909036"/>
            <a:ext cx="1404000" cy="2340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0"/>
          <p:cNvSpPr txBox="1">
            <a:spLocks noChangeArrowheads="1"/>
          </p:cNvSpPr>
          <p:nvPr/>
        </p:nvSpPr>
        <p:spPr bwMode="auto">
          <a:xfrm>
            <a:off x="3666436" y="4219458"/>
            <a:ext cx="129872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9pPr>
          </a:lstStyle>
          <a:p>
            <a:r>
              <a:rPr kumimoji="0" lang="ru-RU" sz="1800" dirty="0" smtClean="0">
                <a:cs typeface="Calibri" charset="0"/>
              </a:rPr>
              <a:t>Описание объекта</a:t>
            </a:r>
            <a:endParaRPr kumimoji="0" lang="en-US" sz="1800" dirty="0">
              <a:cs typeface="Calibri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181338" y="1033812"/>
            <a:ext cx="1404000" cy="2340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0"/>
          <p:cNvSpPr txBox="1">
            <a:spLocks noChangeArrowheads="1"/>
          </p:cNvSpPr>
          <p:nvPr/>
        </p:nvSpPr>
        <p:spPr bwMode="auto">
          <a:xfrm>
            <a:off x="5250612" y="1177484"/>
            <a:ext cx="129872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9pPr>
          </a:lstStyle>
          <a:p>
            <a:r>
              <a:rPr kumimoji="0" lang="ru-RU" sz="1800" dirty="0" smtClean="0">
                <a:cs typeface="Calibri" charset="0"/>
              </a:rPr>
              <a:t>Прокладка маршрута</a:t>
            </a:r>
            <a:endParaRPr kumimoji="0" lang="en-US" sz="1800" dirty="0">
              <a:cs typeface="Calibri" charset="0"/>
            </a:endParaRPr>
          </a:p>
        </p:txBody>
      </p:sp>
      <p:sp>
        <p:nvSpPr>
          <p:cNvPr id="20" name="Стрелка вверх 19"/>
          <p:cNvSpPr/>
          <p:nvPr/>
        </p:nvSpPr>
        <p:spPr>
          <a:xfrm rot="16200000">
            <a:off x="4898339" y="1612264"/>
            <a:ext cx="413186" cy="90283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21" name="Стрелка вверх 20"/>
          <p:cNvSpPr/>
          <p:nvPr/>
        </p:nvSpPr>
        <p:spPr>
          <a:xfrm>
            <a:off x="4109206" y="3078285"/>
            <a:ext cx="413186" cy="90283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251520" y="260439"/>
            <a:ext cx="2917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800" b="1" dirty="0" smtClean="0">
                <a:latin typeface="Calibri" pitchFamily="34" charset="0"/>
              </a:rPr>
              <a:t>Разделы с картой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23" name="TextBox 10"/>
          <p:cNvSpPr txBox="1">
            <a:spLocks noChangeArrowheads="1"/>
          </p:cNvSpPr>
          <p:nvPr/>
        </p:nvSpPr>
        <p:spPr bwMode="auto">
          <a:xfrm>
            <a:off x="3702444" y="1126808"/>
            <a:ext cx="11575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9pPr>
          </a:lstStyle>
          <a:p>
            <a:pPr algn="ctr"/>
            <a:r>
              <a:rPr kumimoji="0" lang="ru-RU" sz="1800" dirty="0" smtClean="0">
                <a:cs typeface="Calibri" charset="0"/>
              </a:rPr>
              <a:t>Карта</a:t>
            </a:r>
            <a:endParaRPr kumimoji="0" lang="en-US" sz="1800" dirty="0"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963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3" name="Picture 2" descr="C:\Users\Natalia\Downloads\9560810_m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113" y="11113"/>
            <a:ext cx="4556125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4" name="TextBox 10"/>
          <p:cNvSpPr txBox="1">
            <a:spLocks noChangeArrowheads="1"/>
          </p:cNvSpPr>
          <p:nvPr/>
        </p:nvSpPr>
        <p:spPr bwMode="auto">
          <a:xfrm>
            <a:off x="384175" y="1412875"/>
            <a:ext cx="58340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9pPr>
          </a:lstStyle>
          <a:p>
            <a:r>
              <a:rPr kumimoji="0" lang="ru-RU" sz="4000" dirty="0">
                <a:cs typeface="Calibri" charset="0"/>
              </a:rPr>
              <a:t>Спасибо за внимание!</a:t>
            </a:r>
          </a:p>
          <a:p>
            <a:r>
              <a:rPr kumimoji="0" lang="ru-RU" sz="4000" dirty="0">
                <a:cs typeface="Calibri" charset="0"/>
              </a:rPr>
              <a:t>Вопросы?</a:t>
            </a:r>
            <a:endParaRPr kumimoji="0" lang="en-US" sz="4400" dirty="0">
              <a:cs typeface="Calibri" charset="0"/>
            </a:endParaRPr>
          </a:p>
        </p:txBody>
      </p:sp>
      <p:pic>
        <p:nvPicPr>
          <p:cNvPr id="95235" name="Picture 4" descr="C:\Users\Natalia\Desktop\Для презентаций\stickers-bullet\poloska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5563"/>
            <a:ext cx="91440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36" name="Picture 2" descr="C:\Users\Natalia\Documents\Для презентаций\stickers-bullet\sticker-left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30638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4"/>
          <p:cNvSpPr>
            <a:spLocks/>
          </p:cNvSpPr>
          <p:nvPr/>
        </p:nvSpPr>
        <p:spPr bwMode="auto">
          <a:xfrm>
            <a:off x="384175" y="3212976"/>
            <a:ext cx="4809455" cy="239622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>
              <a:lnSpc>
                <a:spcPct val="120000"/>
              </a:lnSpc>
            </a:pPr>
            <a:r>
              <a:rPr lang="ru-RU" altLang="ru-RU" sz="2800" dirty="0" smtClean="0"/>
              <a:t>Евгений Петров</a:t>
            </a:r>
            <a:endParaRPr lang="ru-RU" altLang="ru-RU" sz="2800" dirty="0"/>
          </a:p>
          <a:p>
            <a:pPr>
              <a:lnSpc>
                <a:spcPct val="120000"/>
              </a:lnSpc>
            </a:pPr>
            <a:r>
              <a:rPr lang="en-US" altLang="ru-RU" sz="2400" dirty="0" smtClean="0"/>
              <a:t>e</a:t>
            </a:r>
            <a:r>
              <a:rPr lang="ru-RU" altLang="ru-RU" sz="2400" dirty="0" smtClean="0"/>
              <a:t>-</a:t>
            </a:r>
            <a:r>
              <a:rPr lang="ru-RU" altLang="ru-RU" sz="2400" dirty="0" err="1" smtClean="0"/>
              <a:t>mail</a:t>
            </a:r>
            <a:r>
              <a:rPr lang="ru-RU" altLang="ru-RU" sz="2400" dirty="0"/>
              <a:t>: </a:t>
            </a:r>
            <a:r>
              <a:rPr lang="en-US" altLang="ru-RU" sz="2400" dirty="0" smtClean="0"/>
              <a:t>petroveg</a:t>
            </a:r>
            <a:r>
              <a:rPr lang="en-US" sz="2400" dirty="0" smtClean="0"/>
              <a:t>@gmail.com</a:t>
            </a:r>
            <a:r>
              <a:rPr lang="ru-RU" altLang="ru-RU" sz="2400" dirty="0"/>
              <a:t/>
            </a:r>
            <a:br>
              <a:rPr lang="ru-RU" altLang="ru-RU" sz="2400" dirty="0"/>
            </a:b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11416020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4609</TotalTime>
  <Words>174</Words>
  <Application>Microsoft Office PowerPoint</Application>
  <PresentationFormat>Экран (4:3)</PresentationFormat>
  <Paragraphs>43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Front-end в мобильном приложении</dc:title>
  <dc:creator>Евгений Петров</dc:creator>
  <cp:lastModifiedBy>Надежда</cp:lastModifiedBy>
  <cp:revision>21</cp:revision>
  <dcterms:created xsi:type="dcterms:W3CDTF">2011-08-25T13:49:14Z</dcterms:created>
  <dcterms:modified xsi:type="dcterms:W3CDTF">2013-11-20T14:10:33Z</dcterms:modified>
  <cp:category>Презентация</cp:category>
</cp:coreProperties>
</file>