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25"/>
  </p:notesMasterIdLst>
  <p:handoutMasterIdLst>
    <p:handoutMasterId r:id="rId26"/>
  </p:handoutMasterIdLst>
  <p:sldIdLst>
    <p:sldId id="260" r:id="rId2"/>
    <p:sldId id="266" r:id="rId3"/>
    <p:sldId id="270" r:id="rId4"/>
    <p:sldId id="269" r:id="rId5"/>
    <p:sldId id="265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8" r:id="rId23"/>
    <p:sldId id="289" r:id="rId24"/>
  </p:sldIdLst>
  <p:sldSz cx="13003213" cy="9752013"/>
  <p:notesSz cx="9928225" cy="6797675"/>
  <p:defaultTextStyle>
    <a:defPPr>
      <a:defRPr lang="ru-RU"/>
    </a:defPPr>
    <a:lvl1pPr marL="0" algn="l" defTabSz="1092197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1pPr>
    <a:lvl2pPr marL="546098" algn="l" defTabSz="1092197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2pPr>
    <a:lvl3pPr marL="1092197" algn="l" defTabSz="1092197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3pPr>
    <a:lvl4pPr marL="1638295" algn="l" defTabSz="1092197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4pPr>
    <a:lvl5pPr marL="2184394" algn="l" defTabSz="1092197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5pPr>
    <a:lvl6pPr marL="2730492" algn="l" defTabSz="1092197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6pPr>
    <a:lvl7pPr marL="3276590" algn="l" defTabSz="1092197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7pPr>
    <a:lvl8pPr marL="3822688" algn="l" defTabSz="1092197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8pPr>
    <a:lvl9pPr marL="4368786" algn="l" defTabSz="1092197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ступление" id="{C539DCF3-7C25-4697-AF76-15D66AF01762}">
          <p14:sldIdLst>
            <p14:sldId id="260"/>
            <p14:sldId id="266"/>
            <p14:sldId id="270"/>
            <p14:sldId id="269"/>
            <p14:sldId id="265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8"/>
            <p14:sldId id="289"/>
          </p14:sldIdLst>
        </p14:section>
        <p14:section name="Раздел без заголовка" id="{54946E17-FEA5-4FD4-B0F1-E3B5E39C6A5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  <p15:guide id="3" pos="4237" userDrawn="1">
          <p15:clr>
            <a:srgbClr val="A4A3A4"/>
          </p15:clr>
        </p15:guide>
        <p15:guide id="4" pos="60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ia Zaitseva" initials="DZ" lastIdx="1" clrIdx="0">
    <p:extLst>
      <p:ext uri="{19B8F6BF-5375-455C-9EA6-DF929625EA0E}">
        <p15:presenceInfo xmlns:p15="http://schemas.microsoft.com/office/powerpoint/2012/main" userId="S-1-5-21-696657454-3028964717-4010655334-131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47" autoAdjust="0"/>
    <p:restoredTop sz="82109" autoAdjust="0"/>
  </p:normalViewPr>
  <p:slideViewPr>
    <p:cSldViewPr>
      <p:cViewPr varScale="1">
        <p:scale>
          <a:sx n="41" d="100"/>
          <a:sy n="41" d="100"/>
        </p:scale>
        <p:origin x="636" y="60"/>
      </p:cViewPr>
      <p:guideLst>
        <p:guide orient="horz" pos="3072"/>
        <p:guide pos="4096"/>
        <p:guide pos="4237"/>
        <p:guide pos="600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255600" cy="255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DE843-32A3-415A-8184-CE46C3222F4E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27FC6-312E-4315-91D2-939DCB153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149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9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95DC2-907F-45E7-9EC0-699D8B936DF1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2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613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9" y="6456613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45223-CEDC-4B64-937C-91A92FBF1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737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Меня зовут Дарья Зайцева, я занимаюсь развитием бизнеса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Яндекс.Деньгах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первую очередь, спасибо, что сегодня в середине дня и после двух кофе-брейков вы здесь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готовы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узнать больше об электронной коммерции и платежах на сайте интернет-магазина.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45223-CEDC-4B64-937C-91A92FBF150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174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Наша с вами главная цель – это прибыль. А её можно получить только с покупателей. На слайде представлены результаты опроса одного очень крупного иностранного провайдера платежей 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Worldpay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перечислены наиболее частые причины почему ваши посетители уходят не заплатив.  Каждый такой клиент – это потеря денег. Среди самых популярных причин внезапные дополнительные расходы, завышенная стоимость, сложная навигация и как ни удивительно, но всегда присутствует некоторое количество людей, которые просто что-то проверяют :) Итак, кто виноват  и что делать. Далее мы остановимся на некоторых причинах подробнее и попробуем найти решение.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45223-CEDC-4B64-937C-91A92FBF150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604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45223-CEDC-4B64-937C-91A92FBF150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470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45223-CEDC-4B64-937C-91A92FBF150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112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45223-CEDC-4B64-937C-91A92FBF150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24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45223-CEDC-4B64-937C-91A92FBF150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972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45223-CEDC-4B64-937C-91A92FBF150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803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45223-CEDC-4B64-937C-91A92FBF150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665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45223-CEDC-4B64-937C-91A92FBF150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25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45223-CEDC-4B64-937C-91A92FBF150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256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45223-CEDC-4B64-937C-91A92FBF150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069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меня важно, чтобы у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 появилось более полное понимание, как именно нужно организовать оплату на вашем сайте. Для того, чтобы оплата была более эффективна, современна и попросту, приносила больше денег. Иначе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зачем нужны все эти платежи онлайн, правда?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следующие 20 минут я отвечу на 3 вопроса: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Как и чем люди платят на российском рынке электронной торговли?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Как избежать ошибок, из-за которых уходят покупатели?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И наконец, что могут предложить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Яндекс.Деньги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этом направлении.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начать хотелось бы с другого. С истории. Не так давно я была в командировке в Китае, после длительных переговоров такой долгожданный самолет домой.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Самолет хороший, красивый и чистый. Но очень уж прохладно. Очень хотелось чая, чтобы согреться и плед. Вы не поверите, но дважды прошлись с просьбой купить сувенирную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модель самолета этой авиакомпании.  Модель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самолета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А на робкую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просьбу о пледе, сказали, что пледы сезонные и летом их попросту нет на борту.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самом деле, если бы сами представители авиакомпании летели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этим рейсом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наверное, они бы поняли абсурд самой ситуации. Ну, и надеюсь, повысили бы температуру.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542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45223-CEDC-4B64-937C-91A92FBF150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7966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45223-CEDC-4B64-937C-91A92FBF150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010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45223-CEDC-4B64-937C-91A92FBF150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5469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Остались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вопросы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Скажите мне!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Спасибо за внимание, я буду рада ответить на все ваши вопросы.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863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к чему это я? А к тому, что порой большие компании очень далеки от реальных проблем и потребностей людей, своих клиентов. Они хороши в своих базовых функциях, а комфортные условия и свежий взгляд бывают уже за гранью.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такое хорошая компания в моем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понимании?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в первую очередь команда. Мы делаем хорошие продукты, чтобы они были полезны и решали задачи людей.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работаю в платёжном сервисе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Яндекс.Деньги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ключевыми партнерами, это как большие компании, так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стартапы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Но прежде всего – это люди. Человеку нужен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человек, а не холодный сервис и продать как можно скорее.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530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959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Несколько слов 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Яндекс.Деньгах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Как вы знаете, исторически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Яндекс.Деньги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были электронным кошельком.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Яндекс.Деньги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сегодня -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дочерняя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компания Яндекса и Сбербанка. 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сё ещё самый популярный кошелек в России, но кроме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того, это -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Яндекс.Касса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сервис который в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рамках одной интеграции и договора дает возможность принимать платежи всеми популярными способами оплаты.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091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В</a:t>
            </a:r>
            <a:r>
              <a:rPr lang="ru-RU" baseline="0" dirty="0" smtClean="0">
                <a:effectLst/>
              </a:rPr>
              <a:t> связи с непростой макроэкономической ситуацией э</a:t>
            </a:r>
            <a:r>
              <a:rPr lang="ru-RU" dirty="0" smtClean="0">
                <a:effectLst/>
              </a:rPr>
              <a:t>ксперты прогнозировали снижение объемов рынка в 2015. Кризисы неизбежны, важно понимать, что в определенный</a:t>
            </a:r>
            <a:r>
              <a:rPr lang="ru-RU" baseline="0" dirty="0" smtClean="0">
                <a:effectLst/>
              </a:rPr>
              <a:t> момент они </a:t>
            </a:r>
            <a:r>
              <a:rPr lang="ru-RU" dirty="0" smtClean="0">
                <a:effectLst/>
              </a:rPr>
              <a:t>проходят</a:t>
            </a:r>
            <a:r>
              <a:rPr lang="ru-RU" baseline="0" dirty="0" smtClean="0">
                <a:effectLst/>
              </a:rPr>
              <a:t>. Так, </a:t>
            </a:r>
            <a:r>
              <a:rPr lang="ru-RU" dirty="0" smtClean="0">
                <a:effectLst/>
              </a:rPr>
              <a:t>на текущий</a:t>
            </a:r>
            <a:r>
              <a:rPr lang="ru-RU" baseline="0" dirty="0" smtClean="0">
                <a:effectLst/>
              </a:rPr>
              <a:t> момент</a:t>
            </a:r>
            <a:r>
              <a:rPr lang="ru-RU" dirty="0" smtClean="0">
                <a:effectLst/>
              </a:rPr>
              <a:t> ожидается небольшое восстановление к 2016 г. и рост рынка более чем на 20% к 2017 г.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40E0B-F3C0-497C-920C-9C474B31A07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989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45223-CEDC-4B64-937C-91A92FBF150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597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45223-CEDC-4B64-937C-91A92FBF150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414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45223-CEDC-4B64-937C-91A92FBF150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878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9606" y="2575606"/>
            <a:ext cx="10224000" cy="4600800"/>
          </a:xfrm>
        </p:spPr>
        <p:txBody>
          <a:bodyPr lIns="0" anchor="ctr">
            <a:noAutofit/>
          </a:bodyPr>
          <a:lstStyle>
            <a:lvl1pPr algn="l">
              <a:lnSpc>
                <a:spcPts val="8000"/>
              </a:lnSpc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9606" y="7432006"/>
            <a:ext cx="10224000" cy="1022400"/>
          </a:xfrm>
        </p:spPr>
        <p:txBody>
          <a:bodyPr lIns="0" anchor="b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3000" baseline="0"/>
            </a:lvl1pPr>
            <a:lvl2pPr marL="487625" indent="0" algn="ctr">
              <a:buNone/>
              <a:defRPr sz="2133"/>
            </a:lvl2pPr>
            <a:lvl3pPr marL="975251" indent="0" algn="ctr">
              <a:buNone/>
              <a:defRPr sz="1920"/>
            </a:lvl3pPr>
            <a:lvl4pPr marL="1462875" indent="0" algn="ctr">
              <a:buNone/>
              <a:defRPr sz="1707"/>
            </a:lvl4pPr>
            <a:lvl5pPr marL="1950500" indent="0" algn="ctr">
              <a:buNone/>
              <a:defRPr sz="1707"/>
            </a:lvl5pPr>
            <a:lvl6pPr marL="2438125" indent="0" algn="ctr">
              <a:buNone/>
              <a:defRPr sz="1707"/>
            </a:lvl6pPr>
            <a:lvl7pPr marL="2925751" indent="0" algn="ctr">
              <a:buNone/>
              <a:defRPr sz="1707"/>
            </a:lvl7pPr>
            <a:lvl8pPr marL="3413376" indent="0" algn="ctr">
              <a:buNone/>
              <a:defRPr sz="1707"/>
            </a:lvl8pPr>
            <a:lvl9pPr marL="3901001" indent="0" algn="ctr">
              <a:buNone/>
              <a:defRPr sz="1707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542" y="1042006"/>
            <a:ext cx="1137063" cy="766800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>
          <a:xfrm>
            <a:off x="1389605" y="8710006"/>
            <a:ext cx="10223999" cy="255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1" descr="yandex.money_rus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 r="160"/>
          <a:stretch/>
        </p:blipFill>
        <p:spPr>
          <a:xfrm>
            <a:off x="1389607" y="1016808"/>
            <a:ext cx="8179199" cy="91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2162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  <p:extLst mod="1"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. + 2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7313937" y="3086807"/>
            <a:ext cx="4328013" cy="3322800"/>
          </a:xfrm>
          <a:noFill/>
        </p:spPr>
        <p:txBody>
          <a:bodyPr/>
          <a:lstStyle>
            <a:lvl1pPr marL="0" marR="0" indent="0" algn="ctr" defTabSz="975251" rtl="0" eaLnBrk="1" fontAlgn="auto" latinLnBrk="0" hangingPunct="1">
              <a:lnSpc>
                <a:spcPts val="3200"/>
              </a:lnSpc>
              <a:spcBef>
                <a:spcPts val="2133"/>
              </a:spcBef>
              <a:spcAft>
                <a:spcPts val="2133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 smtClean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1357976" y="3086806"/>
            <a:ext cx="4376830" cy="33228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1403506" y="6920806"/>
            <a:ext cx="4331300" cy="766800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7268406" y="6920806"/>
            <a:ext cx="4373544" cy="766800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13306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ор. изображение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5" hasCustomPrompt="1"/>
          </p:nvPr>
        </p:nvSpPr>
        <p:spPr>
          <a:xfrm>
            <a:off x="622805" y="1808807"/>
            <a:ext cx="11757601" cy="5081385"/>
          </a:xfrm>
        </p:spPr>
        <p:txBody>
          <a:bodyPr/>
          <a:lstStyle>
            <a:lvl1pPr marL="0" marR="0" indent="0" algn="l" defTabSz="975251" rtl="0" eaLnBrk="1" fontAlgn="auto" latinLnBrk="0" hangingPunct="1">
              <a:lnSpc>
                <a:spcPts val="4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75251" rtl="0" eaLnBrk="1" fontAlgn="auto" latinLnBrk="0" hangingPunct="1">
              <a:lnSpc>
                <a:spcPts val="4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 smtClean="0"/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6"/>
          </p:nvPr>
        </p:nvSpPr>
        <p:spPr>
          <a:xfrm>
            <a:off x="622806" y="7432006"/>
            <a:ext cx="11757600" cy="766800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8770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. + 1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5" hasCustomPrompt="1"/>
          </p:nvPr>
        </p:nvSpPr>
        <p:spPr>
          <a:xfrm>
            <a:off x="622805" y="1808807"/>
            <a:ext cx="11757601" cy="6389999"/>
          </a:xfrm>
        </p:spPr>
        <p:txBody>
          <a:bodyPr/>
          <a:lstStyle>
            <a:lvl1pPr marL="0" marR="0" indent="0" algn="l" defTabSz="975251" rtl="0" eaLnBrk="1" fontAlgn="auto" latinLnBrk="0" hangingPunct="1">
              <a:lnSpc>
                <a:spcPts val="4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75251" rtl="0" eaLnBrk="1" fontAlgn="auto" latinLnBrk="0" hangingPunct="1">
              <a:lnSpc>
                <a:spcPts val="4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60303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зображение без заголовк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5" hasCustomPrompt="1"/>
          </p:nvPr>
        </p:nvSpPr>
        <p:spPr>
          <a:xfrm>
            <a:off x="622805" y="530806"/>
            <a:ext cx="11757601" cy="7668001"/>
          </a:xfrm>
        </p:spPr>
        <p:txBody>
          <a:bodyPr/>
          <a:lstStyle/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695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зображение во весь экр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3003212" cy="9752013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508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без 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89606" y="2575606"/>
            <a:ext cx="10224000" cy="4600800"/>
          </a:xfrm>
        </p:spPr>
        <p:txBody>
          <a:bodyPr anchor="ctr">
            <a:noAutofit/>
          </a:bodyPr>
          <a:lstStyle>
            <a:lvl1pPr>
              <a:lnSpc>
                <a:spcPts val="7466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19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9606" y="1553206"/>
            <a:ext cx="10224000" cy="1277999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Контакты</a:t>
            </a:r>
            <a:endParaRPr lang="en-US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412007" y="7441611"/>
            <a:ext cx="3322799" cy="501596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2412007" y="5898407"/>
            <a:ext cx="3322799" cy="51119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9"/>
          <p:cNvSpPr>
            <a:spLocks noGrp="1"/>
          </p:cNvSpPr>
          <p:nvPr>
            <p:ph type="body" sz="quarter" idx="24" hasCustomPrompt="1"/>
          </p:nvPr>
        </p:nvSpPr>
        <p:spPr>
          <a:xfrm>
            <a:off x="1389606" y="3342406"/>
            <a:ext cx="10224000" cy="1926287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05" y="7432005"/>
            <a:ext cx="511201" cy="5112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21" y="5898406"/>
            <a:ext cx="293248" cy="5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89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такты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9606" y="1553206"/>
            <a:ext cx="10224000" cy="1277999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Контакты</a:t>
            </a:r>
            <a:endParaRPr lang="en-US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412007" y="6419212"/>
            <a:ext cx="3322799" cy="501596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9"/>
          <p:cNvSpPr>
            <a:spLocks noGrp="1"/>
          </p:cNvSpPr>
          <p:nvPr>
            <p:ph type="body" sz="quarter" idx="24" hasCustomPrompt="1"/>
          </p:nvPr>
        </p:nvSpPr>
        <p:spPr>
          <a:xfrm>
            <a:off x="1389606" y="3342406"/>
            <a:ext cx="10224000" cy="1926287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05" y="6409606"/>
            <a:ext cx="511201" cy="5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78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0161" y="9038672"/>
            <a:ext cx="3034083" cy="51920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849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99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160" y="5230295"/>
            <a:ext cx="5656398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6654" y="5230295"/>
            <a:ext cx="5656398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50161" y="9069372"/>
            <a:ext cx="2990739" cy="48760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475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 без 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9606" y="2575606"/>
            <a:ext cx="10224000" cy="4600800"/>
          </a:xfrm>
        </p:spPr>
        <p:txBody>
          <a:bodyPr anchor="ctr">
            <a:noAutofit/>
          </a:bodyPr>
          <a:lstStyle>
            <a:lvl1pPr algn="l">
              <a:lnSpc>
                <a:spcPts val="8000"/>
              </a:lnSpc>
              <a:defRPr sz="6000" baseline="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9606" y="7432006"/>
            <a:ext cx="10224000" cy="1022400"/>
          </a:xfrm>
        </p:spPr>
        <p:txBody>
          <a:bodyPr anchor="b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487625" indent="0" algn="ctr">
              <a:buNone/>
              <a:defRPr sz="2133"/>
            </a:lvl2pPr>
            <a:lvl3pPr marL="975251" indent="0" algn="ctr">
              <a:buNone/>
              <a:defRPr sz="1920"/>
            </a:lvl3pPr>
            <a:lvl4pPr marL="1462875" indent="0" algn="ctr">
              <a:buNone/>
              <a:defRPr sz="1707"/>
            </a:lvl4pPr>
            <a:lvl5pPr marL="1950500" indent="0" algn="ctr">
              <a:buNone/>
              <a:defRPr sz="1707"/>
            </a:lvl5pPr>
            <a:lvl6pPr marL="2438125" indent="0" algn="ctr">
              <a:buNone/>
              <a:defRPr sz="1707"/>
            </a:lvl6pPr>
            <a:lvl7pPr marL="2925751" indent="0" algn="ctr">
              <a:buNone/>
              <a:defRPr sz="1707"/>
            </a:lvl7pPr>
            <a:lvl8pPr marL="3413376" indent="0" algn="ctr">
              <a:buNone/>
              <a:defRPr sz="1707"/>
            </a:lvl8pPr>
            <a:lvl9pPr marL="3901001" indent="0" algn="ctr">
              <a:buNone/>
              <a:defRPr sz="1707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>
          <a:xfrm>
            <a:off x="1389606" y="8710006"/>
            <a:ext cx="10224000" cy="255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78406" y="786406"/>
            <a:ext cx="914400" cy="914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609562" indent="-609562" algn="l">
              <a:buClr>
                <a:schemeClr val="bg2"/>
              </a:buClr>
              <a:buFont typeface="Impact" panose="020B0806030902050204" pitchFamily="34" charset="0"/>
              <a:buChar char="│"/>
            </a:pPr>
            <a:endParaRPr lang="ru-RU" sz="6000" u="none" baseline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1" descr="yandex.money_rus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 r="160"/>
          <a:stretch/>
        </p:blipFill>
        <p:spPr>
          <a:xfrm>
            <a:off x="1389607" y="1016808"/>
            <a:ext cx="8179199" cy="91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14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  <p:extLst mod="1"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99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50161" y="9069372"/>
            <a:ext cx="2990739" cy="48760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7165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99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99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161" y="9069372"/>
            <a:ext cx="2990739" cy="48760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7175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3213" cy="9752013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0" y="9753600"/>
                </a:moveTo>
                <a:lnTo>
                  <a:pt x="13004800" y="9753600"/>
                </a:lnTo>
                <a:lnTo>
                  <a:pt x="1300480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solidFill>
            <a:srgbClr val="FFCF01"/>
          </a:solidFill>
        </p:spPr>
        <p:txBody>
          <a:bodyPr wrap="square" lIns="0" tIns="0" rIns="0" bIns="0" rtlCol="0"/>
          <a:lstStyle/>
          <a:p>
            <a:endParaRPr sz="215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50161" y="9069372"/>
            <a:ext cx="2990739" cy="48760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405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606" y="2575606"/>
            <a:ext cx="10224000" cy="4600800"/>
          </a:xfrm>
        </p:spPr>
        <p:txBody>
          <a:bodyPr anchor="ctr">
            <a:noAutofit/>
          </a:bodyPr>
          <a:lstStyle>
            <a:lvl1pPr>
              <a:lnSpc>
                <a:spcPts val="8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9607" y="1042006"/>
            <a:ext cx="10224000" cy="1022400"/>
          </a:xfrm>
        </p:spPr>
        <p:txBody>
          <a:bodyPr anchor="t">
            <a:no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8762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251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287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50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12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575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3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00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19901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9606" y="7432005"/>
            <a:ext cx="10224000" cy="1278001"/>
          </a:xfrm>
        </p:spPr>
        <p:txBody>
          <a:bodyPr anchor="ctr">
            <a:noAutofit/>
          </a:bodyPr>
          <a:lstStyle>
            <a:lvl1pPr>
              <a:lnSpc>
                <a:spcPts val="4000"/>
              </a:lnSpc>
              <a:defRPr sz="3000" baseline="0"/>
            </a:lvl1pPr>
          </a:lstStyle>
          <a:p>
            <a:r>
              <a:rPr lang="ru-RU" dirty="0" smtClean="0"/>
              <a:t>Образец текста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4006" y="1808805"/>
            <a:ext cx="10479600" cy="5367601"/>
          </a:xfrm>
        </p:spPr>
        <p:txBody>
          <a:bodyPr>
            <a:noAutofit/>
          </a:bodyPr>
          <a:lstStyle>
            <a:lvl1pPr marL="723900" indent="-723900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Impact" panose="020B0806030902050204" pitchFamily="34" charset="0"/>
              <a:buChar char="│"/>
              <a:defRPr sz="6000" baseline="0"/>
            </a:lvl1pPr>
          </a:lstStyle>
          <a:p>
            <a:pPr lvl="0"/>
            <a:r>
              <a:rPr lang="ru-RU" dirty="0" smtClean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78453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806" y="530807"/>
            <a:ext cx="11757600" cy="766799"/>
          </a:xfrm>
        </p:spPr>
        <p:txBody>
          <a:bodyPr/>
          <a:lstStyle>
            <a:lvl1pPr>
              <a:defRPr sz="5000" baseline="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622805" y="1808807"/>
            <a:ext cx="11757601" cy="6390000"/>
          </a:xfrm>
        </p:spPr>
        <p:txBody>
          <a:bodyPr anchor="t"/>
          <a:lstStyle>
            <a:lvl1pPr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spcBef>
                <a:spcPts val="2000"/>
              </a:spcBef>
              <a:defRPr/>
            </a:lvl3pPr>
            <a:lvl4pPr>
              <a:lnSpc>
                <a:spcPct val="100000"/>
              </a:lnSpc>
              <a:spcBef>
                <a:spcPts val="2000"/>
              </a:spcBef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3934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806" y="530807"/>
            <a:ext cx="11757600" cy="766799"/>
          </a:xfrm>
        </p:spPr>
        <p:txBody>
          <a:bodyPr/>
          <a:lstStyle>
            <a:lvl1pPr>
              <a:defRPr sz="5000" baseline="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3"/>
          <p:cNvSpPr>
            <a:spLocks noGrp="1"/>
          </p:cNvSpPr>
          <p:nvPr>
            <p:ph sz="quarter" idx="15"/>
          </p:nvPr>
        </p:nvSpPr>
        <p:spPr>
          <a:xfrm>
            <a:off x="622805" y="1808806"/>
            <a:ext cx="5623201" cy="6390001"/>
          </a:xfrm>
        </p:spPr>
        <p:txBody>
          <a:bodyPr anchor="t"/>
          <a:lstStyle>
            <a:lvl1pPr marL="0" marR="0" indent="0" algn="l" defTabSz="975251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6"/>
          </p:nvPr>
        </p:nvSpPr>
        <p:spPr>
          <a:xfrm>
            <a:off x="6777011" y="1808806"/>
            <a:ext cx="5623201" cy="6390001"/>
          </a:xfrm>
        </p:spPr>
        <p:txBody>
          <a:bodyPr anchor="t"/>
          <a:lstStyle>
            <a:lvl1pPr marL="0" marR="0" indent="0" algn="l" defTabSz="975251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10965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. + 5 изображений (символы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1389605" y="3853606"/>
            <a:ext cx="1789201" cy="15336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1389606" y="5706743"/>
            <a:ext cx="1789200" cy="702863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Рисунок 4"/>
          <p:cNvSpPr>
            <a:spLocks noGrp="1"/>
          </p:cNvSpPr>
          <p:nvPr>
            <p:ph type="pic" sz="quarter" idx="16" hasCustomPrompt="1"/>
          </p:nvPr>
        </p:nvSpPr>
        <p:spPr>
          <a:xfrm>
            <a:off x="4201205" y="3853606"/>
            <a:ext cx="1789201" cy="15336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  <p:sp>
        <p:nvSpPr>
          <p:cNvPr id="20" name="Текст 9"/>
          <p:cNvSpPr>
            <a:spLocks noGrp="1"/>
          </p:cNvSpPr>
          <p:nvPr>
            <p:ph type="body" sz="quarter" idx="17"/>
          </p:nvPr>
        </p:nvSpPr>
        <p:spPr>
          <a:xfrm>
            <a:off x="4201206" y="5706743"/>
            <a:ext cx="1789200" cy="702863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Рисунок 4"/>
          <p:cNvSpPr>
            <a:spLocks noGrp="1"/>
          </p:cNvSpPr>
          <p:nvPr>
            <p:ph type="pic" sz="quarter" idx="18" hasCustomPrompt="1"/>
          </p:nvPr>
        </p:nvSpPr>
        <p:spPr>
          <a:xfrm>
            <a:off x="7012805" y="3853606"/>
            <a:ext cx="1789201" cy="15336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  <p:sp>
        <p:nvSpPr>
          <p:cNvPr id="22" name="Текст 9"/>
          <p:cNvSpPr>
            <a:spLocks noGrp="1"/>
          </p:cNvSpPr>
          <p:nvPr>
            <p:ph type="body" sz="quarter" idx="19"/>
          </p:nvPr>
        </p:nvSpPr>
        <p:spPr>
          <a:xfrm>
            <a:off x="7012806" y="5706743"/>
            <a:ext cx="1789200" cy="702863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Рисунок 4"/>
          <p:cNvSpPr>
            <a:spLocks noGrp="1"/>
          </p:cNvSpPr>
          <p:nvPr>
            <p:ph type="pic" sz="quarter" idx="20" hasCustomPrompt="1"/>
          </p:nvPr>
        </p:nvSpPr>
        <p:spPr>
          <a:xfrm>
            <a:off x="9824405" y="3853606"/>
            <a:ext cx="1789201" cy="15336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  <p:sp>
        <p:nvSpPr>
          <p:cNvPr id="24" name="Текст 9"/>
          <p:cNvSpPr>
            <a:spLocks noGrp="1"/>
          </p:cNvSpPr>
          <p:nvPr>
            <p:ph type="body" sz="quarter" idx="21"/>
          </p:nvPr>
        </p:nvSpPr>
        <p:spPr>
          <a:xfrm>
            <a:off x="9824406" y="5706743"/>
            <a:ext cx="1789200" cy="702863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67837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. + 3 изображения (символы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2156406" y="3853606"/>
            <a:ext cx="1789201" cy="15336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  <p:sp>
        <p:nvSpPr>
          <p:cNvPr id="13" name="Текст 9"/>
          <p:cNvSpPr>
            <a:spLocks noGrp="1"/>
          </p:cNvSpPr>
          <p:nvPr>
            <p:ph type="body" sz="quarter" idx="15"/>
          </p:nvPr>
        </p:nvSpPr>
        <p:spPr>
          <a:xfrm>
            <a:off x="2156407" y="5642806"/>
            <a:ext cx="1789200" cy="766800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Рисунок 4"/>
          <p:cNvSpPr>
            <a:spLocks noGrp="1"/>
          </p:cNvSpPr>
          <p:nvPr>
            <p:ph type="pic" sz="quarter" idx="16" hasCustomPrompt="1"/>
          </p:nvPr>
        </p:nvSpPr>
        <p:spPr>
          <a:xfrm>
            <a:off x="5479205" y="3853606"/>
            <a:ext cx="1789201" cy="15336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  <p:sp>
        <p:nvSpPr>
          <p:cNvPr id="18" name="Текст 9"/>
          <p:cNvSpPr>
            <a:spLocks noGrp="1"/>
          </p:cNvSpPr>
          <p:nvPr>
            <p:ph type="body" sz="quarter" idx="17"/>
          </p:nvPr>
        </p:nvSpPr>
        <p:spPr>
          <a:xfrm>
            <a:off x="5479208" y="5642806"/>
            <a:ext cx="1789200" cy="766800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Рисунок 4"/>
          <p:cNvSpPr>
            <a:spLocks noGrp="1"/>
          </p:cNvSpPr>
          <p:nvPr>
            <p:ph type="pic" sz="quarter" idx="18" hasCustomPrompt="1"/>
          </p:nvPr>
        </p:nvSpPr>
        <p:spPr>
          <a:xfrm>
            <a:off x="8802008" y="3853606"/>
            <a:ext cx="1789201" cy="15336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  <p:sp>
        <p:nvSpPr>
          <p:cNvPr id="24" name="Текст 9"/>
          <p:cNvSpPr>
            <a:spLocks noGrp="1"/>
          </p:cNvSpPr>
          <p:nvPr>
            <p:ph type="body" sz="quarter" idx="19"/>
          </p:nvPr>
        </p:nvSpPr>
        <p:spPr>
          <a:xfrm>
            <a:off x="8802009" y="5642806"/>
            <a:ext cx="1789200" cy="766800"/>
          </a:xfrm>
        </p:spPr>
        <p:txBody>
          <a:bodyPr anchor="t"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29530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. + 3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762-87D3-4DF9-9E87-93829038349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816987" y="3342406"/>
            <a:ext cx="3384219" cy="2475802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816987" y="6167795"/>
            <a:ext cx="3384219" cy="722371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4968006" y="6173514"/>
            <a:ext cx="3322800" cy="722371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17" hasCustomPrompt="1"/>
          </p:nvPr>
        </p:nvSpPr>
        <p:spPr>
          <a:xfrm>
            <a:off x="4968006" y="3342406"/>
            <a:ext cx="3322800" cy="2466298"/>
          </a:xfrm>
          <a:noFill/>
        </p:spPr>
        <p:txBody>
          <a:bodyPr/>
          <a:lstStyle>
            <a:lvl1pPr marL="0" marR="0" indent="0" algn="ctr" defTabSz="975251" rtl="0" eaLnBrk="1" fontAlgn="auto" latinLnBrk="0" hangingPunct="1">
              <a:lnSpc>
                <a:spcPts val="3200"/>
              </a:lnSpc>
              <a:spcBef>
                <a:spcPts val="2133"/>
              </a:spcBef>
              <a:spcAft>
                <a:spcPts val="2133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 smtClean="0"/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18" hasCustomPrompt="1"/>
          </p:nvPr>
        </p:nvSpPr>
        <p:spPr>
          <a:xfrm>
            <a:off x="8802007" y="3342406"/>
            <a:ext cx="3322800" cy="2466298"/>
          </a:xfrm>
          <a:noFill/>
        </p:spPr>
        <p:txBody>
          <a:bodyPr/>
          <a:lstStyle>
            <a:lvl1pPr marL="0" marR="0" indent="0" algn="ctr" defTabSz="975251" rtl="0" eaLnBrk="1" fontAlgn="auto" latinLnBrk="0" hangingPunct="1">
              <a:lnSpc>
                <a:spcPts val="3200"/>
              </a:lnSpc>
              <a:spcBef>
                <a:spcPts val="2133"/>
              </a:spcBef>
              <a:spcAft>
                <a:spcPts val="2133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Jpg, </a:t>
            </a:r>
            <a:r>
              <a:rPr lang="en-US" dirty="0" err="1" smtClean="0"/>
              <a:t>Png</a:t>
            </a:r>
            <a:endParaRPr lang="ru-RU" dirty="0" smtClean="0"/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19"/>
          </p:nvPr>
        </p:nvSpPr>
        <p:spPr>
          <a:xfrm>
            <a:off x="8802008" y="6164010"/>
            <a:ext cx="3322799" cy="722371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22386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2806" y="530807"/>
            <a:ext cx="11757600" cy="766799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806" y="1808807"/>
            <a:ext cx="11757600" cy="6389999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805" y="8740620"/>
            <a:ext cx="10751513" cy="224986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69206" y="8740619"/>
            <a:ext cx="511200" cy="224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626762-87D3-4DF9-9E87-9382903834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56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715" r:id="rId4"/>
    <p:sldLayoutId id="2147483699" r:id="rId5"/>
    <p:sldLayoutId id="2147483716" r:id="rId6"/>
    <p:sldLayoutId id="2147483701" r:id="rId7"/>
    <p:sldLayoutId id="2147483703" r:id="rId8"/>
    <p:sldLayoutId id="2147483704" r:id="rId9"/>
    <p:sldLayoutId id="2147483705" r:id="rId10"/>
    <p:sldLayoutId id="2147483717" r:id="rId11"/>
    <p:sldLayoutId id="2147483706" r:id="rId12"/>
    <p:sldLayoutId id="2147483707" r:id="rId13"/>
    <p:sldLayoutId id="2147483708" r:id="rId14"/>
    <p:sldLayoutId id="2147483710" r:id="rId15"/>
    <p:sldLayoutId id="2147483711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75251" rtl="0" eaLnBrk="1" latinLnBrk="0" hangingPunct="1">
        <a:lnSpc>
          <a:spcPts val="5900"/>
        </a:lnSpc>
        <a:spcBef>
          <a:spcPts val="0"/>
        </a:spcBef>
        <a:spcAft>
          <a:spcPts val="0"/>
        </a:spcAft>
        <a:buNone/>
        <a:tabLst>
          <a:tab pos="3943350" algn="l"/>
        </a:tabLst>
        <a:defRPr sz="500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75251" rtl="0" eaLnBrk="1" latinLnBrk="0" hangingPunct="1">
        <a:lnSpc>
          <a:spcPct val="100000"/>
        </a:lnSpc>
        <a:spcBef>
          <a:spcPts val="2000"/>
        </a:spcBef>
        <a:spcAft>
          <a:spcPts val="2000"/>
        </a:spcAft>
        <a:buFontTx/>
        <a:buNone/>
        <a:defRPr lang="ru-RU" sz="30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-395288" algn="l" defTabSz="101753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Impact" panose="020B0806030902050204" pitchFamily="34" charset="0"/>
        <a:buChar char="▌"/>
        <a:tabLst/>
        <a:defRPr sz="3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4000" indent="-288000" algn="l" defTabSz="975251" rtl="0" eaLnBrk="1" latinLnBrk="0" hangingPunct="1">
        <a:lnSpc>
          <a:spcPct val="100000"/>
        </a:lnSpc>
        <a:spcBef>
          <a:spcPts val="2000"/>
        </a:spcBef>
        <a:spcAft>
          <a:spcPts val="0"/>
        </a:spcAft>
        <a:buFont typeface="Textbook New Light" panose="020B0503020503020204" pitchFamily="34" charset="-52"/>
        <a:buChar char="›"/>
        <a:tabLst/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84000" indent="-324000" algn="l" defTabSz="975251" rtl="0" eaLnBrk="1" latinLnBrk="0" hangingPunct="1">
        <a:lnSpc>
          <a:spcPct val="100000"/>
        </a:lnSpc>
        <a:spcBef>
          <a:spcPts val="2000"/>
        </a:spcBef>
        <a:spcAft>
          <a:spcPts val="0"/>
        </a:spcAft>
        <a:buFont typeface="+mj-lt"/>
        <a:buAutoNum type="arabicPeriod"/>
        <a:tabLst/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75251" rtl="0" eaLnBrk="1" latinLnBrk="0" hangingPunct="1">
        <a:lnSpc>
          <a:spcPct val="90000"/>
        </a:lnSpc>
        <a:spcBef>
          <a:spcPts val="533"/>
        </a:spcBef>
        <a:buFontTx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2681939" indent="-243812" algn="l" defTabSz="975251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69563" indent="-243812" algn="l" defTabSz="975251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188" indent="-243812" algn="l" defTabSz="975251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4813" indent="-243812" algn="l" defTabSz="975251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251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25" algn="l" defTabSz="975251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251" algn="l" defTabSz="975251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2875" algn="l" defTabSz="975251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500" algn="l" defTabSz="975251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125" algn="l" defTabSz="975251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5751" algn="l" defTabSz="975251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376" algn="l" defTabSz="975251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001" algn="l" defTabSz="975251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679">
          <p15:clr>
            <a:srgbClr val="F26B43"/>
          </p15:clr>
        </p15:guide>
        <p15:guide id="2" pos="7360">
          <p15:clr>
            <a:srgbClr val="F26B43"/>
          </p15:clr>
        </p15:guide>
        <p15:guide id="3" pos="7040">
          <p15:clr>
            <a:srgbClr val="F26B43"/>
          </p15:clr>
        </p15:guide>
        <p15:guide id="4" pos="6720">
          <p15:clr>
            <a:srgbClr val="F26B43"/>
          </p15:clr>
        </p15:guide>
        <p15:guide id="5" pos="6401">
          <p15:clr>
            <a:srgbClr val="F26B43"/>
          </p15:clr>
        </p15:guide>
        <p15:guide id="6" pos="6081">
          <p15:clr>
            <a:srgbClr val="F26B43"/>
          </p15:clr>
        </p15:guide>
        <p15:guide id="7" pos="5761">
          <p15:clr>
            <a:srgbClr val="F26B43"/>
          </p15:clr>
        </p15:guide>
        <p15:guide id="8" pos="5441">
          <p15:clr>
            <a:srgbClr val="F26B43"/>
          </p15:clr>
        </p15:guide>
        <p15:guide id="9" pos="5122">
          <p15:clr>
            <a:srgbClr val="F26B43"/>
          </p15:clr>
        </p15:guide>
        <p15:guide id="10" pos="4802">
          <p15:clr>
            <a:srgbClr val="F26B43"/>
          </p15:clr>
        </p15:guide>
        <p15:guide id="11" pos="4482">
          <p15:clr>
            <a:srgbClr val="F26B43"/>
          </p15:clr>
        </p15:guide>
        <p15:guide id="12" pos="4162">
          <p15:clr>
            <a:srgbClr val="F26B43"/>
          </p15:clr>
        </p15:guide>
        <p15:guide id="13" pos="3523">
          <p15:clr>
            <a:srgbClr val="F26B43"/>
          </p15:clr>
        </p15:guide>
        <p15:guide id="14" pos="3843">
          <p15:clr>
            <a:srgbClr val="F26B43"/>
          </p15:clr>
        </p15:guide>
        <p15:guide id="15" pos="3203">
          <p15:clr>
            <a:srgbClr val="F26B43"/>
          </p15:clr>
        </p15:guide>
        <p15:guide id="16" pos="2883">
          <p15:clr>
            <a:srgbClr val="F26B43"/>
          </p15:clr>
        </p15:guide>
        <p15:guide id="17" pos="2564">
          <p15:clr>
            <a:srgbClr val="F26B43"/>
          </p15:clr>
        </p15:guide>
        <p15:guide id="18" pos="2244">
          <p15:clr>
            <a:srgbClr val="F26B43"/>
          </p15:clr>
        </p15:guide>
        <p15:guide id="19" pos="1924">
          <p15:clr>
            <a:srgbClr val="F26B43"/>
          </p15:clr>
        </p15:guide>
        <p15:guide id="20" pos="1604">
          <p15:clr>
            <a:srgbClr val="F26B43"/>
          </p15:clr>
        </p15:guide>
        <p15:guide id="21" pos="1285">
          <p15:clr>
            <a:srgbClr val="F26B43"/>
          </p15:clr>
        </p15:guide>
        <p15:guide id="22" pos="645">
          <p15:clr>
            <a:srgbClr val="F26B43"/>
          </p15:clr>
        </p15:guide>
        <p15:guide id="23" pos="965">
          <p15:clr>
            <a:srgbClr val="F26B43"/>
          </p15:clr>
        </p15:guide>
        <p15:guide id="24" pos="325">
          <p15:clr>
            <a:srgbClr val="F26B43"/>
          </p15:clr>
        </p15:guide>
        <p15:guide id="25" pos="7999">
          <p15:clr>
            <a:srgbClr val="F26B43"/>
          </p15:clr>
        </p15:guide>
        <p15:guide id="26" pos="8319">
          <p15:clr>
            <a:srgbClr val="F26B43"/>
          </p15:clr>
        </p15:guide>
        <p15:guide id="27" pos="8639">
          <p15:clr>
            <a:srgbClr val="F26B43"/>
          </p15:clr>
        </p15:guide>
        <p15:guide id="28" pos="8958">
          <p15:clr>
            <a:srgbClr val="F26B43"/>
          </p15:clr>
        </p15:guide>
        <p15:guide id="29" pos="9278">
          <p15:clr>
            <a:srgbClr val="F26B43"/>
          </p15:clr>
        </p15:guide>
        <p15:guide id="30" pos="9598">
          <p15:clr>
            <a:srgbClr val="F26B43"/>
          </p15:clr>
        </p15:guide>
        <p15:guide id="31" pos="9918">
          <p15:clr>
            <a:srgbClr val="F26B43"/>
          </p15:clr>
        </p15:guide>
        <p15:guide id="32" pos="10237">
          <p15:clr>
            <a:srgbClr val="F26B43"/>
          </p15:clr>
        </p15:guide>
        <p15:guide id="33" pos="10877">
          <p15:clr>
            <a:srgbClr val="F26B43"/>
          </p15:clr>
        </p15:guide>
        <p15:guide id="34" pos="10557">
          <p15:clr>
            <a:srgbClr val="F26B43"/>
          </p15:clr>
        </p15:guide>
        <p15:guide id="35" pos="11197">
          <p15:clr>
            <a:srgbClr val="F26B43"/>
          </p15:clr>
        </p15:guide>
        <p15:guide id="36" pos="11516">
          <p15:clr>
            <a:srgbClr val="F26B43"/>
          </p15:clr>
        </p15:guide>
        <p15:guide id="37" pos="12156">
          <p15:clr>
            <a:srgbClr val="F26B43"/>
          </p15:clr>
        </p15:guide>
        <p15:guide id="38" pos="11836">
          <p15:clr>
            <a:srgbClr val="F26B43"/>
          </p15:clr>
        </p15:guide>
        <p15:guide id="39" pos="12476">
          <p15:clr>
            <a:srgbClr val="F26B43"/>
          </p15:clr>
        </p15:guide>
        <p15:guide id="40" pos="12795">
          <p15:clr>
            <a:srgbClr val="F26B43"/>
          </p15:clr>
        </p15:guide>
        <p15:guide id="41" pos="13115">
          <p15:clr>
            <a:srgbClr val="F26B43"/>
          </p15:clr>
        </p15:guide>
        <p15:guide id="42" pos="13435">
          <p15:clr>
            <a:srgbClr val="F26B43"/>
          </p15:clr>
        </p15:guide>
        <p15:guide id="43" pos="14074">
          <p15:clr>
            <a:srgbClr val="F26B43"/>
          </p15:clr>
        </p15:guide>
        <p15:guide id="44" pos="13755">
          <p15:clr>
            <a:srgbClr val="F26B43"/>
          </p15:clr>
        </p15:guide>
        <p15:guide id="45" pos="14394">
          <p15:clr>
            <a:srgbClr val="F26B43"/>
          </p15:clr>
        </p15:guide>
        <p15:guide id="46" pos="14714">
          <p15:clr>
            <a:srgbClr val="F26B43"/>
          </p15:clr>
        </p15:guide>
        <p15:guide id="47" pos="15034">
          <p15:clr>
            <a:srgbClr val="F26B43"/>
          </p15:clr>
        </p15:guide>
        <p15:guide id="48" orient="horz" pos="4320">
          <p15:clr>
            <a:srgbClr val="F26B43"/>
          </p15:clr>
        </p15:guide>
        <p15:guide id="49" orient="horz" pos="4000">
          <p15:clr>
            <a:srgbClr val="F26B43"/>
          </p15:clr>
        </p15:guide>
        <p15:guide id="50" orient="horz" pos="3681">
          <p15:clr>
            <a:srgbClr val="F26B43"/>
          </p15:clr>
        </p15:guide>
        <p15:guide id="51" orient="horz" pos="3361">
          <p15:clr>
            <a:srgbClr val="F26B43"/>
          </p15:clr>
        </p15:guide>
        <p15:guide id="52" orient="horz" pos="3041">
          <p15:clr>
            <a:srgbClr val="F26B43"/>
          </p15:clr>
        </p15:guide>
        <p15:guide id="53" orient="horz" pos="2721">
          <p15:clr>
            <a:srgbClr val="F26B43"/>
          </p15:clr>
        </p15:guide>
        <p15:guide id="54" orient="horz" pos="2402">
          <p15:clr>
            <a:srgbClr val="F26B43"/>
          </p15:clr>
        </p15:guide>
        <p15:guide id="55" orient="horz" pos="2082">
          <p15:clr>
            <a:srgbClr val="F26B43"/>
          </p15:clr>
        </p15:guide>
        <p15:guide id="56" orient="horz" pos="1762">
          <p15:clr>
            <a:srgbClr val="F26B43"/>
          </p15:clr>
        </p15:guide>
        <p15:guide id="57" orient="horz" pos="1442">
          <p15:clr>
            <a:srgbClr val="F26B43"/>
          </p15:clr>
        </p15:guide>
        <p15:guide id="58" orient="horz" pos="1123">
          <p15:clr>
            <a:srgbClr val="F26B43"/>
          </p15:clr>
        </p15:guide>
        <p15:guide id="59" orient="horz" pos="803">
          <p15:clr>
            <a:srgbClr val="F26B43"/>
          </p15:clr>
        </p15:guide>
        <p15:guide id="60" orient="horz" pos="483">
          <p15:clr>
            <a:srgbClr val="F26B43"/>
          </p15:clr>
        </p15:guide>
        <p15:guide id="61" orient="horz" pos="163">
          <p15:clr>
            <a:srgbClr val="F26B43"/>
          </p15:clr>
        </p15:guide>
        <p15:guide id="62" orient="horz" pos="4640">
          <p15:clr>
            <a:srgbClr val="F26B43"/>
          </p15:clr>
        </p15:guide>
        <p15:guide id="63" orient="horz" pos="4959">
          <p15:clr>
            <a:srgbClr val="F26B43"/>
          </p15:clr>
        </p15:guide>
        <p15:guide id="64" orient="horz" pos="5279">
          <p15:clr>
            <a:srgbClr val="F26B43"/>
          </p15:clr>
        </p15:guide>
        <p15:guide id="65" orient="horz" pos="5599">
          <p15:clr>
            <a:srgbClr val="F26B43"/>
          </p15:clr>
        </p15:guide>
        <p15:guide id="66" orient="horz" pos="5919">
          <p15:clr>
            <a:srgbClr val="F26B43"/>
          </p15:clr>
        </p15:guide>
        <p15:guide id="67" orient="horz" pos="6238">
          <p15:clr>
            <a:srgbClr val="F26B43"/>
          </p15:clr>
        </p15:guide>
        <p15:guide id="68" orient="horz" pos="6558">
          <p15:clr>
            <a:srgbClr val="F26B43"/>
          </p15:clr>
        </p15:guide>
        <p15:guide id="69" orient="horz" pos="6878">
          <p15:clr>
            <a:srgbClr val="F26B43"/>
          </p15:clr>
        </p15:guide>
        <p15:guide id="70" orient="horz" pos="7198">
          <p15:clr>
            <a:srgbClr val="F26B43"/>
          </p15:clr>
        </p15:guide>
        <p15:guide id="71" orient="horz" pos="7517">
          <p15:clr>
            <a:srgbClr val="F26B43"/>
          </p15:clr>
        </p15:guide>
        <p15:guide id="72" orient="horz" pos="7837">
          <p15:clr>
            <a:srgbClr val="F26B43"/>
          </p15:clr>
        </p15:guide>
        <p15:guide id="73" orient="horz" pos="8157">
          <p15:clr>
            <a:srgbClr val="F26B43"/>
          </p15:clr>
        </p15:guide>
        <p15:guide id="74" orient="horz" pos="847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азвание 10"/>
          <p:cNvSpPr>
            <a:spLocks noGrp="1"/>
          </p:cNvSpPr>
          <p:nvPr>
            <p:ph type="ctrTitle"/>
          </p:nvPr>
        </p:nvSpPr>
        <p:spPr>
          <a:xfrm>
            <a:off x="239406" y="2921520"/>
            <a:ext cx="12524400" cy="5112000"/>
          </a:xfrm>
        </p:spPr>
        <p:txBody>
          <a:bodyPr/>
          <a:lstStyle/>
          <a:p>
            <a:pPr algn="ctr"/>
            <a:r>
              <a:rPr lang="ru-RU" sz="5400" dirty="0"/>
              <a:t>Ваш интернет магазин и </a:t>
            </a:r>
            <a:r>
              <a:rPr lang="ru-RU" sz="5400" dirty="0" err="1" smtClean="0"/>
              <a:t>Яндекс.Касса</a:t>
            </a:r>
            <a:r>
              <a:rPr lang="ru-RU" sz="5400" dirty="0" smtClean="0"/>
              <a:t> </a:t>
            </a:r>
            <a:br>
              <a:rPr lang="ru-RU" sz="5400" dirty="0" smtClean="0"/>
            </a:br>
            <a:r>
              <a:rPr lang="ru-RU" sz="5400" dirty="0" smtClean="0"/>
              <a:t>Облегчаем </a:t>
            </a:r>
            <a:r>
              <a:rPr lang="ru-RU" sz="5400" dirty="0"/>
              <a:t>жизнь себе и </a:t>
            </a:r>
            <a:r>
              <a:rPr lang="ru-RU" sz="5400" dirty="0" smtClean="0"/>
              <a:t>клиентам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sz="5400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200" dirty="0" smtClean="0"/>
              <a:t>Дарья Зайцева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6441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2634" y="2193199"/>
            <a:ext cx="819652" cy="523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7"/>
            <a:r>
              <a:rPr sz="3299" spc="180" dirty="0">
                <a:latin typeface="Calibri"/>
                <a:cs typeface="Calibri"/>
              </a:rPr>
              <a:t>56%</a:t>
            </a:r>
            <a:endParaRPr sz="3299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25590" y="3699618"/>
            <a:ext cx="819652" cy="523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7"/>
            <a:r>
              <a:rPr sz="3299" spc="180" dirty="0">
                <a:latin typeface="Calibri"/>
                <a:cs typeface="Calibri"/>
              </a:rPr>
              <a:t>24%</a:t>
            </a:r>
            <a:endParaRPr sz="3299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6027" y="5206037"/>
            <a:ext cx="819652" cy="523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7"/>
            <a:r>
              <a:rPr sz="3299" spc="180" dirty="0">
                <a:latin typeface="Calibri"/>
                <a:cs typeface="Calibri"/>
              </a:rPr>
              <a:t>17%</a:t>
            </a:r>
            <a:endParaRPr sz="3299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99960" y="6712456"/>
            <a:ext cx="819652" cy="523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7"/>
            <a:r>
              <a:rPr sz="3299" spc="180" dirty="0">
                <a:latin typeface="Calibri"/>
                <a:cs typeface="Calibri"/>
              </a:rPr>
              <a:t>13%</a:t>
            </a:r>
            <a:endParaRPr sz="3299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28333" y="8218872"/>
            <a:ext cx="819652" cy="523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7"/>
            <a:r>
              <a:rPr sz="3299" spc="180" dirty="0">
                <a:latin typeface="Calibri"/>
                <a:cs typeface="Calibri"/>
              </a:rPr>
              <a:t>11%</a:t>
            </a:r>
            <a:endParaRPr sz="3299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10350" y="2172209"/>
            <a:ext cx="5192185" cy="634897"/>
          </a:xfrm>
          <a:custGeom>
            <a:avLst/>
            <a:gdLst/>
            <a:ahLst/>
            <a:cxnLst/>
            <a:rect l="l" t="t" r="r" b="b"/>
            <a:pathLst>
              <a:path w="5193030" h="635000">
                <a:moveTo>
                  <a:pt x="0" y="0"/>
                </a:moveTo>
                <a:lnTo>
                  <a:pt x="5192788" y="0"/>
                </a:lnTo>
                <a:lnTo>
                  <a:pt x="5192788" y="635000"/>
                </a:lnTo>
                <a:lnTo>
                  <a:pt x="0" y="635000"/>
                </a:lnTo>
                <a:lnTo>
                  <a:pt x="0" y="0"/>
                </a:lnTo>
                <a:close/>
              </a:path>
            </a:pathLst>
          </a:custGeom>
          <a:solidFill>
            <a:srgbClr val="FFC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10350" y="2172209"/>
            <a:ext cx="5192185" cy="634897"/>
          </a:xfrm>
          <a:custGeom>
            <a:avLst/>
            <a:gdLst/>
            <a:ahLst/>
            <a:cxnLst/>
            <a:rect l="l" t="t" r="r" b="b"/>
            <a:pathLst>
              <a:path w="5193030" h="635000">
                <a:moveTo>
                  <a:pt x="0" y="0"/>
                </a:moveTo>
                <a:lnTo>
                  <a:pt x="5192788" y="0"/>
                </a:lnTo>
                <a:lnTo>
                  <a:pt x="5192788" y="635000"/>
                </a:lnTo>
                <a:lnTo>
                  <a:pt x="0" y="635000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26094" y="3678768"/>
            <a:ext cx="1776441" cy="634897"/>
          </a:xfrm>
          <a:custGeom>
            <a:avLst/>
            <a:gdLst/>
            <a:ahLst/>
            <a:cxnLst/>
            <a:rect l="l" t="t" r="r" b="b"/>
            <a:pathLst>
              <a:path w="1776729" h="635000">
                <a:moveTo>
                  <a:pt x="0" y="0"/>
                </a:moveTo>
                <a:lnTo>
                  <a:pt x="1776488" y="0"/>
                </a:lnTo>
                <a:lnTo>
                  <a:pt x="1776488" y="635000"/>
                </a:lnTo>
                <a:lnTo>
                  <a:pt x="0" y="635000"/>
                </a:lnTo>
                <a:lnTo>
                  <a:pt x="0" y="0"/>
                </a:lnTo>
                <a:close/>
              </a:path>
            </a:pathLst>
          </a:custGeom>
          <a:solidFill>
            <a:srgbClr val="FFC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26094" y="3678768"/>
            <a:ext cx="1776441" cy="634897"/>
          </a:xfrm>
          <a:custGeom>
            <a:avLst/>
            <a:gdLst/>
            <a:ahLst/>
            <a:cxnLst/>
            <a:rect l="l" t="t" r="r" b="b"/>
            <a:pathLst>
              <a:path w="1776729" h="635000">
                <a:moveTo>
                  <a:pt x="0" y="0"/>
                </a:moveTo>
                <a:lnTo>
                  <a:pt x="1776488" y="0"/>
                </a:lnTo>
                <a:lnTo>
                  <a:pt x="1776488" y="635000"/>
                </a:lnTo>
                <a:lnTo>
                  <a:pt x="0" y="635000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24031" y="5185314"/>
            <a:ext cx="1278682" cy="634897"/>
          </a:xfrm>
          <a:custGeom>
            <a:avLst/>
            <a:gdLst/>
            <a:ahLst/>
            <a:cxnLst/>
            <a:rect l="l" t="t" r="r" b="b"/>
            <a:pathLst>
              <a:path w="1278890" h="635000">
                <a:moveTo>
                  <a:pt x="0" y="0"/>
                </a:moveTo>
                <a:lnTo>
                  <a:pt x="1278470" y="0"/>
                </a:lnTo>
                <a:lnTo>
                  <a:pt x="1278470" y="635000"/>
                </a:lnTo>
                <a:lnTo>
                  <a:pt x="0" y="635000"/>
                </a:lnTo>
                <a:lnTo>
                  <a:pt x="0" y="0"/>
                </a:lnTo>
                <a:close/>
              </a:path>
            </a:pathLst>
          </a:custGeom>
          <a:solidFill>
            <a:srgbClr val="FFC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24031" y="5185314"/>
            <a:ext cx="1278682" cy="634897"/>
          </a:xfrm>
          <a:custGeom>
            <a:avLst/>
            <a:gdLst/>
            <a:ahLst/>
            <a:cxnLst/>
            <a:rect l="l" t="t" r="r" b="b"/>
            <a:pathLst>
              <a:path w="1278890" h="635000">
                <a:moveTo>
                  <a:pt x="0" y="0"/>
                </a:moveTo>
                <a:lnTo>
                  <a:pt x="1278470" y="0"/>
                </a:lnTo>
                <a:lnTo>
                  <a:pt x="1278470" y="635000"/>
                </a:lnTo>
                <a:lnTo>
                  <a:pt x="0" y="635000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32743" y="6691873"/>
            <a:ext cx="970122" cy="634897"/>
          </a:xfrm>
          <a:custGeom>
            <a:avLst/>
            <a:gdLst/>
            <a:ahLst/>
            <a:cxnLst/>
            <a:rect l="l" t="t" r="r" b="b"/>
            <a:pathLst>
              <a:path w="970279" h="635000">
                <a:moveTo>
                  <a:pt x="0" y="0"/>
                </a:moveTo>
                <a:lnTo>
                  <a:pt x="969708" y="0"/>
                </a:lnTo>
                <a:lnTo>
                  <a:pt x="969708" y="635000"/>
                </a:lnTo>
                <a:lnTo>
                  <a:pt x="0" y="635000"/>
                </a:lnTo>
                <a:lnTo>
                  <a:pt x="0" y="0"/>
                </a:lnTo>
                <a:close/>
              </a:path>
            </a:pathLst>
          </a:custGeom>
          <a:solidFill>
            <a:srgbClr val="FFC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32743" y="6691873"/>
            <a:ext cx="970122" cy="634897"/>
          </a:xfrm>
          <a:custGeom>
            <a:avLst/>
            <a:gdLst/>
            <a:ahLst/>
            <a:cxnLst/>
            <a:rect l="l" t="t" r="r" b="b"/>
            <a:pathLst>
              <a:path w="970279" h="635000">
                <a:moveTo>
                  <a:pt x="0" y="0"/>
                </a:moveTo>
                <a:lnTo>
                  <a:pt x="969708" y="0"/>
                </a:lnTo>
                <a:lnTo>
                  <a:pt x="969708" y="635000"/>
                </a:lnTo>
                <a:lnTo>
                  <a:pt x="0" y="635000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51846" y="8198420"/>
            <a:ext cx="751083" cy="634897"/>
          </a:xfrm>
          <a:custGeom>
            <a:avLst/>
            <a:gdLst/>
            <a:ahLst/>
            <a:cxnLst/>
            <a:rect l="l" t="t" r="r" b="b"/>
            <a:pathLst>
              <a:path w="751204" h="635000">
                <a:moveTo>
                  <a:pt x="0" y="0"/>
                </a:moveTo>
                <a:lnTo>
                  <a:pt x="750582" y="0"/>
                </a:lnTo>
                <a:lnTo>
                  <a:pt x="750582" y="635000"/>
                </a:lnTo>
                <a:lnTo>
                  <a:pt x="0" y="635000"/>
                </a:lnTo>
                <a:lnTo>
                  <a:pt x="0" y="0"/>
                </a:lnTo>
                <a:close/>
              </a:path>
            </a:pathLst>
          </a:custGeom>
          <a:solidFill>
            <a:srgbClr val="FFC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51846" y="8198420"/>
            <a:ext cx="751083" cy="634897"/>
          </a:xfrm>
          <a:custGeom>
            <a:avLst/>
            <a:gdLst/>
            <a:ahLst/>
            <a:cxnLst/>
            <a:rect l="l" t="t" r="r" b="b"/>
            <a:pathLst>
              <a:path w="751204" h="635000">
                <a:moveTo>
                  <a:pt x="0" y="0"/>
                </a:moveTo>
                <a:lnTo>
                  <a:pt x="750582" y="0"/>
                </a:lnTo>
                <a:lnTo>
                  <a:pt x="750582" y="635000"/>
                </a:lnTo>
                <a:lnTo>
                  <a:pt x="0" y="635000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565133" y="2023047"/>
            <a:ext cx="3792873" cy="845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7" marR="5079">
              <a:lnSpc>
                <a:spcPts val="3299"/>
              </a:lnSpc>
            </a:pPr>
            <a:r>
              <a:rPr sz="2799" spc="-35" dirty="0">
                <a:latin typeface="Calibri"/>
                <a:cs typeface="Calibri"/>
              </a:rPr>
              <a:t>Заметил</a:t>
            </a:r>
            <a:r>
              <a:rPr sz="2799" spc="15" dirty="0">
                <a:latin typeface="Calibri"/>
                <a:cs typeface="Calibri"/>
              </a:rPr>
              <a:t> </a:t>
            </a:r>
            <a:r>
              <a:rPr sz="2799" spc="-70" dirty="0">
                <a:latin typeface="Calibri"/>
                <a:cs typeface="Calibri"/>
              </a:rPr>
              <a:t>внезапные</a:t>
            </a:r>
            <a:r>
              <a:rPr sz="2799" spc="-35" dirty="0">
                <a:latin typeface="Calibri"/>
                <a:cs typeface="Calibri"/>
              </a:rPr>
              <a:t> </a:t>
            </a:r>
            <a:r>
              <a:rPr sz="2799" spc="-90" dirty="0">
                <a:latin typeface="Calibri"/>
                <a:cs typeface="Calibri"/>
              </a:rPr>
              <a:t>дополнительные</a:t>
            </a:r>
            <a:r>
              <a:rPr sz="2799" spc="15" dirty="0">
                <a:latin typeface="Calibri"/>
                <a:cs typeface="Calibri"/>
              </a:rPr>
              <a:t> </a:t>
            </a:r>
            <a:r>
              <a:rPr sz="2799" spc="-35" dirty="0">
                <a:latin typeface="Calibri"/>
                <a:cs typeface="Calibri"/>
              </a:rPr>
              <a:t>расходы</a:t>
            </a:r>
            <a:endParaRPr sz="2799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79711" y="3511347"/>
            <a:ext cx="3163690" cy="845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7" marR="5079">
              <a:lnSpc>
                <a:spcPts val="3299"/>
              </a:lnSpc>
            </a:pPr>
            <a:r>
              <a:rPr sz="2799" spc="-40" dirty="0">
                <a:latin typeface="Calibri"/>
                <a:cs typeface="Calibri"/>
              </a:rPr>
              <a:t>Произошла</a:t>
            </a:r>
            <a:r>
              <a:rPr sz="2799" spc="15" dirty="0">
                <a:latin typeface="Calibri"/>
                <a:cs typeface="Calibri"/>
              </a:rPr>
              <a:t> </a:t>
            </a:r>
            <a:r>
              <a:rPr sz="2799" spc="-60" dirty="0">
                <a:latin typeface="Calibri"/>
                <a:cs typeface="Calibri"/>
              </a:rPr>
              <a:t>ошибка:</a:t>
            </a:r>
            <a:r>
              <a:rPr sz="2799" spc="-30" dirty="0">
                <a:latin typeface="Calibri"/>
                <a:cs typeface="Calibri"/>
              </a:rPr>
              <a:t> </a:t>
            </a:r>
            <a:r>
              <a:rPr sz="2799" spc="-85" dirty="0">
                <a:latin typeface="Calibri"/>
                <a:cs typeface="Calibri"/>
              </a:rPr>
              <a:t>не</a:t>
            </a:r>
            <a:r>
              <a:rPr sz="2799" spc="15" dirty="0">
                <a:latin typeface="Calibri"/>
                <a:cs typeface="Calibri"/>
              </a:rPr>
              <a:t> </a:t>
            </a:r>
            <a:r>
              <a:rPr sz="2799" spc="-45" dirty="0">
                <a:latin typeface="Calibri"/>
                <a:cs typeface="Calibri"/>
              </a:rPr>
              <a:t>удалось</a:t>
            </a:r>
            <a:r>
              <a:rPr sz="2799" spc="15" dirty="0">
                <a:latin typeface="Calibri"/>
                <a:cs typeface="Calibri"/>
              </a:rPr>
              <a:t> </a:t>
            </a:r>
            <a:r>
              <a:rPr sz="2799" spc="-40" dirty="0">
                <a:latin typeface="Calibri"/>
                <a:cs typeface="Calibri"/>
              </a:rPr>
              <a:t>заплатить</a:t>
            </a:r>
            <a:endParaRPr sz="2799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79710" y="5042260"/>
            <a:ext cx="3436695" cy="865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7">
              <a:lnSpc>
                <a:spcPts val="3328"/>
              </a:lnSpc>
            </a:pPr>
            <a:r>
              <a:rPr sz="2799" spc="-45" dirty="0">
                <a:latin typeface="Calibri"/>
                <a:cs typeface="Calibri"/>
              </a:rPr>
              <a:t>Возникли</a:t>
            </a:r>
            <a:r>
              <a:rPr sz="2799" spc="15" dirty="0">
                <a:latin typeface="Calibri"/>
                <a:cs typeface="Calibri"/>
              </a:rPr>
              <a:t> </a:t>
            </a:r>
            <a:r>
              <a:rPr sz="2799" spc="-80" dirty="0">
                <a:latin typeface="Calibri"/>
                <a:cs typeface="Calibri"/>
              </a:rPr>
              <a:t>сомнения</a:t>
            </a:r>
            <a:endParaRPr sz="2799" dirty="0">
              <a:latin typeface="Calibri"/>
              <a:cs typeface="Calibri"/>
            </a:endParaRPr>
          </a:p>
          <a:p>
            <a:pPr marL="12697">
              <a:lnSpc>
                <a:spcPts val="3328"/>
              </a:lnSpc>
            </a:pPr>
            <a:r>
              <a:rPr sz="2799" spc="-55" dirty="0">
                <a:latin typeface="Calibri"/>
                <a:cs typeface="Calibri"/>
              </a:rPr>
              <a:t>в</a:t>
            </a:r>
            <a:r>
              <a:rPr sz="2799" spc="15" dirty="0">
                <a:latin typeface="Calibri"/>
                <a:cs typeface="Calibri"/>
              </a:rPr>
              <a:t> </a:t>
            </a:r>
            <a:r>
              <a:rPr sz="2799" spc="-25" dirty="0">
                <a:latin typeface="Calibri"/>
                <a:cs typeface="Calibri"/>
              </a:rPr>
              <a:t>безопасности</a:t>
            </a:r>
            <a:r>
              <a:rPr sz="2799" spc="15" dirty="0">
                <a:latin typeface="Calibri"/>
                <a:cs typeface="Calibri"/>
              </a:rPr>
              <a:t> </a:t>
            </a:r>
            <a:r>
              <a:rPr sz="2799" spc="-65" dirty="0">
                <a:latin typeface="Calibri"/>
                <a:cs typeface="Calibri"/>
              </a:rPr>
              <a:t>оплаты</a:t>
            </a:r>
            <a:endParaRPr sz="2799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79710" y="6569364"/>
            <a:ext cx="2901478" cy="845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7" marR="5079">
              <a:lnSpc>
                <a:spcPts val="3299"/>
              </a:lnSpc>
            </a:pPr>
            <a:r>
              <a:rPr sz="2799" spc="-5" dirty="0">
                <a:latin typeface="Calibri"/>
                <a:cs typeface="Calibri"/>
              </a:rPr>
              <a:t>Не</a:t>
            </a:r>
            <a:r>
              <a:rPr sz="2799" spc="15" dirty="0">
                <a:latin typeface="Calibri"/>
                <a:cs typeface="Calibri"/>
              </a:rPr>
              <a:t> </a:t>
            </a:r>
            <a:r>
              <a:rPr sz="2799" spc="-55" dirty="0">
                <a:latin typeface="Calibri"/>
                <a:cs typeface="Calibri"/>
              </a:rPr>
              <a:t>нашел</a:t>
            </a:r>
            <a:r>
              <a:rPr sz="2799" spc="15" dirty="0">
                <a:latin typeface="Calibri"/>
                <a:cs typeface="Calibri"/>
              </a:rPr>
              <a:t> </a:t>
            </a:r>
            <a:r>
              <a:rPr sz="2799" spc="-55" dirty="0">
                <a:latin typeface="Calibri"/>
                <a:cs typeface="Calibri"/>
              </a:rPr>
              <a:t>удобного</a:t>
            </a:r>
            <a:r>
              <a:rPr sz="2799" spc="-25" dirty="0">
                <a:latin typeface="Calibri"/>
                <a:cs typeface="Calibri"/>
              </a:rPr>
              <a:t> </a:t>
            </a:r>
            <a:r>
              <a:rPr sz="2799" dirty="0">
                <a:latin typeface="Calibri"/>
                <a:cs typeface="Calibri"/>
              </a:rPr>
              <a:t>способа</a:t>
            </a:r>
            <a:r>
              <a:rPr sz="2799" spc="15" dirty="0">
                <a:latin typeface="Calibri"/>
                <a:cs typeface="Calibri"/>
              </a:rPr>
              <a:t> </a:t>
            </a:r>
            <a:r>
              <a:rPr sz="2799" spc="-65" dirty="0">
                <a:latin typeface="Calibri"/>
                <a:cs typeface="Calibri"/>
              </a:rPr>
              <a:t>оплаты</a:t>
            </a:r>
            <a:endParaRPr sz="2799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71533" y="8265245"/>
            <a:ext cx="3218291" cy="4456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7"/>
            <a:r>
              <a:rPr sz="2799" spc="-40" dirty="0">
                <a:latin typeface="Calibri"/>
                <a:cs typeface="Calibri"/>
              </a:rPr>
              <a:t>Платеж</a:t>
            </a:r>
            <a:r>
              <a:rPr sz="2799" spc="15" dirty="0">
                <a:latin typeface="Calibri"/>
                <a:cs typeface="Calibri"/>
              </a:rPr>
              <a:t> </a:t>
            </a:r>
            <a:r>
              <a:rPr sz="2799" spc="-100" dirty="0">
                <a:latin typeface="Calibri"/>
                <a:cs typeface="Calibri"/>
              </a:rPr>
              <a:t>был</a:t>
            </a:r>
            <a:r>
              <a:rPr sz="2799" spc="15" dirty="0">
                <a:latin typeface="Calibri"/>
                <a:cs typeface="Calibri"/>
              </a:rPr>
              <a:t> </a:t>
            </a:r>
            <a:r>
              <a:rPr sz="2799" spc="-65" dirty="0">
                <a:latin typeface="Calibri"/>
                <a:cs typeface="Calibri"/>
              </a:rPr>
              <a:t>отклонен</a:t>
            </a:r>
            <a:endParaRPr sz="2799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622969" y="530721"/>
            <a:ext cx="11755686" cy="69225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697" algn="ctr">
              <a:lnSpc>
                <a:spcPct val="100000"/>
              </a:lnSpc>
            </a:pPr>
            <a:r>
              <a:rPr spc="370" dirty="0">
                <a:latin typeface="+mj-lt"/>
              </a:rPr>
              <a:t>В</a:t>
            </a:r>
            <a:r>
              <a:rPr spc="30" dirty="0">
                <a:latin typeface="+mj-lt"/>
              </a:rPr>
              <a:t> </a:t>
            </a:r>
            <a:r>
              <a:rPr spc="-75" dirty="0">
                <a:latin typeface="+mj-lt"/>
              </a:rPr>
              <a:t>чем</a:t>
            </a:r>
            <a:r>
              <a:rPr spc="30" dirty="0">
                <a:latin typeface="+mj-lt"/>
              </a:rPr>
              <a:t> </a:t>
            </a:r>
            <a:r>
              <a:rPr spc="-35" dirty="0">
                <a:latin typeface="+mj-lt"/>
              </a:rPr>
              <a:t>причины</a:t>
            </a:r>
            <a:r>
              <a:rPr spc="30" dirty="0">
                <a:latin typeface="+mj-lt"/>
              </a:rPr>
              <a:t> </a:t>
            </a:r>
            <a:r>
              <a:rPr spc="55" dirty="0">
                <a:latin typeface="+mj-lt"/>
              </a:rPr>
              <a:t>отказов?</a:t>
            </a:r>
          </a:p>
        </p:txBody>
      </p:sp>
    </p:spTree>
    <p:extLst>
      <p:ext uri="{BB962C8B-B14F-4D97-AF65-F5344CB8AC3E}">
        <p14:creationId xmlns:p14="http://schemas.microsoft.com/office/powerpoint/2010/main" val="207611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2969" y="786406"/>
            <a:ext cx="11755686" cy="73866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697" algn="ctr">
              <a:lnSpc>
                <a:spcPct val="100000"/>
              </a:lnSpc>
            </a:pPr>
            <a:r>
              <a:rPr sz="4800" spc="35" dirty="0">
                <a:latin typeface="+mj-lt"/>
              </a:rPr>
              <a:t>Внезапные</a:t>
            </a:r>
            <a:r>
              <a:rPr sz="4800" spc="30" dirty="0">
                <a:latin typeface="+mj-lt"/>
              </a:rPr>
              <a:t> </a:t>
            </a:r>
            <a:r>
              <a:rPr sz="4800" spc="-35" dirty="0">
                <a:latin typeface="+mj-lt"/>
              </a:rPr>
              <a:t>дополнительные</a:t>
            </a:r>
            <a:r>
              <a:rPr sz="4800" spc="30" dirty="0">
                <a:latin typeface="+mj-lt"/>
              </a:rPr>
              <a:t> </a:t>
            </a:r>
            <a:r>
              <a:rPr sz="4800" spc="65" dirty="0">
                <a:latin typeface="+mj-lt"/>
              </a:rPr>
              <a:t>расходы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22969" y="2526070"/>
            <a:ext cx="11755686" cy="371896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97"/>
            <a:r>
              <a:rPr sz="4000" spc="-35" dirty="0">
                <a:latin typeface="+mj-lt"/>
              </a:rPr>
              <a:t>Вызывают</a:t>
            </a:r>
            <a:r>
              <a:rPr sz="4000" spc="20" dirty="0">
                <a:latin typeface="+mj-lt"/>
              </a:rPr>
              <a:t> </a:t>
            </a:r>
            <a:r>
              <a:rPr sz="4000" spc="-95" dirty="0">
                <a:latin typeface="+mj-lt"/>
              </a:rPr>
              <a:t>недоверие</a:t>
            </a:r>
            <a:r>
              <a:rPr sz="4000" spc="20" dirty="0">
                <a:latin typeface="+mj-lt"/>
              </a:rPr>
              <a:t> </a:t>
            </a:r>
            <a:r>
              <a:rPr sz="4000" spc="310" dirty="0">
                <a:latin typeface="+mj-lt"/>
              </a:rPr>
              <a:t>—</a:t>
            </a:r>
            <a:r>
              <a:rPr sz="4000" spc="20" dirty="0">
                <a:latin typeface="+mj-lt"/>
              </a:rPr>
              <a:t> </a:t>
            </a:r>
            <a:r>
              <a:rPr sz="4000" spc="-95" dirty="0">
                <a:latin typeface="+mj-lt"/>
              </a:rPr>
              <a:t>даже</a:t>
            </a:r>
            <a:r>
              <a:rPr sz="4000" spc="20" dirty="0">
                <a:latin typeface="+mj-lt"/>
              </a:rPr>
              <a:t> </a:t>
            </a:r>
            <a:r>
              <a:rPr sz="4000" spc="-50" dirty="0">
                <a:latin typeface="+mj-lt"/>
              </a:rPr>
              <a:t>если</a:t>
            </a:r>
            <a:r>
              <a:rPr sz="4000" spc="20" dirty="0">
                <a:latin typeface="+mj-lt"/>
              </a:rPr>
              <a:t> </a:t>
            </a:r>
            <a:r>
              <a:rPr sz="4000" spc="-10" dirty="0">
                <a:latin typeface="+mj-lt"/>
              </a:rPr>
              <a:t>это</a:t>
            </a:r>
            <a:r>
              <a:rPr sz="4000" spc="20" dirty="0">
                <a:latin typeface="+mj-lt"/>
              </a:rPr>
              <a:t> </a:t>
            </a:r>
            <a:r>
              <a:rPr sz="4000" spc="5" dirty="0">
                <a:latin typeface="+mj-lt"/>
              </a:rPr>
              <a:t>10</a:t>
            </a:r>
            <a:r>
              <a:rPr sz="4000" spc="20" dirty="0">
                <a:latin typeface="+mj-lt"/>
              </a:rPr>
              <a:t> </a:t>
            </a:r>
            <a:r>
              <a:rPr sz="4000" spc="-75" dirty="0">
                <a:latin typeface="+mj-lt"/>
              </a:rPr>
              <a:t>рублей</a:t>
            </a:r>
          </a:p>
          <a:p>
            <a:pPr marL="582813" indent="-556149">
              <a:spcBef>
                <a:spcPts val="2564"/>
              </a:spcBef>
              <a:buAutoNum type="arabicPeriod"/>
              <a:tabLst>
                <a:tab pos="583448" algn="l"/>
              </a:tabLst>
            </a:pPr>
            <a:r>
              <a:rPr sz="4000" spc="-70" dirty="0">
                <a:latin typeface="+mj-lt"/>
              </a:rPr>
              <a:t>Покажите</a:t>
            </a:r>
            <a:r>
              <a:rPr sz="4000" spc="30" dirty="0">
                <a:latin typeface="+mj-lt"/>
              </a:rPr>
              <a:t> </a:t>
            </a:r>
            <a:r>
              <a:rPr sz="4000" spc="10" dirty="0">
                <a:latin typeface="+mj-lt"/>
              </a:rPr>
              <a:t>сразу</a:t>
            </a:r>
            <a:r>
              <a:rPr sz="4000" spc="30" dirty="0">
                <a:latin typeface="+mj-lt"/>
              </a:rPr>
              <a:t> </a:t>
            </a:r>
            <a:r>
              <a:rPr sz="4000" spc="-5" dirty="0">
                <a:latin typeface="+mj-lt"/>
              </a:rPr>
              <a:t>все</a:t>
            </a:r>
            <a:r>
              <a:rPr sz="4000" spc="30" dirty="0">
                <a:latin typeface="+mj-lt"/>
              </a:rPr>
              <a:t> </a:t>
            </a:r>
            <a:r>
              <a:rPr sz="4000" spc="-60" dirty="0">
                <a:latin typeface="+mj-lt"/>
              </a:rPr>
              <a:t>расходы</a:t>
            </a:r>
            <a:endParaRPr sz="4000" dirty="0">
              <a:latin typeface="+mj-lt"/>
            </a:endParaRPr>
          </a:p>
          <a:p>
            <a:pPr marL="582813" indent="-556149">
              <a:spcBef>
                <a:spcPts val="595"/>
              </a:spcBef>
              <a:buAutoNum type="arabicPeriod"/>
              <a:tabLst>
                <a:tab pos="583448" algn="l"/>
              </a:tabLst>
            </a:pPr>
            <a:r>
              <a:rPr sz="4000" spc="-20" dirty="0">
                <a:latin typeface="+mj-lt"/>
              </a:rPr>
              <a:t>Заложите</a:t>
            </a:r>
            <a:r>
              <a:rPr sz="4000" spc="30" dirty="0">
                <a:latin typeface="+mj-lt"/>
              </a:rPr>
              <a:t> </a:t>
            </a:r>
            <a:r>
              <a:rPr sz="4000" spc="-60" dirty="0">
                <a:latin typeface="+mj-lt"/>
              </a:rPr>
              <a:t>расходы</a:t>
            </a:r>
            <a:r>
              <a:rPr sz="4000" spc="30" dirty="0">
                <a:latin typeface="+mj-lt"/>
              </a:rPr>
              <a:t> </a:t>
            </a:r>
            <a:r>
              <a:rPr sz="4000" spc="-90" dirty="0">
                <a:latin typeface="+mj-lt"/>
              </a:rPr>
              <a:t>в</a:t>
            </a:r>
            <a:r>
              <a:rPr sz="4000" spc="30" dirty="0">
                <a:latin typeface="+mj-lt"/>
              </a:rPr>
              <a:t> </a:t>
            </a:r>
            <a:r>
              <a:rPr sz="4000" spc="-130" dirty="0">
                <a:latin typeface="+mj-lt"/>
              </a:rPr>
              <a:t>цену</a:t>
            </a:r>
            <a:r>
              <a:rPr sz="4000" spc="30" dirty="0">
                <a:latin typeface="+mj-lt"/>
              </a:rPr>
              <a:t> </a:t>
            </a:r>
            <a:r>
              <a:rPr sz="4000" spc="-30" dirty="0">
                <a:latin typeface="+mj-lt"/>
              </a:rPr>
              <a:t>товара</a:t>
            </a:r>
            <a:endParaRPr sz="4000" dirty="0">
              <a:latin typeface="+mj-lt"/>
            </a:endParaRPr>
          </a:p>
          <a:p>
            <a:pPr marL="582813" indent="-556149">
              <a:spcBef>
                <a:spcPts val="595"/>
              </a:spcBef>
              <a:buAutoNum type="arabicPeriod"/>
              <a:tabLst>
                <a:tab pos="583448" algn="l"/>
              </a:tabLst>
            </a:pPr>
            <a:r>
              <a:rPr sz="4000" spc="-75" dirty="0">
                <a:latin typeface="+mj-lt"/>
              </a:rPr>
              <a:t>Возьмите</a:t>
            </a:r>
            <a:r>
              <a:rPr sz="4000" spc="30" dirty="0">
                <a:latin typeface="+mj-lt"/>
              </a:rPr>
              <a:t> </a:t>
            </a:r>
            <a:r>
              <a:rPr sz="4000" spc="-100" dirty="0">
                <a:latin typeface="+mj-lt"/>
              </a:rPr>
              <a:t>комиссию</a:t>
            </a:r>
            <a:r>
              <a:rPr sz="4000" spc="30" dirty="0">
                <a:latin typeface="+mj-lt"/>
              </a:rPr>
              <a:t> </a:t>
            </a:r>
            <a:r>
              <a:rPr sz="4000" spc="-80" dirty="0">
                <a:latin typeface="+mj-lt"/>
              </a:rPr>
              <a:t>на</a:t>
            </a:r>
            <a:r>
              <a:rPr sz="4000" spc="30" dirty="0">
                <a:latin typeface="+mj-lt"/>
              </a:rPr>
              <a:t> </a:t>
            </a:r>
            <a:r>
              <a:rPr sz="4000" spc="10" dirty="0">
                <a:latin typeface="+mj-lt"/>
              </a:rPr>
              <a:t>себя</a:t>
            </a:r>
            <a:endParaRPr sz="4000" dirty="0">
              <a:latin typeface="+mj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81657" y="6714682"/>
            <a:ext cx="10223837" cy="23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030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1482" y="786406"/>
            <a:ext cx="11755686" cy="73866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697">
              <a:lnSpc>
                <a:spcPct val="100000"/>
              </a:lnSpc>
            </a:pPr>
            <a:r>
              <a:rPr sz="4800" spc="30" dirty="0">
                <a:latin typeface="+mj-lt"/>
              </a:rPr>
              <a:t>Платеж </a:t>
            </a:r>
            <a:r>
              <a:rPr sz="4800" spc="15" dirty="0">
                <a:latin typeface="+mj-lt"/>
              </a:rPr>
              <a:t>отклонен?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5826" y="5037674"/>
            <a:ext cx="2709739" cy="126957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97">
              <a:lnSpc>
                <a:spcPts val="3328"/>
              </a:lnSpc>
            </a:pPr>
            <a:r>
              <a:rPr sz="3200" spc="-10" dirty="0">
                <a:cs typeface="Calibri"/>
              </a:rPr>
              <a:t>Разберитесь</a:t>
            </a:r>
            <a:endParaRPr sz="3200">
              <a:cs typeface="Calibri"/>
            </a:endParaRPr>
          </a:p>
          <a:p>
            <a:pPr marL="12697">
              <a:lnSpc>
                <a:spcPts val="3328"/>
              </a:lnSpc>
            </a:pPr>
            <a:r>
              <a:rPr sz="3200" spc="-55" dirty="0">
                <a:cs typeface="Calibri"/>
              </a:rPr>
              <a:t>в</a:t>
            </a:r>
            <a:r>
              <a:rPr sz="3200" spc="15" dirty="0">
                <a:cs typeface="Calibri"/>
              </a:rPr>
              <a:t> </a:t>
            </a:r>
            <a:r>
              <a:rPr sz="3200" spc="-60" dirty="0">
                <a:cs typeface="Calibri"/>
              </a:rPr>
              <a:t>причинах</a:t>
            </a:r>
            <a:r>
              <a:rPr sz="3200" spc="15" dirty="0">
                <a:cs typeface="Calibri"/>
              </a:rPr>
              <a:t> </a:t>
            </a:r>
            <a:r>
              <a:rPr sz="3200" spc="-10" dirty="0">
                <a:cs typeface="Calibri"/>
              </a:rPr>
              <a:t>отказа</a:t>
            </a:r>
            <a:endParaRPr sz="3200"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04940" y="5057991"/>
            <a:ext cx="2924969" cy="29623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97" marR="5079">
              <a:lnSpc>
                <a:spcPts val="3299"/>
              </a:lnSpc>
            </a:pPr>
            <a:r>
              <a:rPr sz="3200" spc="-70" dirty="0">
                <a:cs typeface="Calibri"/>
              </a:rPr>
              <a:t>Предложите</a:t>
            </a:r>
            <a:r>
              <a:rPr sz="3200" spc="15" dirty="0">
                <a:cs typeface="Calibri"/>
              </a:rPr>
              <a:t> </a:t>
            </a:r>
            <a:r>
              <a:rPr sz="3200" spc="-65" dirty="0">
                <a:cs typeface="Calibri"/>
              </a:rPr>
              <a:t>другой</a:t>
            </a:r>
            <a:r>
              <a:rPr sz="3200" spc="-30" dirty="0">
                <a:cs typeface="Calibri"/>
              </a:rPr>
              <a:t> </a:t>
            </a:r>
            <a:r>
              <a:rPr sz="3200" spc="-5" dirty="0">
                <a:cs typeface="Calibri"/>
              </a:rPr>
              <a:t>способ</a:t>
            </a:r>
            <a:r>
              <a:rPr sz="3200" spc="15" dirty="0">
                <a:cs typeface="Calibri"/>
              </a:rPr>
              <a:t> </a:t>
            </a:r>
            <a:r>
              <a:rPr sz="3200" spc="-65" dirty="0">
                <a:cs typeface="Calibri"/>
              </a:rPr>
              <a:t>оплаты</a:t>
            </a:r>
            <a:r>
              <a:rPr sz="3200" spc="15" dirty="0">
                <a:cs typeface="Calibri"/>
              </a:rPr>
              <a:t> </a:t>
            </a:r>
            <a:r>
              <a:rPr sz="3200" spc="265" dirty="0">
                <a:cs typeface="Calibri"/>
              </a:rPr>
              <a:t>—</a:t>
            </a:r>
            <a:r>
              <a:rPr sz="3200" spc="65" dirty="0">
                <a:cs typeface="Calibri"/>
              </a:rPr>
              <a:t> </a:t>
            </a:r>
            <a:endParaRPr lang="en-US" sz="3200" spc="65" dirty="0" smtClean="0">
              <a:cs typeface="Calibri"/>
            </a:endParaRPr>
          </a:p>
          <a:p>
            <a:pPr marL="12697" marR="5079">
              <a:lnSpc>
                <a:spcPts val="3299"/>
              </a:lnSpc>
            </a:pPr>
            <a:r>
              <a:rPr sz="3200" spc="-10" dirty="0" err="1" smtClean="0">
                <a:cs typeface="Calibri"/>
              </a:rPr>
              <a:t>это</a:t>
            </a:r>
            <a:r>
              <a:rPr sz="3200" spc="15" dirty="0" smtClean="0">
                <a:cs typeface="Calibri"/>
              </a:rPr>
              <a:t> </a:t>
            </a:r>
            <a:r>
              <a:rPr sz="3200" spc="-40" dirty="0">
                <a:cs typeface="Calibri"/>
              </a:rPr>
              <a:t>легче,</a:t>
            </a:r>
            <a:endParaRPr sz="3200" dirty="0">
              <a:cs typeface="Calibri"/>
            </a:endParaRPr>
          </a:p>
          <a:p>
            <a:pPr marL="12697" marR="138402">
              <a:lnSpc>
                <a:spcPts val="3299"/>
              </a:lnSpc>
            </a:pPr>
            <a:r>
              <a:rPr sz="3200" spc="-130" dirty="0">
                <a:cs typeface="Calibri"/>
              </a:rPr>
              <a:t>чем</a:t>
            </a:r>
            <a:r>
              <a:rPr sz="3200" spc="15" dirty="0">
                <a:cs typeface="Calibri"/>
              </a:rPr>
              <a:t> </a:t>
            </a:r>
            <a:r>
              <a:rPr sz="3200" spc="-75" dirty="0">
                <a:cs typeface="Calibri"/>
              </a:rPr>
              <a:t>привлечь</a:t>
            </a:r>
            <a:r>
              <a:rPr sz="3200" spc="-35" dirty="0">
                <a:cs typeface="Calibri"/>
              </a:rPr>
              <a:t> </a:t>
            </a:r>
            <a:r>
              <a:rPr sz="3200" spc="-40" dirty="0">
                <a:cs typeface="Calibri"/>
              </a:rPr>
              <a:t>нового</a:t>
            </a:r>
            <a:r>
              <a:rPr sz="3200" spc="15" dirty="0">
                <a:cs typeface="Calibri"/>
              </a:rPr>
              <a:t> </a:t>
            </a:r>
            <a:r>
              <a:rPr sz="3200" spc="-45" dirty="0">
                <a:cs typeface="Calibri"/>
              </a:rPr>
              <a:t>покупателя</a:t>
            </a:r>
            <a:endParaRPr sz="3200" dirty="0"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88288" y="5058702"/>
            <a:ext cx="2067858" cy="169277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97" marR="5079">
              <a:lnSpc>
                <a:spcPts val="3299"/>
              </a:lnSpc>
            </a:pPr>
            <a:r>
              <a:rPr sz="3200" spc="-45" dirty="0">
                <a:cs typeface="Calibri"/>
              </a:rPr>
              <a:t>Позвоните </a:t>
            </a:r>
            <a:r>
              <a:rPr sz="3200" spc="-110" dirty="0">
                <a:cs typeface="Calibri"/>
              </a:rPr>
              <a:t>или</a:t>
            </a:r>
            <a:r>
              <a:rPr sz="3200" spc="15" dirty="0">
                <a:cs typeface="Calibri"/>
              </a:rPr>
              <a:t> </a:t>
            </a:r>
            <a:r>
              <a:rPr sz="3200" spc="-70" dirty="0">
                <a:cs typeface="Calibri"/>
              </a:rPr>
              <a:t>напишите</a:t>
            </a:r>
            <a:r>
              <a:rPr sz="3200" spc="-30" dirty="0">
                <a:cs typeface="Calibri"/>
              </a:rPr>
              <a:t> </a:t>
            </a:r>
            <a:r>
              <a:rPr sz="3200" spc="-50" dirty="0">
                <a:cs typeface="Calibri"/>
              </a:rPr>
              <a:t>на</a:t>
            </a:r>
            <a:r>
              <a:rPr sz="3200" spc="15" dirty="0">
                <a:cs typeface="Calibri"/>
              </a:rPr>
              <a:t> </a:t>
            </a:r>
            <a:r>
              <a:rPr sz="3200" spc="-80" dirty="0">
                <a:cs typeface="Calibri"/>
              </a:rPr>
              <a:t>email</a:t>
            </a:r>
            <a:endParaRPr sz="3200"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04914" y="3111521"/>
            <a:ext cx="1864191" cy="1583499"/>
          </a:xfrm>
          <a:custGeom>
            <a:avLst/>
            <a:gdLst/>
            <a:ahLst/>
            <a:cxnLst/>
            <a:rect l="l" t="t" r="r" b="b"/>
            <a:pathLst>
              <a:path w="1893570" h="1608454">
                <a:moveTo>
                  <a:pt x="946543" y="0"/>
                </a:moveTo>
                <a:lnTo>
                  <a:pt x="894687" y="1182"/>
                </a:lnTo>
                <a:lnTo>
                  <a:pt x="843551" y="4689"/>
                </a:lnTo>
                <a:lnTo>
                  <a:pt x="793211" y="10459"/>
                </a:lnTo>
                <a:lnTo>
                  <a:pt x="743737" y="18430"/>
                </a:lnTo>
                <a:lnTo>
                  <a:pt x="695202" y="28542"/>
                </a:lnTo>
                <a:lnTo>
                  <a:pt x="647681" y="40733"/>
                </a:lnTo>
                <a:lnTo>
                  <a:pt x="601244" y="54942"/>
                </a:lnTo>
                <a:lnTo>
                  <a:pt x="555966" y="71107"/>
                </a:lnTo>
                <a:lnTo>
                  <a:pt x="511918" y="89167"/>
                </a:lnTo>
                <a:lnTo>
                  <a:pt x="469173" y="109061"/>
                </a:lnTo>
                <a:lnTo>
                  <a:pt x="427805" y="130728"/>
                </a:lnTo>
                <a:lnTo>
                  <a:pt x="387885" y="154106"/>
                </a:lnTo>
                <a:lnTo>
                  <a:pt x="349487" y="179133"/>
                </a:lnTo>
                <a:lnTo>
                  <a:pt x="312684" y="205750"/>
                </a:lnTo>
                <a:lnTo>
                  <a:pt x="277547" y="233894"/>
                </a:lnTo>
                <a:lnTo>
                  <a:pt x="244150" y="263504"/>
                </a:lnTo>
                <a:lnTo>
                  <a:pt x="212566" y="294518"/>
                </a:lnTo>
                <a:lnTo>
                  <a:pt x="182866" y="326876"/>
                </a:lnTo>
                <a:lnTo>
                  <a:pt x="155125" y="360517"/>
                </a:lnTo>
                <a:lnTo>
                  <a:pt x="129415" y="395378"/>
                </a:lnTo>
                <a:lnTo>
                  <a:pt x="105808" y="431398"/>
                </a:lnTo>
                <a:lnTo>
                  <a:pt x="84377" y="468517"/>
                </a:lnTo>
                <a:lnTo>
                  <a:pt x="65195" y="506673"/>
                </a:lnTo>
                <a:lnTo>
                  <a:pt x="48335" y="545804"/>
                </a:lnTo>
                <a:lnTo>
                  <a:pt x="33869" y="585850"/>
                </a:lnTo>
                <a:lnTo>
                  <a:pt x="21870" y="626749"/>
                </a:lnTo>
                <a:lnTo>
                  <a:pt x="12411" y="668440"/>
                </a:lnTo>
                <a:lnTo>
                  <a:pt x="5564" y="710860"/>
                </a:lnTo>
                <a:lnTo>
                  <a:pt x="1403" y="753951"/>
                </a:lnTo>
                <a:lnTo>
                  <a:pt x="0" y="797648"/>
                </a:lnTo>
                <a:lnTo>
                  <a:pt x="1823" y="847656"/>
                </a:lnTo>
                <a:lnTo>
                  <a:pt x="7257" y="897103"/>
                </a:lnTo>
                <a:lnTo>
                  <a:pt x="16249" y="945879"/>
                </a:lnTo>
                <a:lnTo>
                  <a:pt x="28746" y="993872"/>
                </a:lnTo>
                <a:lnTo>
                  <a:pt x="44693" y="1040971"/>
                </a:lnTo>
                <a:lnTo>
                  <a:pt x="64038" y="1087066"/>
                </a:lnTo>
                <a:lnTo>
                  <a:pt x="86726" y="1132044"/>
                </a:lnTo>
                <a:lnTo>
                  <a:pt x="112706" y="1175795"/>
                </a:lnTo>
                <a:lnTo>
                  <a:pt x="141923" y="1218208"/>
                </a:lnTo>
                <a:lnTo>
                  <a:pt x="174323" y="1259172"/>
                </a:lnTo>
                <a:lnTo>
                  <a:pt x="209854" y="1298575"/>
                </a:lnTo>
                <a:lnTo>
                  <a:pt x="248462" y="1336306"/>
                </a:lnTo>
                <a:lnTo>
                  <a:pt x="134137" y="1551800"/>
                </a:lnTo>
                <a:lnTo>
                  <a:pt x="130337" y="1562648"/>
                </a:lnTo>
                <a:lnTo>
                  <a:pt x="129862" y="1573879"/>
                </a:lnTo>
                <a:lnTo>
                  <a:pt x="132642" y="1584757"/>
                </a:lnTo>
                <a:lnTo>
                  <a:pt x="168173" y="1608404"/>
                </a:lnTo>
                <a:lnTo>
                  <a:pt x="172059" y="1608404"/>
                </a:lnTo>
                <a:lnTo>
                  <a:pt x="176022" y="1607781"/>
                </a:lnTo>
                <a:lnTo>
                  <a:pt x="500736" y="1504569"/>
                </a:lnTo>
                <a:lnTo>
                  <a:pt x="246405" y="1504569"/>
                </a:lnTo>
                <a:lnTo>
                  <a:pt x="330708" y="1345679"/>
                </a:lnTo>
                <a:lnTo>
                  <a:pt x="334790" y="1333211"/>
                </a:lnTo>
                <a:lnTo>
                  <a:pt x="334522" y="1320433"/>
                </a:lnTo>
                <a:lnTo>
                  <a:pt x="330109" y="1308447"/>
                </a:lnTo>
                <a:lnTo>
                  <a:pt x="321754" y="1298359"/>
                </a:lnTo>
                <a:lnTo>
                  <a:pt x="283782" y="1263680"/>
                </a:lnTo>
                <a:lnTo>
                  <a:pt x="248821" y="1227341"/>
                </a:lnTo>
                <a:lnTo>
                  <a:pt x="216926" y="1189456"/>
                </a:lnTo>
                <a:lnTo>
                  <a:pt x="188153" y="1150138"/>
                </a:lnTo>
                <a:lnTo>
                  <a:pt x="162558" y="1109501"/>
                </a:lnTo>
                <a:lnTo>
                  <a:pt x="140195" y="1067658"/>
                </a:lnTo>
                <a:lnTo>
                  <a:pt x="121120" y="1024724"/>
                </a:lnTo>
                <a:lnTo>
                  <a:pt x="105389" y="980811"/>
                </a:lnTo>
                <a:lnTo>
                  <a:pt x="93058" y="936033"/>
                </a:lnTo>
                <a:lnTo>
                  <a:pt x="84181" y="890504"/>
                </a:lnTo>
                <a:lnTo>
                  <a:pt x="78814" y="844338"/>
                </a:lnTo>
                <a:lnTo>
                  <a:pt x="77012" y="797648"/>
                </a:lnTo>
                <a:lnTo>
                  <a:pt x="78602" y="753815"/>
                </a:lnTo>
                <a:lnTo>
                  <a:pt x="83311" y="710668"/>
                </a:lnTo>
                <a:lnTo>
                  <a:pt x="91047" y="668282"/>
                </a:lnTo>
                <a:lnTo>
                  <a:pt x="101718" y="626734"/>
                </a:lnTo>
                <a:lnTo>
                  <a:pt x="115233" y="586100"/>
                </a:lnTo>
                <a:lnTo>
                  <a:pt x="131501" y="546456"/>
                </a:lnTo>
                <a:lnTo>
                  <a:pt x="150428" y="507877"/>
                </a:lnTo>
                <a:lnTo>
                  <a:pt x="171925" y="470440"/>
                </a:lnTo>
                <a:lnTo>
                  <a:pt x="195899" y="434220"/>
                </a:lnTo>
                <a:lnTo>
                  <a:pt x="222258" y="399294"/>
                </a:lnTo>
                <a:lnTo>
                  <a:pt x="250912" y="365737"/>
                </a:lnTo>
                <a:lnTo>
                  <a:pt x="281767" y="333625"/>
                </a:lnTo>
                <a:lnTo>
                  <a:pt x="314733" y="303035"/>
                </a:lnTo>
                <a:lnTo>
                  <a:pt x="349718" y="274042"/>
                </a:lnTo>
                <a:lnTo>
                  <a:pt x="386631" y="246722"/>
                </a:lnTo>
                <a:lnTo>
                  <a:pt x="425378" y="221151"/>
                </a:lnTo>
                <a:lnTo>
                  <a:pt x="465870" y="197406"/>
                </a:lnTo>
                <a:lnTo>
                  <a:pt x="508015" y="175561"/>
                </a:lnTo>
                <a:lnTo>
                  <a:pt x="551719" y="155693"/>
                </a:lnTo>
                <a:lnTo>
                  <a:pt x="596893" y="137879"/>
                </a:lnTo>
                <a:lnTo>
                  <a:pt x="643444" y="122193"/>
                </a:lnTo>
                <a:lnTo>
                  <a:pt x="691281" y="108712"/>
                </a:lnTo>
                <a:lnTo>
                  <a:pt x="740312" y="97512"/>
                </a:lnTo>
                <a:lnTo>
                  <a:pt x="790446" y="88668"/>
                </a:lnTo>
                <a:lnTo>
                  <a:pt x="841590" y="82257"/>
                </a:lnTo>
                <a:lnTo>
                  <a:pt x="893653" y="78355"/>
                </a:lnTo>
                <a:lnTo>
                  <a:pt x="946543" y="77038"/>
                </a:lnTo>
                <a:lnTo>
                  <a:pt x="1351578" y="77038"/>
                </a:lnTo>
                <a:lnTo>
                  <a:pt x="1337113" y="71107"/>
                </a:lnTo>
                <a:lnTo>
                  <a:pt x="1291835" y="54942"/>
                </a:lnTo>
                <a:lnTo>
                  <a:pt x="1245399" y="40733"/>
                </a:lnTo>
                <a:lnTo>
                  <a:pt x="1197879" y="28542"/>
                </a:lnTo>
                <a:lnTo>
                  <a:pt x="1149345" y="18430"/>
                </a:lnTo>
                <a:lnTo>
                  <a:pt x="1099872" y="10459"/>
                </a:lnTo>
                <a:lnTo>
                  <a:pt x="1049533" y="4689"/>
                </a:lnTo>
                <a:lnTo>
                  <a:pt x="998399" y="1182"/>
                </a:lnTo>
                <a:lnTo>
                  <a:pt x="946543" y="0"/>
                </a:lnTo>
                <a:close/>
              </a:path>
              <a:path w="1893570" h="1608454">
                <a:moveTo>
                  <a:pt x="771835" y="1503273"/>
                </a:moveTo>
                <a:lnTo>
                  <a:pt x="504812" y="1503273"/>
                </a:lnTo>
                <a:lnTo>
                  <a:pt x="550573" y="1522295"/>
                </a:lnTo>
                <a:lnTo>
                  <a:pt x="597460" y="1539184"/>
                </a:lnTo>
                <a:lnTo>
                  <a:pt x="645344" y="1553913"/>
                </a:lnTo>
                <a:lnTo>
                  <a:pt x="694101" y="1566452"/>
                </a:lnTo>
                <a:lnTo>
                  <a:pt x="743604" y="1576775"/>
                </a:lnTo>
                <a:lnTo>
                  <a:pt x="793726" y="1584853"/>
                </a:lnTo>
                <a:lnTo>
                  <a:pt x="844340" y="1590658"/>
                </a:lnTo>
                <a:lnTo>
                  <a:pt x="895322" y="1594161"/>
                </a:lnTo>
                <a:lnTo>
                  <a:pt x="946543" y="1595335"/>
                </a:lnTo>
                <a:lnTo>
                  <a:pt x="998399" y="1594153"/>
                </a:lnTo>
                <a:lnTo>
                  <a:pt x="1049533" y="1590646"/>
                </a:lnTo>
                <a:lnTo>
                  <a:pt x="1099872" y="1584875"/>
                </a:lnTo>
                <a:lnTo>
                  <a:pt x="1149345" y="1576903"/>
                </a:lnTo>
                <a:lnTo>
                  <a:pt x="1197879" y="1566791"/>
                </a:lnTo>
                <a:lnTo>
                  <a:pt x="1245399" y="1554599"/>
                </a:lnTo>
                <a:lnTo>
                  <a:pt x="1291835" y="1540390"/>
                </a:lnTo>
                <a:lnTo>
                  <a:pt x="1337113" y="1524224"/>
                </a:lnTo>
                <a:lnTo>
                  <a:pt x="1351597" y="1518285"/>
                </a:lnTo>
                <a:lnTo>
                  <a:pt x="946543" y="1518285"/>
                </a:lnTo>
                <a:lnTo>
                  <a:pt x="897286" y="1517122"/>
                </a:lnTo>
                <a:lnTo>
                  <a:pt x="848288" y="1513653"/>
                </a:lnTo>
                <a:lnTo>
                  <a:pt x="799679" y="1507905"/>
                </a:lnTo>
                <a:lnTo>
                  <a:pt x="771835" y="1503273"/>
                </a:lnTo>
                <a:close/>
              </a:path>
              <a:path w="1893570" h="1608454">
                <a:moveTo>
                  <a:pt x="1351578" y="77038"/>
                </a:moveTo>
                <a:lnTo>
                  <a:pt x="946543" y="77038"/>
                </a:lnTo>
                <a:lnTo>
                  <a:pt x="999432" y="78355"/>
                </a:lnTo>
                <a:lnTo>
                  <a:pt x="1051494" y="82257"/>
                </a:lnTo>
                <a:lnTo>
                  <a:pt x="1102637" y="88668"/>
                </a:lnTo>
                <a:lnTo>
                  <a:pt x="1152769" y="97512"/>
                </a:lnTo>
                <a:lnTo>
                  <a:pt x="1201799" y="108712"/>
                </a:lnTo>
                <a:lnTo>
                  <a:pt x="1249635" y="122193"/>
                </a:lnTo>
                <a:lnTo>
                  <a:pt x="1296186" y="137879"/>
                </a:lnTo>
                <a:lnTo>
                  <a:pt x="1341359" y="155693"/>
                </a:lnTo>
                <a:lnTo>
                  <a:pt x="1385063" y="175561"/>
                </a:lnTo>
                <a:lnTo>
                  <a:pt x="1427207" y="197406"/>
                </a:lnTo>
                <a:lnTo>
                  <a:pt x="1467698" y="221151"/>
                </a:lnTo>
                <a:lnTo>
                  <a:pt x="1506445" y="246722"/>
                </a:lnTo>
                <a:lnTo>
                  <a:pt x="1543357" y="274042"/>
                </a:lnTo>
                <a:lnTo>
                  <a:pt x="1578342" y="303035"/>
                </a:lnTo>
                <a:lnTo>
                  <a:pt x="1611308" y="333625"/>
                </a:lnTo>
                <a:lnTo>
                  <a:pt x="1642163" y="365737"/>
                </a:lnTo>
                <a:lnTo>
                  <a:pt x="1670816" y="399294"/>
                </a:lnTo>
                <a:lnTo>
                  <a:pt x="1697175" y="434220"/>
                </a:lnTo>
                <a:lnTo>
                  <a:pt x="1721149" y="470440"/>
                </a:lnTo>
                <a:lnTo>
                  <a:pt x="1742646" y="507877"/>
                </a:lnTo>
                <a:lnTo>
                  <a:pt x="1761573" y="546456"/>
                </a:lnTo>
                <a:lnTo>
                  <a:pt x="1777841" y="586100"/>
                </a:lnTo>
                <a:lnTo>
                  <a:pt x="1791359" y="626749"/>
                </a:lnTo>
                <a:lnTo>
                  <a:pt x="1802056" y="668440"/>
                </a:lnTo>
                <a:lnTo>
                  <a:pt x="1809763" y="710668"/>
                </a:lnTo>
                <a:lnTo>
                  <a:pt x="1814476" y="753951"/>
                </a:lnTo>
                <a:lnTo>
                  <a:pt x="1816061" y="797648"/>
                </a:lnTo>
                <a:lnTo>
                  <a:pt x="1814471" y="841484"/>
                </a:lnTo>
                <a:lnTo>
                  <a:pt x="1809763" y="884634"/>
                </a:lnTo>
                <a:lnTo>
                  <a:pt x="1802027" y="927022"/>
                </a:lnTo>
                <a:lnTo>
                  <a:pt x="1791356" y="968572"/>
                </a:lnTo>
                <a:lnTo>
                  <a:pt x="1777841" y="1009208"/>
                </a:lnTo>
                <a:lnTo>
                  <a:pt x="1761573" y="1048854"/>
                </a:lnTo>
                <a:lnTo>
                  <a:pt x="1742646" y="1087435"/>
                </a:lnTo>
                <a:lnTo>
                  <a:pt x="1721149" y="1124874"/>
                </a:lnTo>
                <a:lnTo>
                  <a:pt x="1697175" y="1161095"/>
                </a:lnTo>
                <a:lnTo>
                  <a:pt x="1670816" y="1196022"/>
                </a:lnTo>
                <a:lnTo>
                  <a:pt x="1642163" y="1229580"/>
                </a:lnTo>
                <a:lnTo>
                  <a:pt x="1611308" y="1261693"/>
                </a:lnTo>
                <a:lnTo>
                  <a:pt x="1578342" y="1292284"/>
                </a:lnTo>
                <a:lnTo>
                  <a:pt x="1543357" y="1321278"/>
                </a:lnTo>
                <a:lnTo>
                  <a:pt x="1506445" y="1348598"/>
                </a:lnTo>
                <a:lnTo>
                  <a:pt x="1467698" y="1374169"/>
                </a:lnTo>
                <a:lnTo>
                  <a:pt x="1427207" y="1397915"/>
                </a:lnTo>
                <a:lnTo>
                  <a:pt x="1385063" y="1419760"/>
                </a:lnTo>
                <a:lnTo>
                  <a:pt x="1341359" y="1439628"/>
                </a:lnTo>
                <a:lnTo>
                  <a:pt x="1296186" y="1457443"/>
                </a:lnTo>
                <a:lnTo>
                  <a:pt x="1249635" y="1473129"/>
                </a:lnTo>
                <a:lnTo>
                  <a:pt x="1201799" y="1486610"/>
                </a:lnTo>
                <a:lnTo>
                  <a:pt x="1152769" y="1497810"/>
                </a:lnTo>
                <a:lnTo>
                  <a:pt x="1102637" y="1506654"/>
                </a:lnTo>
                <a:lnTo>
                  <a:pt x="1051494" y="1513065"/>
                </a:lnTo>
                <a:lnTo>
                  <a:pt x="999432" y="1516967"/>
                </a:lnTo>
                <a:lnTo>
                  <a:pt x="946543" y="1518285"/>
                </a:lnTo>
                <a:lnTo>
                  <a:pt x="1351597" y="1518285"/>
                </a:lnTo>
                <a:lnTo>
                  <a:pt x="1423904" y="1486267"/>
                </a:lnTo>
                <a:lnTo>
                  <a:pt x="1465272" y="1464599"/>
                </a:lnTo>
                <a:lnTo>
                  <a:pt x="1505191" y="1441220"/>
                </a:lnTo>
                <a:lnTo>
                  <a:pt x="1543589" y="1416190"/>
                </a:lnTo>
                <a:lnTo>
                  <a:pt x="1580392" y="1389572"/>
                </a:lnTo>
                <a:lnTo>
                  <a:pt x="1615528" y="1361427"/>
                </a:lnTo>
                <a:lnTo>
                  <a:pt x="1648925" y="1331815"/>
                </a:lnTo>
                <a:lnTo>
                  <a:pt x="1680509" y="1300799"/>
                </a:lnTo>
                <a:lnTo>
                  <a:pt x="1710208" y="1268439"/>
                </a:lnTo>
                <a:lnTo>
                  <a:pt x="1737949" y="1234797"/>
                </a:lnTo>
                <a:lnTo>
                  <a:pt x="1763659" y="1199935"/>
                </a:lnTo>
                <a:lnTo>
                  <a:pt x="1787266" y="1163912"/>
                </a:lnTo>
                <a:lnTo>
                  <a:pt x="1808697" y="1126792"/>
                </a:lnTo>
                <a:lnTo>
                  <a:pt x="1827879" y="1088634"/>
                </a:lnTo>
                <a:lnTo>
                  <a:pt x="1844739" y="1049501"/>
                </a:lnTo>
                <a:lnTo>
                  <a:pt x="1859205" y="1009454"/>
                </a:lnTo>
                <a:lnTo>
                  <a:pt x="1871204" y="968553"/>
                </a:lnTo>
                <a:lnTo>
                  <a:pt x="1880663" y="926861"/>
                </a:lnTo>
                <a:lnTo>
                  <a:pt x="1887510" y="884439"/>
                </a:lnTo>
                <a:lnTo>
                  <a:pt x="1891671" y="841348"/>
                </a:lnTo>
                <a:lnTo>
                  <a:pt x="1893074" y="797648"/>
                </a:lnTo>
                <a:lnTo>
                  <a:pt x="1891658" y="753815"/>
                </a:lnTo>
                <a:lnTo>
                  <a:pt x="1887479" y="710668"/>
                </a:lnTo>
                <a:lnTo>
                  <a:pt x="1880627" y="668282"/>
                </a:lnTo>
                <a:lnTo>
                  <a:pt x="1871200" y="626734"/>
                </a:lnTo>
                <a:lnTo>
                  <a:pt x="1859205" y="585850"/>
                </a:lnTo>
                <a:lnTo>
                  <a:pt x="1844739" y="545804"/>
                </a:lnTo>
                <a:lnTo>
                  <a:pt x="1827879" y="506673"/>
                </a:lnTo>
                <a:lnTo>
                  <a:pt x="1808697" y="468517"/>
                </a:lnTo>
                <a:lnTo>
                  <a:pt x="1787266" y="431398"/>
                </a:lnTo>
                <a:lnTo>
                  <a:pt x="1763659" y="395378"/>
                </a:lnTo>
                <a:lnTo>
                  <a:pt x="1737949" y="360517"/>
                </a:lnTo>
                <a:lnTo>
                  <a:pt x="1710208" y="326876"/>
                </a:lnTo>
                <a:lnTo>
                  <a:pt x="1680509" y="294518"/>
                </a:lnTo>
                <a:lnTo>
                  <a:pt x="1648925" y="263504"/>
                </a:lnTo>
                <a:lnTo>
                  <a:pt x="1615528" y="233894"/>
                </a:lnTo>
                <a:lnTo>
                  <a:pt x="1580392" y="205750"/>
                </a:lnTo>
                <a:lnTo>
                  <a:pt x="1543589" y="179133"/>
                </a:lnTo>
                <a:lnTo>
                  <a:pt x="1505191" y="154106"/>
                </a:lnTo>
                <a:lnTo>
                  <a:pt x="1465272" y="130728"/>
                </a:lnTo>
                <a:lnTo>
                  <a:pt x="1423904" y="109061"/>
                </a:lnTo>
                <a:lnTo>
                  <a:pt x="1381160" y="89167"/>
                </a:lnTo>
                <a:lnTo>
                  <a:pt x="1351578" y="77038"/>
                </a:lnTo>
                <a:close/>
              </a:path>
              <a:path w="1893570" h="1608454">
                <a:moveTo>
                  <a:pt x="512775" y="1423543"/>
                </a:moveTo>
                <a:lnTo>
                  <a:pt x="503313" y="1423543"/>
                </a:lnTo>
                <a:lnTo>
                  <a:pt x="499389" y="1424127"/>
                </a:lnTo>
                <a:lnTo>
                  <a:pt x="246405" y="1504569"/>
                </a:lnTo>
                <a:lnTo>
                  <a:pt x="500736" y="1504569"/>
                </a:lnTo>
                <a:lnTo>
                  <a:pt x="504812" y="1503273"/>
                </a:lnTo>
                <a:lnTo>
                  <a:pt x="771835" y="1503273"/>
                </a:lnTo>
                <a:lnTo>
                  <a:pt x="704143" y="1489680"/>
                </a:lnTo>
                <a:lnTo>
                  <a:pt x="657476" y="1477259"/>
                </a:lnTo>
                <a:lnTo>
                  <a:pt x="611715" y="1462668"/>
                </a:lnTo>
                <a:lnTo>
                  <a:pt x="566990" y="1445934"/>
                </a:lnTo>
                <a:lnTo>
                  <a:pt x="523430" y="1427086"/>
                </a:lnTo>
                <a:lnTo>
                  <a:pt x="518312" y="1424736"/>
                </a:lnTo>
                <a:lnTo>
                  <a:pt x="512775" y="14235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 anchor="ctr"/>
          <a:lstStyle/>
          <a:p>
            <a:endParaRPr sz="2800"/>
          </a:p>
        </p:txBody>
      </p:sp>
      <p:sp>
        <p:nvSpPr>
          <p:cNvPr id="7" name="object 7"/>
          <p:cNvSpPr/>
          <p:nvPr/>
        </p:nvSpPr>
        <p:spPr>
          <a:xfrm>
            <a:off x="5544833" y="3854377"/>
            <a:ext cx="174416" cy="164414"/>
          </a:xfrm>
          <a:custGeom>
            <a:avLst/>
            <a:gdLst/>
            <a:ahLst/>
            <a:cxnLst/>
            <a:rect l="l" t="t" r="r" b="b"/>
            <a:pathLst>
              <a:path w="177164" h="167004">
                <a:moveTo>
                  <a:pt x="88353" y="0"/>
                </a:moveTo>
                <a:lnTo>
                  <a:pt x="53974" y="6546"/>
                </a:lnTo>
                <a:lnTo>
                  <a:pt x="25888" y="24409"/>
                </a:lnTo>
                <a:lnTo>
                  <a:pt x="6947" y="50920"/>
                </a:lnTo>
                <a:lnTo>
                  <a:pt x="0" y="83413"/>
                </a:lnTo>
                <a:lnTo>
                  <a:pt x="6947" y="115899"/>
                </a:lnTo>
                <a:lnTo>
                  <a:pt x="25888" y="142443"/>
                </a:lnTo>
                <a:lnTo>
                  <a:pt x="53974" y="160348"/>
                </a:lnTo>
                <a:lnTo>
                  <a:pt x="88353" y="166916"/>
                </a:lnTo>
                <a:lnTo>
                  <a:pt x="122793" y="160348"/>
                </a:lnTo>
                <a:lnTo>
                  <a:pt x="150899" y="142443"/>
                </a:lnTo>
                <a:lnTo>
                  <a:pt x="169840" y="115899"/>
                </a:lnTo>
                <a:lnTo>
                  <a:pt x="176784" y="83413"/>
                </a:lnTo>
                <a:lnTo>
                  <a:pt x="169840" y="50920"/>
                </a:lnTo>
                <a:lnTo>
                  <a:pt x="150899" y="24409"/>
                </a:lnTo>
                <a:lnTo>
                  <a:pt x="122793" y="6546"/>
                </a:lnTo>
                <a:lnTo>
                  <a:pt x="883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 anchor="ctr"/>
          <a:lstStyle/>
          <a:p>
            <a:endParaRPr sz="2800"/>
          </a:p>
        </p:txBody>
      </p:sp>
      <p:sp>
        <p:nvSpPr>
          <p:cNvPr id="8" name="object 8"/>
          <p:cNvSpPr/>
          <p:nvPr/>
        </p:nvSpPr>
        <p:spPr>
          <a:xfrm>
            <a:off x="5936627" y="3854377"/>
            <a:ext cx="174416" cy="164414"/>
          </a:xfrm>
          <a:custGeom>
            <a:avLst/>
            <a:gdLst/>
            <a:ahLst/>
            <a:cxnLst/>
            <a:rect l="l" t="t" r="r" b="b"/>
            <a:pathLst>
              <a:path w="177164" h="167004">
                <a:moveTo>
                  <a:pt x="88341" y="0"/>
                </a:moveTo>
                <a:lnTo>
                  <a:pt x="53942" y="6546"/>
                </a:lnTo>
                <a:lnTo>
                  <a:pt x="25863" y="24409"/>
                </a:lnTo>
                <a:lnTo>
                  <a:pt x="6938" y="50920"/>
                </a:lnTo>
                <a:lnTo>
                  <a:pt x="0" y="83413"/>
                </a:lnTo>
                <a:lnTo>
                  <a:pt x="6938" y="115899"/>
                </a:lnTo>
                <a:lnTo>
                  <a:pt x="25863" y="142443"/>
                </a:lnTo>
                <a:lnTo>
                  <a:pt x="53942" y="160348"/>
                </a:lnTo>
                <a:lnTo>
                  <a:pt x="88341" y="166916"/>
                </a:lnTo>
                <a:lnTo>
                  <a:pt x="122747" y="160348"/>
                </a:lnTo>
                <a:lnTo>
                  <a:pt x="150829" y="142443"/>
                </a:lnTo>
                <a:lnTo>
                  <a:pt x="169756" y="115899"/>
                </a:lnTo>
                <a:lnTo>
                  <a:pt x="176695" y="83413"/>
                </a:lnTo>
                <a:lnTo>
                  <a:pt x="169756" y="50920"/>
                </a:lnTo>
                <a:lnTo>
                  <a:pt x="150829" y="24409"/>
                </a:lnTo>
                <a:lnTo>
                  <a:pt x="122747" y="6546"/>
                </a:lnTo>
                <a:lnTo>
                  <a:pt x="883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 anchor="ctr"/>
          <a:lstStyle/>
          <a:p>
            <a:endParaRPr sz="2800"/>
          </a:p>
        </p:txBody>
      </p:sp>
      <p:sp>
        <p:nvSpPr>
          <p:cNvPr id="9" name="object 9"/>
          <p:cNvSpPr/>
          <p:nvPr/>
        </p:nvSpPr>
        <p:spPr>
          <a:xfrm>
            <a:off x="6328333" y="3854377"/>
            <a:ext cx="174416" cy="164414"/>
          </a:xfrm>
          <a:custGeom>
            <a:avLst/>
            <a:gdLst/>
            <a:ahLst/>
            <a:cxnLst/>
            <a:rect l="l" t="t" r="r" b="b"/>
            <a:pathLst>
              <a:path w="177165" h="167004">
                <a:moveTo>
                  <a:pt x="88404" y="0"/>
                </a:moveTo>
                <a:lnTo>
                  <a:pt x="53990" y="6546"/>
                </a:lnTo>
                <a:lnTo>
                  <a:pt x="25890" y="24409"/>
                </a:lnTo>
                <a:lnTo>
                  <a:pt x="6946" y="50920"/>
                </a:lnTo>
                <a:lnTo>
                  <a:pt x="0" y="83413"/>
                </a:lnTo>
                <a:lnTo>
                  <a:pt x="6946" y="115899"/>
                </a:lnTo>
                <a:lnTo>
                  <a:pt x="25890" y="142443"/>
                </a:lnTo>
                <a:lnTo>
                  <a:pt x="53990" y="160348"/>
                </a:lnTo>
                <a:lnTo>
                  <a:pt x="88404" y="166916"/>
                </a:lnTo>
                <a:lnTo>
                  <a:pt x="122782" y="160348"/>
                </a:lnTo>
                <a:lnTo>
                  <a:pt x="150863" y="142443"/>
                </a:lnTo>
                <a:lnTo>
                  <a:pt x="169800" y="115899"/>
                </a:lnTo>
                <a:lnTo>
                  <a:pt x="176745" y="83413"/>
                </a:lnTo>
                <a:lnTo>
                  <a:pt x="169800" y="50920"/>
                </a:lnTo>
                <a:lnTo>
                  <a:pt x="150863" y="24409"/>
                </a:lnTo>
                <a:lnTo>
                  <a:pt x="122782" y="6546"/>
                </a:lnTo>
                <a:lnTo>
                  <a:pt x="884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 anchor="ctr"/>
          <a:lstStyle/>
          <a:p>
            <a:endParaRPr sz="2800"/>
          </a:p>
        </p:txBody>
      </p:sp>
      <p:sp>
        <p:nvSpPr>
          <p:cNvPr id="10" name="object 10"/>
          <p:cNvSpPr/>
          <p:nvPr/>
        </p:nvSpPr>
        <p:spPr>
          <a:xfrm>
            <a:off x="6276421" y="2868563"/>
            <a:ext cx="763931" cy="763931"/>
          </a:xfrm>
          <a:custGeom>
            <a:avLst/>
            <a:gdLst/>
            <a:ahLst/>
            <a:cxnLst/>
            <a:rect l="l" t="t" r="r" b="b"/>
            <a:pathLst>
              <a:path w="775970" h="775970">
                <a:moveTo>
                  <a:pt x="387807" y="0"/>
                </a:moveTo>
                <a:lnTo>
                  <a:pt x="339170" y="3021"/>
                </a:lnTo>
                <a:lnTo>
                  <a:pt x="292333" y="11843"/>
                </a:lnTo>
                <a:lnTo>
                  <a:pt x="247661" y="26103"/>
                </a:lnTo>
                <a:lnTo>
                  <a:pt x="205517" y="45436"/>
                </a:lnTo>
                <a:lnTo>
                  <a:pt x="166264" y="69480"/>
                </a:lnTo>
                <a:lnTo>
                  <a:pt x="130267" y="97871"/>
                </a:lnTo>
                <a:lnTo>
                  <a:pt x="97889" y="130246"/>
                </a:lnTo>
                <a:lnTo>
                  <a:pt x="69494" y="166242"/>
                </a:lnTo>
                <a:lnTo>
                  <a:pt x="45446" y="205494"/>
                </a:lnTo>
                <a:lnTo>
                  <a:pt x="26109" y="247640"/>
                </a:lnTo>
                <a:lnTo>
                  <a:pt x="11846" y="292317"/>
                </a:lnTo>
                <a:lnTo>
                  <a:pt x="3022" y="339160"/>
                </a:lnTo>
                <a:lnTo>
                  <a:pt x="0" y="387807"/>
                </a:lnTo>
                <a:lnTo>
                  <a:pt x="3022" y="436449"/>
                </a:lnTo>
                <a:lnTo>
                  <a:pt x="11846" y="483290"/>
                </a:lnTo>
                <a:lnTo>
                  <a:pt x="26109" y="527966"/>
                </a:lnTo>
                <a:lnTo>
                  <a:pt x="45446" y="570114"/>
                </a:lnTo>
                <a:lnTo>
                  <a:pt x="69494" y="609369"/>
                </a:lnTo>
                <a:lnTo>
                  <a:pt x="97889" y="645368"/>
                </a:lnTo>
                <a:lnTo>
                  <a:pt x="130267" y="677748"/>
                </a:lnTo>
                <a:lnTo>
                  <a:pt x="166264" y="706143"/>
                </a:lnTo>
                <a:lnTo>
                  <a:pt x="205517" y="730192"/>
                </a:lnTo>
                <a:lnTo>
                  <a:pt x="247661" y="749530"/>
                </a:lnTo>
                <a:lnTo>
                  <a:pt x="292333" y="763792"/>
                </a:lnTo>
                <a:lnTo>
                  <a:pt x="339170" y="772617"/>
                </a:lnTo>
                <a:lnTo>
                  <a:pt x="387807" y="775639"/>
                </a:lnTo>
                <a:lnTo>
                  <a:pt x="436464" y="772617"/>
                </a:lnTo>
                <a:lnTo>
                  <a:pt x="483317" y="763792"/>
                </a:lnTo>
                <a:lnTo>
                  <a:pt x="528001" y="749530"/>
                </a:lnTo>
                <a:lnTo>
                  <a:pt x="570153" y="730192"/>
                </a:lnTo>
                <a:lnTo>
                  <a:pt x="609411" y="706143"/>
                </a:lnTo>
                <a:lnTo>
                  <a:pt x="645410" y="677748"/>
                </a:lnTo>
                <a:lnTo>
                  <a:pt x="677788" y="645368"/>
                </a:lnTo>
                <a:lnTo>
                  <a:pt x="706181" y="609369"/>
                </a:lnTo>
                <a:lnTo>
                  <a:pt x="730227" y="570114"/>
                </a:lnTo>
                <a:lnTo>
                  <a:pt x="749561" y="527966"/>
                </a:lnTo>
                <a:lnTo>
                  <a:pt x="763821" y="483290"/>
                </a:lnTo>
                <a:lnTo>
                  <a:pt x="772643" y="436449"/>
                </a:lnTo>
                <a:lnTo>
                  <a:pt x="775665" y="387807"/>
                </a:lnTo>
                <a:lnTo>
                  <a:pt x="772643" y="339160"/>
                </a:lnTo>
                <a:lnTo>
                  <a:pt x="763821" y="292317"/>
                </a:lnTo>
                <a:lnTo>
                  <a:pt x="749561" y="247640"/>
                </a:lnTo>
                <a:lnTo>
                  <a:pt x="730227" y="205494"/>
                </a:lnTo>
                <a:lnTo>
                  <a:pt x="706181" y="166242"/>
                </a:lnTo>
                <a:lnTo>
                  <a:pt x="677788" y="130246"/>
                </a:lnTo>
                <a:lnTo>
                  <a:pt x="645410" y="97871"/>
                </a:lnTo>
                <a:lnTo>
                  <a:pt x="609411" y="69480"/>
                </a:lnTo>
                <a:lnTo>
                  <a:pt x="570153" y="45436"/>
                </a:lnTo>
                <a:lnTo>
                  <a:pt x="528001" y="26103"/>
                </a:lnTo>
                <a:lnTo>
                  <a:pt x="483317" y="11843"/>
                </a:lnTo>
                <a:lnTo>
                  <a:pt x="436464" y="3021"/>
                </a:lnTo>
                <a:lnTo>
                  <a:pt x="387807" y="0"/>
                </a:lnTo>
                <a:close/>
              </a:path>
            </a:pathLst>
          </a:custGeom>
          <a:solidFill>
            <a:srgbClr val="FFCF01"/>
          </a:solidFill>
        </p:spPr>
        <p:txBody>
          <a:bodyPr wrap="square" lIns="0" tIns="0" rIns="0" bIns="0" rtlCol="0" anchor="ctr"/>
          <a:lstStyle/>
          <a:p>
            <a:endParaRPr sz="2800"/>
          </a:p>
        </p:txBody>
      </p:sp>
      <p:sp>
        <p:nvSpPr>
          <p:cNvPr id="11" name="object 11"/>
          <p:cNvSpPr/>
          <p:nvPr/>
        </p:nvSpPr>
        <p:spPr>
          <a:xfrm>
            <a:off x="6239089" y="2831206"/>
            <a:ext cx="839573" cy="839573"/>
          </a:xfrm>
          <a:custGeom>
            <a:avLst/>
            <a:gdLst/>
            <a:ahLst/>
            <a:cxnLst/>
            <a:rect l="l" t="t" r="r" b="b"/>
            <a:pathLst>
              <a:path w="852804" h="852804">
                <a:moveTo>
                  <a:pt x="426326" y="0"/>
                </a:moveTo>
                <a:lnTo>
                  <a:pt x="379936" y="2506"/>
                </a:lnTo>
                <a:lnTo>
                  <a:pt x="334978" y="9851"/>
                </a:lnTo>
                <a:lnTo>
                  <a:pt x="291713" y="21771"/>
                </a:lnTo>
                <a:lnTo>
                  <a:pt x="250404" y="38006"/>
                </a:lnTo>
                <a:lnTo>
                  <a:pt x="211312" y="58293"/>
                </a:lnTo>
                <a:lnTo>
                  <a:pt x="174700" y="82369"/>
                </a:lnTo>
                <a:lnTo>
                  <a:pt x="140829" y="109974"/>
                </a:lnTo>
                <a:lnTo>
                  <a:pt x="109962" y="140843"/>
                </a:lnTo>
                <a:lnTo>
                  <a:pt x="82361" y="174717"/>
                </a:lnTo>
                <a:lnTo>
                  <a:pt x="58286" y="211331"/>
                </a:lnTo>
                <a:lnTo>
                  <a:pt x="38002" y="250425"/>
                </a:lnTo>
                <a:lnTo>
                  <a:pt x="21769" y="291736"/>
                </a:lnTo>
                <a:lnTo>
                  <a:pt x="9849" y="335002"/>
                </a:lnTo>
                <a:lnTo>
                  <a:pt x="2506" y="379961"/>
                </a:lnTo>
                <a:lnTo>
                  <a:pt x="0" y="426351"/>
                </a:lnTo>
                <a:lnTo>
                  <a:pt x="2506" y="472743"/>
                </a:lnTo>
                <a:lnTo>
                  <a:pt x="9849" y="517703"/>
                </a:lnTo>
                <a:lnTo>
                  <a:pt x="21769" y="560970"/>
                </a:lnTo>
                <a:lnTo>
                  <a:pt x="38002" y="602280"/>
                </a:lnTo>
                <a:lnTo>
                  <a:pt x="58286" y="641373"/>
                </a:lnTo>
                <a:lnTo>
                  <a:pt x="82361" y="677987"/>
                </a:lnTo>
                <a:lnTo>
                  <a:pt x="109962" y="711858"/>
                </a:lnTo>
                <a:lnTo>
                  <a:pt x="140829" y="742726"/>
                </a:lnTo>
                <a:lnTo>
                  <a:pt x="174700" y="770328"/>
                </a:lnTo>
                <a:lnTo>
                  <a:pt x="211312" y="794403"/>
                </a:lnTo>
                <a:lnTo>
                  <a:pt x="250404" y="814688"/>
                </a:lnTo>
                <a:lnTo>
                  <a:pt x="291713" y="830921"/>
                </a:lnTo>
                <a:lnTo>
                  <a:pt x="334978" y="842840"/>
                </a:lnTo>
                <a:lnTo>
                  <a:pt x="379936" y="850184"/>
                </a:lnTo>
                <a:lnTo>
                  <a:pt x="426326" y="852690"/>
                </a:lnTo>
                <a:lnTo>
                  <a:pt x="472718" y="850184"/>
                </a:lnTo>
                <a:lnTo>
                  <a:pt x="517679" y="842840"/>
                </a:lnTo>
                <a:lnTo>
                  <a:pt x="560947" y="830921"/>
                </a:lnTo>
                <a:lnTo>
                  <a:pt x="602260" y="814688"/>
                </a:lnTo>
                <a:lnTo>
                  <a:pt x="641355" y="794403"/>
                </a:lnTo>
                <a:lnTo>
                  <a:pt x="669854" y="775665"/>
                </a:lnTo>
                <a:lnTo>
                  <a:pt x="426326" y="775665"/>
                </a:lnTo>
                <a:lnTo>
                  <a:pt x="378995" y="772469"/>
                </a:lnTo>
                <a:lnTo>
                  <a:pt x="333579" y="763163"/>
                </a:lnTo>
                <a:lnTo>
                  <a:pt x="290498" y="748166"/>
                </a:lnTo>
                <a:lnTo>
                  <a:pt x="250172" y="727898"/>
                </a:lnTo>
                <a:lnTo>
                  <a:pt x="213019" y="702778"/>
                </a:lnTo>
                <a:lnTo>
                  <a:pt x="179458" y="673227"/>
                </a:lnTo>
                <a:lnTo>
                  <a:pt x="149911" y="639663"/>
                </a:lnTo>
                <a:lnTo>
                  <a:pt x="124795" y="602506"/>
                </a:lnTo>
                <a:lnTo>
                  <a:pt x="104530" y="562177"/>
                </a:lnTo>
                <a:lnTo>
                  <a:pt x="89536" y="519095"/>
                </a:lnTo>
                <a:lnTo>
                  <a:pt x="80232" y="473680"/>
                </a:lnTo>
                <a:lnTo>
                  <a:pt x="77038" y="426351"/>
                </a:lnTo>
                <a:lnTo>
                  <a:pt x="80232" y="379023"/>
                </a:lnTo>
                <a:lnTo>
                  <a:pt x="89536" y="333608"/>
                </a:lnTo>
                <a:lnTo>
                  <a:pt x="104530" y="290527"/>
                </a:lnTo>
                <a:lnTo>
                  <a:pt x="124795" y="250199"/>
                </a:lnTo>
                <a:lnTo>
                  <a:pt x="149911" y="213045"/>
                </a:lnTo>
                <a:lnTo>
                  <a:pt x="179458" y="179482"/>
                </a:lnTo>
                <a:lnTo>
                  <a:pt x="213019" y="149932"/>
                </a:lnTo>
                <a:lnTo>
                  <a:pt x="250172" y="124814"/>
                </a:lnTo>
                <a:lnTo>
                  <a:pt x="290498" y="104547"/>
                </a:lnTo>
                <a:lnTo>
                  <a:pt x="333579" y="89551"/>
                </a:lnTo>
                <a:lnTo>
                  <a:pt x="378995" y="80245"/>
                </a:lnTo>
                <a:lnTo>
                  <a:pt x="426326" y="77050"/>
                </a:lnTo>
                <a:lnTo>
                  <a:pt x="669881" y="77050"/>
                </a:lnTo>
                <a:lnTo>
                  <a:pt x="641355" y="58293"/>
                </a:lnTo>
                <a:lnTo>
                  <a:pt x="602260" y="38006"/>
                </a:lnTo>
                <a:lnTo>
                  <a:pt x="560947" y="21771"/>
                </a:lnTo>
                <a:lnTo>
                  <a:pt x="517679" y="9851"/>
                </a:lnTo>
                <a:lnTo>
                  <a:pt x="472718" y="2506"/>
                </a:lnTo>
                <a:lnTo>
                  <a:pt x="426326" y="0"/>
                </a:lnTo>
                <a:close/>
              </a:path>
              <a:path w="852804" h="852804">
                <a:moveTo>
                  <a:pt x="669881" y="77050"/>
                </a:moveTo>
                <a:lnTo>
                  <a:pt x="426326" y="77050"/>
                </a:lnTo>
                <a:lnTo>
                  <a:pt x="473666" y="80245"/>
                </a:lnTo>
                <a:lnTo>
                  <a:pt x="519091" y="89551"/>
                </a:lnTo>
                <a:lnTo>
                  <a:pt x="562181" y="104547"/>
                </a:lnTo>
                <a:lnTo>
                  <a:pt x="602517" y="124814"/>
                </a:lnTo>
                <a:lnTo>
                  <a:pt x="639678" y="149932"/>
                </a:lnTo>
                <a:lnTo>
                  <a:pt x="673246" y="179482"/>
                </a:lnTo>
                <a:lnTo>
                  <a:pt x="702800" y="213045"/>
                </a:lnTo>
                <a:lnTo>
                  <a:pt x="727922" y="250199"/>
                </a:lnTo>
                <a:lnTo>
                  <a:pt x="748191" y="290527"/>
                </a:lnTo>
                <a:lnTo>
                  <a:pt x="763189" y="333608"/>
                </a:lnTo>
                <a:lnTo>
                  <a:pt x="772495" y="379023"/>
                </a:lnTo>
                <a:lnTo>
                  <a:pt x="775690" y="426351"/>
                </a:lnTo>
                <a:lnTo>
                  <a:pt x="772495" y="473680"/>
                </a:lnTo>
                <a:lnTo>
                  <a:pt x="763189" y="519095"/>
                </a:lnTo>
                <a:lnTo>
                  <a:pt x="748191" y="562177"/>
                </a:lnTo>
                <a:lnTo>
                  <a:pt x="727922" y="602506"/>
                </a:lnTo>
                <a:lnTo>
                  <a:pt x="702800" y="639663"/>
                </a:lnTo>
                <a:lnTo>
                  <a:pt x="673246" y="673227"/>
                </a:lnTo>
                <a:lnTo>
                  <a:pt x="639678" y="702778"/>
                </a:lnTo>
                <a:lnTo>
                  <a:pt x="602517" y="727898"/>
                </a:lnTo>
                <a:lnTo>
                  <a:pt x="562181" y="748166"/>
                </a:lnTo>
                <a:lnTo>
                  <a:pt x="519091" y="763163"/>
                </a:lnTo>
                <a:lnTo>
                  <a:pt x="473666" y="772469"/>
                </a:lnTo>
                <a:lnTo>
                  <a:pt x="426326" y="775665"/>
                </a:lnTo>
                <a:lnTo>
                  <a:pt x="669854" y="775665"/>
                </a:lnTo>
                <a:lnTo>
                  <a:pt x="711844" y="742726"/>
                </a:lnTo>
                <a:lnTo>
                  <a:pt x="742715" y="711858"/>
                </a:lnTo>
                <a:lnTo>
                  <a:pt x="770319" y="677987"/>
                </a:lnTo>
                <a:lnTo>
                  <a:pt x="794396" y="641373"/>
                </a:lnTo>
                <a:lnTo>
                  <a:pt x="814683" y="602280"/>
                </a:lnTo>
                <a:lnTo>
                  <a:pt x="830918" y="560970"/>
                </a:lnTo>
                <a:lnTo>
                  <a:pt x="842839" y="517703"/>
                </a:lnTo>
                <a:lnTo>
                  <a:pt x="850184" y="472743"/>
                </a:lnTo>
                <a:lnTo>
                  <a:pt x="852690" y="426351"/>
                </a:lnTo>
                <a:lnTo>
                  <a:pt x="850184" y="379961"/>
                </a:lnTo>
                <a:lnTo>
                  <a:pt x="842839" y="335002"/>
                </a:lnTo>
                <a:lnTo>
                  <a:pt x="830918" y="291736"/>
                </a:lnTo>
                <a:lnTo>
                  <a:pt x="814683" y="250425"/>
                </a:lnTo>
                <a:lnTo>
                  <a:pt x="794396" y="211331"/>
                </a:lnTo>
                <a:lnTo>
                  <a:pt x="770319" y="174717"/>
                </a:lnTo>
                <a:lnTo>
                  <a:pt x="742715" y="140843"/>
                </a:lnTo>
                <a:lnTo>
                  <a:pt x="711844" y="109974"/>
                </a:lnTo>
                <a:lnTo>
                  <a:pt x="677970" y="82369"/>
                </a:lnTo>
                <a:lnTo>
                  <a:pt x="669881" y="77050"/>
                </a:lnTo>
                <a:close/>
              </a:path>
            </a:pathLst>
          </a:custGeom>
          <a:solidFill>
            <a:srgbClr val="020202"/>
          </a:solidFill>
        </p:spPr>
        <p:txBody>
          <a:bodyPr wrap="square" lIns="0" tIns="0" rIns="0" bIns="0" rtlCol="0" anchor="ctr"/>
          <a:lstStyle/>
          <a:p>
            <a:endParaRPr sz="2800"/>
          </a:p>
        </p:txBody>
      </p:sp>
      <p:sp>
        <p:nvSpPr>
          <p:cNvPr id="12" name="object 12"/>
          <p:cNvSpPr/>
          <p:nvPr/>
        </p:nvSpPr>
        <p:spPr>
          <a:xfrm>
            <a:off x="6579922" y="3055776"/>
            <a:ext cx="119403" cy="417599"/>
          </a:xfrm>
          <a:custGeom>
            <a:avLst/>
            <a:gdLst/>
            <a:ahLst/>
            <a:cxnLst/>
            <a:rect l="l" t="t" r="r" b="b"/>
            <a:pathLst>
              <a:path w="121284" h="424179">
                <a:moveTo>
                  <a:pt x="121196" y="87618"/>
                </a:moveTo>
                <a:lnTo>
                  <a:pt x="69849" y="87618"/>
                </a:lnTo>
                <a:lnTo>
                  <a:pt x="69849" y="397981"/>
                </a:lnTo>
                <a:lnTo>
                  <a:pt x="71867" y="407980"/>
                </a:lnTo>
                <a:lnTo>
                  <a:pt x="77368" y="416147"/>
                </a:lnTo>
                <a:lnTo>
                  <a:pt x="85526" y="421653"/>
                </a:lnTo>
                <a:lnTo>
                  <a:pt x="95516" y="423673"/>
                </a:lnTo>
                <a:lnTo>
                  <a:pt x="105497" y="421653"/>
                </a:lnTo>
                <a:lnTo>
                  <a:pt x="113661" y="416147"/>
                </a:lnTo>
                <a:lnTo>
                  <a:pt x="119173" y="407980"/>
                </a:lnTo>
                <a:lnTo>
                  <a:pt x="121196" y="397981"/>
                </a:lnTo>
                <a:lnTo>
                  <a:pt x="121196" y="87618"/>
                </a:lnTo>
                <a:close/>
              </a:path>
              <a:path w="121284" h="424179">
                <a:moveTo>
                  <a:pt x="97949" y="0"/>
                </a:moveTo>
                <a:lnTo>
                  <a:pt x="7543" y="77280"/>
                </a:lnTo>
                <a:lnTo>
                  <a:pt x="0" y="95429"/>
                </a:lnTo>
                <a:lnTo>
                  <a:pt x="1885" y="105087"/>
                </a:lnTo>
                <a:lnTo>
                  <a:pt x="7543" y="113577"/>
                </a:lnTo>
                <a:lnTo>
                  <a:pt x="16044" y="119228"/>
                </a:lnTo>
                <a:lnTo>
                  <a:pt x="25704" y="121111"/>
                </a:lnTo>
                <a:lnTo>
                  <a:pt x="35365" y="119228"/>
                </a:lnTo>
                <a:lnTo>
                  <a:pt x="43865" y="113577"/>
                </a:lnTo>
                <a:lnTo>
                  <a:pt x="69849" y="87618"/>
                </a:lnTo>
                <a:lnTo>
                  <a:pt x="121196" y="87618"/>
                </a:lnTo>
                <a:lnTo>
                  <a:pt x="121196" y="25604"/>
                </a:lnTo>
                <a:lnTo>
                  <a:pt x="120065" y="18073"/>
                </a:lnTo>
                <a:lnTo>
                  <a:pt x="116860" y="11336"/>
                </a:lnTo>
                <a:lnTo>
                  <a:pt x="111857" y="5798"/>
                </a:lnTo>
                <a:lnTo>
                  <a:pt x="105333" y="1868"/>
                </a:lnTo>
                <a:lnTo>
                  <a:pt x="97949" y="0"/>
                </a:lnTo>
                <a:close/>
              </a:path>
            </a:pathLst>
          </a:custGeom>
          <a:solidFill>
            <a:srgbClr val="221F1F"/>
          </a:solidFill>
        </p:spPr>
        <p:txBody>
          <a:bodyPr wrap="square" lIns="0" tIns="0" rIns="0" bIns="0" rtlCol="0" anchor="ctr"/>
          <a:lstStyle/>
          <a:p>
            <a:endParaRPr sz="2800"/>
          </a:p>
        </p:txBody>
      </p:sp>
      <p:sp>
        <p:nvSpPr>
          <p:cNvPr id="13" name="object 13"/>
          <p:cNvSpPr/>
          <p:nvPr/>
        </p:nvSpPr>
        <p:spPr>
          <a:xfrm>
            <a:off x="9347417" y="2934048"/>
            <a:ext cx="1307810" cy="1754165"/>
          </a:xfrm>
          <a:custGeom>
            <a:avLst/>
            <a:gdLst/>
            <a:ahLst/>
            <a:cxnLst/>
            <a:rect l="l" t="t" r="r" b="b"/>
            <a:pathLst>
              <a:path w="1328420" h="1781810">
                <a:moveTo>
                  <a:pt x="1265504" y="1637766"/>
                </a:moveTo>
                <a:lnTo>
                  <a:pt x="1221428" y="1616617"/>
                </a:lnTo>
                <a:lnTo>
                  <a:pt x="1202994" y="1565770"/>
                </a:lnTo>
                <a:lnTo>
                  <a:pt x="1199565" y="71386"/>
                </a:lnTo>
                <a:lnTo>
                  <a:pt x="1193821" y="43473"/>
                </a:lnTo>
                <a:lnTo>
                  <a:pt x="1178301" y="20710"/>
                </a:lnTo>
                <a:lnTo>
                  <a:pt x="1155372" y="5439"/>
                </a:lnTo>
                <a:lnTo>
                  <a:pt x="1127404" y="0"/>
                </a:lnTo>
                <a:lnTo>
                  <a:pt x="78397" y="9004"/>
                </a:lnTo>
                <a:lnTo>
                  <a:pt x="27420" y="30592"/>
                </a:lnTo>
                <a:lnTo>
                  <a:pt x="5943" y="81622"/>
                </a:lnTo>
                <a:lnTo>
                  <a:pt x="457" y="949007"/>
                </a:lnTo>
                <a:lnTo>
                  <a:pt x="128" y="1021003"/>
                </a:lnTo>
                <a:lnTo>
                  <a:pt x="33" y="1059364"/>
                </a:lnTo>
                <a:lnTo>
                  <a:pt x="0" y="1093000"/>
                </a:lnTo>
                <a:lnTo>
                  <a:pt x="0" y="1336205"/>
                </a:lnTo>
                <a:lnTo>
                  <a:pt x="0" y="1364160"/>
                </a:lnTo>
                <a:lnTo>
                  <a:pt x="0" y="1387052"/>
                </a:lnTo>
                <a:lnTo>
                  <a:pt x="0" y="1402520"/>
                </a:lnTo>
                <a:lnTo>
                  <a:pt x="0" y="1408201"/>
                </a:lnTo>
                <a:lnTo>
                  <a:pt x="24" y="1413884"/>
                </a:lnTo>
                <a:lnTo>
                  <a:pt x="39" y="1429356"/>
                </a:lnTo>
                <a:lnTo>
                  <a:pt x="48" y="1452253"/>
                </a:lnTo>
                <a:lnTo>
                  <a:pt x="50" y="1480210"/>
                </a:lnTo>
                <a:lnTo>
                  <a:pt x="50" y="1584909"/>
                </a:lnTo>
                <a:lnTo>
                  <a:pt x="2259" y="1617777"/>
                </a:lnTo>
                <a:lnTo>
                  <a:pt x="17169" y="1689272"/>
                </a:lnTo>
                <a:lnTo>
                  <a:pt x="50543" y="1743241"/>
                </a:lnTo>
                <a:lnTo>
                  <a:pt x="85602" y="1763012"/>
                </a:lnTo>
                <a:lnTo>
                  <a:pt x="136766" y="1781276"/>
                </a:lnTo>
                <a:lnTo>
                  <a:pt x="143586" y="1781276"/>
                </a:lnTo>
                <a:lnTo>
                  <a:pt x="150863" y="1781098"/>
                </a:lnTo>
                <a:lnTo>
                  <a:pt x="152933" y="1780882"/>
                </a:lnTo>
                <a:lnTo>
                  <a:pt x="155028" y="1780654"/>
                </a:lnTo>
                <a:lnTo>
                  <a:pt x="160553" y="1780273"/>
                </a:lnTo>
                <a:lnTo>
                  <a:pt x="160553" y="1780438"/>
                </a:lnTo>
                <a:lnTo>
                  <a:pt x="166234" y="1780563"/>
                </a:lnTo>
                <a:lnTo>
                  <a:pt x="181702" y="1780663"/>
                </a:lnTo>
                <a:lnTo>
                  <a:pt x="204594" y="1780731"/>
                </a:lnTo>
                <a:lnTo>
                  <a:pt x="232549" y="1780755"/>
                </a:lnTo>
                <a:lnTo>
                  <a:pt x="1098232" y="1780755"/>
                </a:lnTo>
                <a:lnTo>
                  <a:pt x="1186700" y="1780755"/>
                </a:lnTo>
                <a:lnTo>
                  <a:pt x="1265504" y="1780755"/>
                </a:lnTo>
                <a:lnTo>
                  <a:pt x="1289718" y="1775114"/>
                </a:lnTo>
                <a:lnTo>
                  <a:pt x="1309546" y="1759754"/>
                </a:lnTo>
                <a:lnTo>
                  <a:pt x="1322941" y="1737020"/>
                </a:lnTo>
                <a:lnTo>
                  <a:pt x="1327861" y="1709254"/>
                </a:lnTo>
                <a:lnTo>
                  <a:pt x="1322941" y="1681497"/>
                </a:lnTo>
                <a:lnTo>
                  <a:pt x="1309546" y="1658766"/>
                </a:lnTo>
                <a:lnTo>
                  <a:pt x="1289718" y="1643407"/>
                </a:lnTo>
                <a:lnTo>
                  <a:pt x="1265504" y="1637766"/>
                </a:lnTo>
                <a:close/>
              </a:path>
            </a:pathLst>
          </a:custGeom>
          <a:ln w="76200">
            <a:solidFill>
              <a:srgbClr val="020202"/>
            </a:solidFill>
          </a:ln>
        </p:spPr>
        <p:txBody>
          <a:bodyPr wrap="square" lIns="0" tIns="0" rIns="0" bIns="0" rtlCol="0" anchor="ctr"/>
          <a:lstStyle/>
          <a:p>
            <a:endParaRPr sz="2800"/>
          </a:p>
        </p:txBody>
      </p:sp>
      <p:sp>
        <p:nvSpPr>
          <p:cNvPr id="14" name="object 14"/>
          <p:cNvSpPr/>
          <p:nvPr/>
        </p:nvSpPr>
        <p:spPr>
          <a:xfrm>
            <a:off x="10535612" y="3939209"/>
            <a:ext cx="269438" cy="748927"/>
          </a:xfrm>
          <a:custGeom>
            <a:avLst/>
            <a:gdLst/>
            <a:ahLst/>
            <a:cxnLst/>
            <a:rect l="l" t="t" r="r" b="b"/>
            <a:pathLst>
              <a:path w="273684" h="760729">
                <a:moveTo>
                  <a:pt x="273532" y="0"/>
                </a:moveTo>
                <a:lnTo>
                  <a:pt x="0" y="0"/>
                </a:lnTo>
                <a:lnTo>
                  <a:pt x="0" y="635914"/>
                </a:lnTo>
                <a:lnTo>
                  <a:pt x="9814" y="684197"/>
                </a:lnTo>
                <a:lnTo>
                  <a:pt x="36533" y="723739"/>
                </a:lnTo>
                <a:lnTo>
                  <a:pt x="76064" y="750459"/>
                </a:lnTo>
                <a:lnTo>
                  <a:pt x="124320" y="760272"/>
                </a:lnTo>
                <a:lnTo>
                  <a:pt x="149174" y="760272"/>
                </a:lnTo>
                <a:lnTo>
                  <a:pt x="197457" y="750459"/>
                </a:lnTo>
                <a:lnTo>
                  <a:pt x="236999" y="723739"/>
                </a:lnTo>
                <a:lnTo>
                  <a:pt x="263718" y="684197"/>
                </a:lnTo>
                <a:lnTo>
                  <a:pt x="273532" y="635914"/>
                </a:lnTo>
                <a:lnTo>
                  <a:pt x="2735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 anchor="ctr"/>
          <a:lstStyle/>
          <a:p>
            <a:endParaRPr sz="2800"/>
          </a:p>
        </p:txBody>
      </p:sp>
      <p:sp>
        <p:nvSpPr>
          <p:cNvPr id="15" name="object 15"/>
          <p:cNvSpPr/>
          <p:nvPr/>
        </p:nvSpPr>
        <p:spPr>
          <a:xfrm>
            <a:off x="10535612" y="3939209"/>
            <a:ext cx="269438" cy="748927"/>
          </a:xfrm>
          <a:custGeom>
            <a:avLst/>
            <a:gdLst/>
            <a:ahLst/>
            <a:cxnLst/>
            <a:rect l="l" t="t" r="r" b="b"/>
            <a:pathLst>
              <a:path w="273684" h="760729">
                <a:moveTo>
                  <a:pt x="273532" y="0"/>
                </a:moveTo>
                <a:lnTo>
                  <a:pt x="0" y="0"/>
                </a:lnTo>
                <a:lnTo>
                  <a:pt x="0" y="387197"/>
                </a:lnTo>
                <a:lnTo>
                  <a:pt x="0" y="635914"/>
                </a:lnTo>
                <a:lnTo>
                  <a:pt x="9814" y="684197"/>
                </a:lnTo>
                <a:lnTo>
                  <a:pt x="36533" y="723739"/>
                </a:lnTo>
                <a:lnTo>
                  <a:pt x="76064" y="750459"/>
                </a:lnTo>
                <a:lnTo>
                  <a:pt x="124320" y="760272"/>
                </a:lnTo>
                <a:lnTo>
                  <a:pt x="149174" y="760272"/>
                </a:lnTo>
                <a:lnTo>
                  <a:pt x="197457" y="750459"/>
                </a:lnTo>
                <a:lnTo>
                  <a:pt x="236999" y="723739"/>
                </a:lnTo>
                <a:lnTo>
                  <a:pt x="263718" y="684197"/>
                </a:lnTo>
                <a:lnTo>
                  <a:pt x="273532" y="635914"/>
                </a:lnTo>
                <a:lnTo>
                  <a:pt x="273532" y="387197"/>
                </a:lnTo>
                <a:lnTo>
                  <a:pt x="273532" y="0"/>
                </a:lnTo>
                <a:close/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 anchor="ctr"/>
          <a:lstStyle/>
          <a:p>
            <a:endParaRPr sz="2800"/>
          </a:p>
        </p:txBody>
      </p:sp>
      <p:sp>
        <p:nvSpPr>
          <p:cNvPr id="16" name="object 16"/>
          <p:cNvSpPr/>
          <p:nvPr/>
        </p:nvSpPr>
        <p:spPr>
          <a:xfrm>
            <a:off x="9091292" y="2915088"/>
            <a:ext cx="1277177" cy="398219"/>
          </a:xfrm>
          <a:custGeom>
            <a:avLst/>
            <a:gdLst/>
            <a:ahLst/>
            <a:cxnLst/>
            <a:rect l="l" t="t" r="r" b="b"/>
            <a:pathLst>
              <a:path w="1297304" h="404495">
                <a:moveTo>
                  <a:pt x="1296708" y="0"/>
                </a:moveTo>
                <a:lnTo>
                  <a:pt x="186105" y="0"/>
                </a:lnTo>
                <a:lnTo>
                  <a:pt x="143574" y="5767"/>
                </a:lnTo>
                <a:lnTo>
                  <a:pt x="104456" y="22183"/>
                </a:lnTo>
                <a:lnTo>
                  <a:pt x="69893" y="47915"/>
                </a:lnTo>
                <a:lnTo>
                  <a:pt x="41026" y="81632"/>
                </a:lnTo>
                <a:lnTo>
                  <a:pt x="18994" y="122004"/>
                </a:lnTo>
                <a:lnTo>
                  <a:pt x="4938" y="167699"/>
                </a:lnTo>
                <a:lnTo>
                  <a:pt x="0" y="217385"/>
                </a:lnTo>
                <a:lnTo>
                  <a:pt x="0" y="404380"/>
                </a:lnTo>
                <a:lnTo>
                  <a:pt x="1131239" y="404380"/>
                </a:lnTo>
                <a:lnTo>
                  <a:pt x="1131239" y="222529"/>
                </a:lnTo>
                <a:lnTo>
                  <a:pt x="1136153" y="167984"/>
                </a:lnTo>
                <a:lnTo>
                  <a:pt x="1150121" y="118319"/>
                </a:lnTo>
                <a:lnTo>
                  <a:pt x="1171982" y="75366"/>
                </a:lnTo>
                <a:lnTo>
                  <a:pt x="1200576" y="40955"/>
                </a:lnTo>
                <a:lnTo>
                  <a:pt x="1234740" y="16916"/>
                </a:lnTo>
                <a:lnTo>
                  <a:pt x="1273314" y="5080"/>
                </a:lnTo>
                <a:lnTo>
                  <a:pt x="1280909" y="2374"/>
                </a:lnTo>
                <a:lnTo>
                  <a:pt x="1289837" y="1371"/>
                </a:lnTo>
                <a:lnTo>
                  <a:pt x="1297266" y="1346"/>
                </a:lnTo>
                <a:lnTo>
                  <a:pt x="1297089" y="914"/>
                </a:lnTo>
                <a:lnTo>
                  <a:pt x="1296809" y="457"/>
                </a:lnTo>
                <a:lnTo>
                  <a:pt x="1296708" y="0"/>
                </a:lnTo>
                <a:close/>
              </a:path>
            </a:pathLst>
          </a:custGeom>
          <a:solidFill>
            <a:srgbClr val="FFCF01"/>
          </a:solidFill>
        </p:spPr>
        <p:txBody>
          <a:bodyPr wrap="square" lIns="0" tIns="0" rIns="0" bIns="0" rtlCol="0" anchor="ctr"/>
          <a:lstStyle/>
          <a:p>
            <a:endParaRPr sz="2800"/>
          </a:p>
        </p:txBody>
      </p:sp>
      <p:sp>
        <p:nvSpPr>
          <p:cNvPr id="17" name="object 17"/>
          <p:cNvSpPr/>
          <p:nvPr/>
        </p:nvSpPr>
        <p:spPr>
          <a:xfrm>
            <a:off x="9091292" y="2915088"/>
            <a:ext cx="1277177" cy="398219"/>
          </a:xfrm>
          <a:custGeom>
            <a:avLst/>
            <a:gdLst/>
            <a:ahLst/>
            <a:cxnLst/>
            <a:rect l="l" t="t" r="r" b="b"/>
            <a:pathLst>
              <a:path w="1297304" h="404495">
                <a:moveTo>
                  <a:pt x="186105" y="0"/>
                </a:moveTo>
                <a:lnTo>
                  <a:pt x="1296708" y="0"/>
                </a:lnTo>
                <a:lnTo>
                  <a:pt x="1296809" y="457"/>
                </a:lnTo>
                <a:lnTo>
                  <a:pt x="1297089" y="914"/>
                </a:lnTo>
                <a:lnTo>
                  <a:pt x="1297266" y="1346"/>
                </a:lnTo>
                <a:lnTo>
                  <a:pt x="1297038" y="1371"/>
                </a:lnTo>
                <a:lnTo>
                  <a:pt x="1296809" y="1371"/>
                </a:lnTo>
                <a:lnTo>
                  <a:pt x="1296644" y="1435"/>
                </a:lnTo>
                <a:lnTo>
                  <a:pt x="1289837" y="1371"/>
                </a:lnTo>
                <a:lnTo>
                  <a:pt x="1280909" y="2374"/>
                </a:lnTo>
                <a:lnTo>
                  <a:pt x="1273314" y="5080"/>
                </a:lnTo>
                <a:lnTo>
                  <a:pt x="1234740" y="16916"/>
                </a:lnTo>
                <a:lnTo>
                  <a:pt x="1200576" y="40955"/>
                </a:lnTo>
                <a:lnTo>
                  <a:pt x="1171982" y="75366"/>
                </a:lnTo>
                <a:lnTo>
                  <a:pt x="1150121" y="118319"/>
                </a:lnTo>
                <a:lnTo>
                  <a:pt x="1136153" y="167984"/>
                </a:lnTo>
                <a:lnTo>
                  <a:pt x="1131239" y="222529"/>
                </a:lnTo>
                <a:lnTo>
                  <a:pt x="1131239" y="404380"/>
                </a:lnTo>
                <a:lnTo>
                  <a:pt x="372160" y="404380"/>
                </a:lnTo>
                <a:lnTo>
                  <a:pt x="0" y="404380"/>
                </a:lnTo>
                <a:lnTo>
                  <a:pt x="0" y="217385"/>
                </a:lnTo>
                <a:lnTo>
                  <a:pt x="4938" y="167699"/>
                </a:lnTo>
                <a:lnTo>
                  <a:pt x="18994" y="122004"/>
                </a:lnTo>
                <a:lnTo>
                  <a:pt x="41026" y="81632"/>
                </a:lnTo>
                <a:lnTo>
                  <a:pt x="69893" y="47915"/>
                </a:lnTo>
                <a:lnTo>
                  <a:pt x="104456" y="22183"/>
                </a:lnTo>
                <a:lnTo>
                  <a:pt x="143574" y="5767"/>
                </a:lnTo>
                <a:lnTo>
                  <a:pt x="186105" y="0"/>
                </a:lnTo>
                <a:close/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 anchor="ctr"/>
          <a:lstStyle/>
          <a:p>
            <a:endParaRPr sz="2800"/>
          </a:p>
        </p:txBody>
      </p:sp>
      <p:sp>
        <p:nvSpPr>
          <p:cNvPr id="18" name="object 18"/>
          <p:cNvSpPr/>
          <p:nvPr/>
        </p:nvSpPr>
        <p:spPr>
          <a:xfrm>
            <a:off x="9682393" y="3696010"/>
            <a:ext cx="527213" cy="0"/>
          </a:xfrm>
          <a:custGeom>
            <a:avLst/>
            <a:gdLst/>
            <a:ahLst/>
            <a:cxnLst/>
            <a:rect l="l" t="t" r="r" b="b"/>
            <a:pathLst>
              <a:path w="601345">
                <a:moveTo>
                  <a:pt x="0" y="0"/>
                </a:moveTo>
                <a:lnTo>
                  <a:pt x="601141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 anchor="ctr"/>
          <a:lstStyle/>
          <a:p>
            <a:endParaRPr sz="2800"/>
          </a:p>
        </p:txBody>
      </p:sp>
      <p:sp>
        <p:nvSpPr>
          <p:cNvPr id="19" name="object 19"/>
          <p:cNvSpPr/>
          <p:nvPr/>
        </p:nvSpPr>
        <p:spPr>
          <a:xfrm>
            <a:off x="9682393" y="3907646"/>
            <a:ext cx="527213" cy="0"/>
          </a:xfrm>
          <a:custGeom>
            <a:avLst/>
            <a:gdLst/>
            <a:ahLst/>
            <a:cxnLst/>
            <a:rect l="l" t="t" r="r" b="b"/>
            <a:pathLst>
              <a:path w="601345">
                <a:moveTo>
                  <a:pt x="0" y="0"/>
                </a:moveTo>
                <a:lnTo>
                  <a:pt x="601141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 anchor="ctr"/>
          <a:lstStyle/>
          <a:p>
            <a:endParaRPr sz="2800"/>
          </a:p>
        </p:txBody>
      </p:sp>
      <p:sp>
        <p:nvSpPr>
          <p:cNvPr id="20" name="object 20"/>
          <p:cNvSpPr/>
          <p:nvPr/>
        </p:nvSpPr>
        <p:spPr>
          <a:xfrm>
            <a:off x="9682393" y="4144678"/>
            <a:ext cx="527213" cy="0"/>
          </a:xfrm>
          <a:custGeom>
            <a:avLst/>
            <a:gdLst/>
            <a:ahLst/>
            <a:cxnLst/>
            <a:rect l="l" t="t" r="r" b="b"/>
            <a:pathLst>
              <a:path w="601345">
                <a:moveTo>
                  <a:pt x="0" y="0"/>
                </a:moveTo>
                <a:lnTo>
                  <a:pt x="601141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 anchor="ctr"/>
          <a:lstStyle/>
          <a:p>
            <a:endParaRPr sz="2800"/>
          </a:p>
        </p:txBody>
      </p:sp>
      <p:sp>
        <p:nvSpPr>
          <p:cNvPr id="21" name="object 21"/>
          <p:cNvSpPr/>
          <p:nvPr/>
        </p:nvSpPr>
        <p:spPr>
          <a:xfrm>
            <a:off x="957802" y="3067246"/>
            <a:ext cx="1609756" cy="1609756"/>
          </a:xfrm>
          <a:custGeom>
            <a:avLst/>
            <a:gdLst/>
            <a:ahLst/>
            <a:cxnLst/>
            <a:rect l="l" t="t" r="r" b="b"/>
            <a:pathLst>
              <a:path w="1635125" h="1635125">
                <a:moveTo>
                  <a:pt x="1635112" y="817562"/>
                </a:moveTo>
                <a:lnTo>
                  <a:pt x="1633724" y="865600"/>
                </a:lnTo>
                <a:lnTo>
                  <a:pt x="1629612" y="912906"/>
                </a:lnTo>
                <a:lnTo>
                  <a:pt x="1622851" y="959405"/>
                </a:lnTo>
                <a:lnTo>
                  <a:pt x="1613520" y="1005020"/>
                </a:lnTo>
                <a:lnTo>
                  <a:pt x="1601694" y="1049674"/>
                </a:lnTo>
                <a:lnTo>
                  <a:pt x="1587450" y="1093290"/>
                </a:lnTo>
                <a:lnTo>
                  <a:pt x="1570865" y="1135792"/>
                </a:lnTo>
                <a:lnTo>
                  <a:pt x="1552016" y="1177103"/>
                </a:lnTo>
                <a:lnTo>
                  <a:pt x="1530978" y="1217147"/>
                </a:lnTo>
                <a:lnTo>
                  <a:pt x="1507830" y="1255846"/>
                </a:lnTo>
                <a:lnTo>
                  <a:pt x="1482647" y="1293124"/>
                </a:lnTo>
                <a:lnTo>
                  <a:pt x="1455506" y="1328904"/>
                </a:lnTo>
                <a:lnTo>
                  <a:pt x="1426484" y="1363110"/>
                </a:lnTo>
                <a:lnTo>
                  <a:pt x="1395658" y="1395664"/>
                </a:lnTo>
                <a:lnTo>
                  <a:pt x="1363104" y="1426491"/>
                </a:lnTo>
                <a:lnTo>
                  <a:pt x="1328899" y="1455514"/>
                </a:lnTo>
                <a:lnTo>
                  <a:pt x="1293119" y="1482655"/>
                </a:lnTo>
                <a:lnTo>
                  <a:pt x="1255842" y="1507839"/>
                </a:lnTo>
                <a:lnTo>
                  <a:pt x="1217144" y="1530988"/>
                </a:lnTo>
                <a:lnTo>
                  <a:pt x="1177101" y="1552026"/>
                </a:lnTo>
                <a:lnTo>
                  <a:pt x="1135790" y="1570876"/>
                </a:lnTo>
                <a:lnTo>
                  <a:pt x="1093289" y="1587461"/>
                </a:lnTo>
                <a:lnTo>
                  <a:pt x="1049673" y="1601706"/>
                </a:lnTo>
                <a:lnTo>
                  <a:pt x="1005020" y="1613532"/>
                </a:lnTo>
                <a:lnTo>
                  <a:pt x="959405" y="1622864"/>
                </a:lnTo>
                <a:lnTo>
                  <a:pt x="912906" y="1629624"/>
                </a:lnTo>
                <a:lnTo>
                  <a:pt x="865600" y="1633737"/>
                </a:lnTo>
                <a:lnTo>
                  <a:pt x="817562" y="1635125"/>
                </a:lnTo>
                <a:lnTo>
                  <a:pt x="769522" y="1633737"/>
                </a:lnTo>
                <a:lnTo>
                  <a:pt x="722213" y="1629624"/>
                </a:lnTo>
                <a:lnTo>
                  <a:pt x="675712" y="1622864"/>
                </a:lnTo>
                <a:lnTo>
                  <a:pt x="630096" y="1613532"/>
                </a:lnTo>
                <a:lnTo>
                  <a:pt x="585441" y="1601706"/>
                </a:lnTo>
                <a:lnTo>
                  <a:pt x="541823" y="1587461"/>
                </a:lnTo>
                <a:lnTo>
                  <a:pt x="499321" y="1570876"/>
                </a:lnTo>
                <a:lnTo>
                  <a:pt x="458009" y="1552026"/>
                </a:lnTo>
                <a:lnTo>
                  <a:pt x="417966" y="1530988"/>
                </a:lnTo>
                <a:lnTo>
                  <a:pt x="379267" y="1507839"/>
                </a:lnTo>
                <a:lnTo>
                  <a:pt x="341989" y="1482655"/>
                </a:lnTo>
                <a:lnTo>
                  <a:pt x="306209" y="1455514"/>
                </a:lnTo>
                <a:lnTo>
                  <a:pt x="272004" y="1426491"/>
                </a:lnTo>
                <a:lnTo>
                  <a:pt x="239450" y="1395664"/>
                </a:lnTo>
                <a:lnTo>
                  <a:pt x="208624" y="1363110"/>
                </a:lnTo>
                <a:lnTo>
                  <a:pt x="179602" y="1328904"/>
                </a:lnTo>
                <a:lnTo>
                  <a:pt x="152462" y="1293124"/>
                </a:lnTo>
                <a:lnTo>
                  <a:pt x="127279" y="1255846"/>
                </a:lnTo>
                <a:lnTo>
                  <a:pt x="104131" y="1217147"/>
                </a:lnTo>
                <a:lnTo>
                  <a:pt x="83094" y="1177103"/>
                </a:lnTo>
                <a:lnTo>
                  <a:pt x="64245" y="1135792"/>
                </a:lnTo>
                <a:lnTo>
                  <a:pt x="47660" y="1093290"/>
                </a:lnTo>
                <a:lnTo>
                  <a:pt x="33416" y="1049674"/>
                </a:lnTo>
                <a:lnTo>
                  <a:pt x="21591" y="1005020"/>
                </a:lnTo>
                <a:lnTo>
                  <a:pt x="12260" y="959405"/>
                </a:lnTo>
                <a:lnTo>
                  <a:pt x="5500" y="912906"/>
                </a:lnTo>
                <a:lnTo>
                  <a:pt x="1387" y="865600"/>
                </a:lnTo>
                <a:lnTo>
                  <a:pt x="0" y="817562"/>
                </a:lnTo>
                <a:lnTo>
                  <a:pt x="1387" y="769524"/>
                </a:lnTo>
                <a:lnTo>
                  <a:pt x="5500" y="722218"/>
                </a:lnTo>
                <a:lnTo>
                  <a:pt x="12260" y="675719"/>
                </a:lnTo>
                <a:lnTo>
                  <a:pt x="21591" y="630104"/>
                </a:lnTo>
                <a:lnTo>
                  <a:pt x="33416" y="585450"/>
                </a:lnTo>
                <a:lnTo>
                  <a:pt x="47660" y="541834"/>
                </a:lnTo>
                <a:lnTo>
                  <a:pt x="64245" y="499332"/>
                </a:lnTo>
                <a:lnTo>
                  <a:pt x="83094" y="458021"/>
                </a:lnTo>
                <a:lnTo>
                  <a:pt x="104131" y="417977"/>
                </a:lnTo>
                <a:lnTo>
                  <a:pt x="127279" y="379278"/>
                </a:lnTo>
                <a:lnTo>
                  <a:pt x="152462" y="342000"/>
                </a:lnTo>
                <a:lnTo>
                  <a:pt x="179602" y="306220"/>
                </a:lnTo>
                <a:lnTo>
                  <a:pt x="208624" y="272014"/>
                </a:lnTo>
                <a:lnTo>
                  <a:pt x="239450" y="239460"/>
                </a:lnTo>
                <a:lnTo>
                  <a:pt x="272004" y="208633"/>
                </a:lnTo>
                <a:lnTo>
                  <a:pt x="306209" y="179610"/>
                </a:lnTo>
                <a:lnTo>
                  <a:pt x="341989" y="152469"/>
                </a:lnTo>
                <a:lnTo>
                  <a:pt x="379267" y="127285"/>
                </a:lnTo>
                <a:lnTo>
                  <a:pt x="417966" y="104136"/>
                </a:lnTo>
                <a:lnTo>
                  <a:pt x="458009" y="83098"/>
                </a:lnTo>
                <a:lnTo>
                  <a:pt x="499321" y="64248"/>
                </a:lnTo>
                <a:lnTo>
                  <a:pt x="541823" y="47663"/>
                </a:lnTo>
                <a:lnTo>
                  <a:pt x="585441" y="33418"/>
                </a:lnTo>
                <a:lnTo>
                  <a:pt x="630096" y="21592"/>
                </a:lnTo>
                <a:lnTo>
                  <a:pt x="675712" y="12260"/>
                </a:lnTo>
                <a:lnTo>
                  <a:pt x="722213" y="5500"/>
                </a:lnTo>
                <a:lnTo>
                  <a:pt x="769522" y="1387"/>
                </a:lnTo>
                <a:lnTo>
                  <a:pt x="817562" y="0"/>
                </a:lnTo>
                <a:lnTo>
                  <a:pt x="865600" y="1387"/>
                </a:lnTo>
                <a:lnTo>
                  <a:pt x="912906" y="5500"/>
                </a:lnTo>
                <a:lnTo>
                  <a:pt x="959405" y="12260"/>
                </a:lnTo>
                <a:lnTo>
                  <a:pt x="1005020" y="21592"/>
                </a:lnTo>
                <a:lnTo>
                  <a:pt x="1049673" y="33418"/>
                </a:lnTo>
                <a:lnTo>
                  <a:pt x="1093289" y="47663"/>
                </a:lnTo>
                <a:lnTo>
                  <a:pt x="1135790" y="64248"/>
                </a:lnTo>
                <a:lnTo>
                  <a:pt x="1177101" y="83098"/>
                </a:lnTo>
                <a:lnTo>
                  <a:pt x="1217144" y="104136"/>
                </a:lnTo>
                <a:lnTo>
                  <a:pt x="1255842" y="127285"/>
                </a:lnTo>
                <a:lnTo>
                  <a:pt x="1293119" y="152469"/>
                </a:lnTo>
                <a:lnTo>
                  <a:pt x="1328899" y="179610"/>
                </a:lnTo>
                <a:lnTo>
                  <a:pt x="1363104" y="208633"/>
                </a:lnTo>
                <a:lnTo>
                  <a:pt x="1395658" y="239460"/>
                </a:lnTo>
                <a:lnTo>
                  <a:pt x="1426484" y="272014"/>
                </a:lnTo>
                <a:lnTo>
                  <a:pt x="1455506" y="306220"/>
                </a:lnTo>
                <a:lnTo>
                  <a:pt x="1482647" y="342000"/>
                </a:lnTo>
                <a:lnTo>
                  <a:pt x="1507830" y="379278"/>
                </a:lnTo>
                <a:lnTo>
                  <a:pt x="1530978" y="417977"/>
                </a:lnTo>
                <a:lnTo>
                  <a:pt x="1552016" y="458021"/>
                </a:lnTo>
                <a:lnTo>
                  <a:pt x="1570865" y="499332"/>
                </a:lnTo>
                <a:lnTo>
                  <a:pt x="1587450" y="541834"/>
                </a:lnTo>
                <a:lnTo>
                  <a:pt x="1601694" y="585450"/>
                </a:lnTo>
                <a:lnTo>
                  <a:pt x="1613520" y="630104"/>
                </a:lnTo>
                <a:lnTo>
                  <a:pt x="1622851" y="675719"/>
                </a:lnTo>
                <a:lnTo>
                  <a:pt x="1629612" y="722218"/>
                </a:lnTo>
                <a:lnTo>
                  <a:pt x="1633724" y="769524"/>
                </a:lnTo>
                <a:lnTo>
                  <a:pt x="1635112" y="817562"/>
                </a:lnTo>
                <a:close/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 anchor="ctr"/>
          <a:lstStyle/>
          <a:p>
            <a:endParaRPr sz="2800"/>
          </a:p>
        </p:txBody>
      </p:sp>
      <p:sp>
        <p:nvSpPr>
          <p:cNvPr id="22" name="object 22"/>
          <p:cNvSpPr/>
          <p:nvPr/>
        </p:nvSpPr>
        <p:spPr>
          <a:xfrm>
            <a:off x="1542421" y="3597345"/>
            <a:ext cx="516998" cy="516998"/>
          </a:xfrm>
          <a:custGeom>
            <a:avLst/>
            <a:gdLst/>
            <a:ahLst/>
            <a:cxnLst/>
            <a:rect l="l" t="t" r="r" b="b"/>
            <a:pathLst>
              <a:path w="525144" h="525145">
                <a:moveTo>
                  <a:pt x="0" y="0"/>
                </a:moveTo>
                <a:lnTo>
                  <a:pt x="524941" y="524929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 anchor="ctr"/>
          <a:lstStyle/>
          <a:p>
            <a:endParaRPr sz="2800"/>
          </a:p>
        </p:txBody>
      </p:sp>
      <p:sp>
        <p:nvSpPr>
          <p:cNvPr id="23" name="object 23"/>
          <p:cNvSpPr/>
          <p:nvPr/>
        </p:nvSpPr>
        <p:spPr>
          <a:xfrm>
            <a:off x="1523266" y="3605205"/>
            <a:ext cx="516998" cy="516998"/>
          </a:xfrm>
          <a:custGeom>
            <a:avLst/>
            <a:gdLst/>
            <a:ahLst/>
            <a:cxnLst/>
            <a:rect l="l" t="t" r="r" b="b"/>
            <a:pathLst>
              <a:path w="525144" h="525145">
                <a:moveTo>
                  <a:pt x="524941" y="0"/>
                </a:moveTo>
                <a:lnTo>
                  <a:pt x="0" y="524929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 anchor="ctr"/>
          <a:lstStyle/>
          <a:p>
            <a:endParaRPr sz="2800"/>
          </a:p>
        </p:txBody>
      </p:sp>
    </p:spTree>
    <p:extLst>
      <p:ext uri="{BB962C8B-B14F-4D97-AF65-F5344CB8AC3E}">
        <p14:creationId xmlns:p14="http://schemas.microsoft.com/office/powerpoint/2010/main" val="428820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622969" y="530721"/>
            <a:ext cx="11755686" cy="73866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697">
              <a:lnSpc>
                <a:spcPct val="100000"/>
              </a:lnSpc>
            </a:pPr>
            <a:r>
              <a:rPr sz="4800" spc="25" dirty="0">
                <a:latin typeface="+mj-lt"/>
              </a:rPr>
              <a:t>Сомнения</a:t>
            </a:r>
            <a:r>
              <a:rPr sz="4800" spc="30" dirty="0">
                <a:latin typeface="+mj-lt"/>
              </a:rPr>
              <a:t> </a:t>
            </a:r>
            <a:r>
              <a:rPr sz="4800" spc="-35" dirty="0">
                <a:latin typeface="+mj-lt"/>
              </a:rPr>
              <a:t>в</a:t>
            </a:r>
            <a:r>
              <a:rPr sz="4800" spc="30" dirty="0">
                <a:latin typeface="+mj-lt"/>
              </a:rPr>
              <a:t> </a:t>
            </a:r>
            <a:r>
              <a:rPr sz="4800" spc="60" dirty="0">
                <a:latin typeface="+mj-lt"/>
              </a:rPr>
              <a:t>безопасности?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4126" y="2009867"/>
            <a:ext cx="9832009" cy="2203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7" marR="5079">
              <a:lnSpc>
                <a:spcPct val="101000"/>
              </a:lnSpc>
            </a:pPr>
            <a:r>
              <a:rPr sz="3600" spc="-10" dirty="0">
                <a:cs typeface="Calibri"/>
              </a:rPr>
              <a:t>Развейте</a:t>
            </a:r>
            <a:r>
              <a:rPr sz="3600" spc="20" dirty="0">
                <a:cs typeface="Calibri"/>
              </a:rPr>
              <a:t> </a:t>
            </a:r>
            <a:r>
              <a:rPr sz="3600" spc="-70" dirty="0">
                <a:cs typeface="Calibri"/>
              </a:rPr>
              <a:t>их:</a:t>
            </a:r>
            <a:r>
              <a:rPr sz="3600" spc="20" dirty="0">
                <a:cs typeface="Calibri"/>
              </a:rPr>
              <a:t> </a:t>
            </a:r>
            <a:r>
              <a:rPr sz="3600" spc="-25" dirty="0">
                <a:cs typeface="Calibri"/>
              </a:rPr>
              <a:t>расскажите,</a:t>
            </a:r>
            <a:r>
              <a:rPr sz="3600" spc="20" dirty="0">
                <a:cs typeface="Calibri"/>
              </a:rPr>
              <a:t> </a:t>
            </a:r>
            <a:r>
              <a:rPr sz="3600" spc="-110" dirty="0">
                <a:cs typeface="Calibri"/>
              </a:rPr>
              <a:t>почему</a:t>
            </a:r>
            <a:r>
              <a:rPr sz="3600" spc="20" dirty="0">
                <a:cs typeface="Calibri"/>
              </a:rPr>
              <a:t> </a:t>
            </a:r>
            <a:r>
              <a:rPr sz="3600" spc="-60" dirty="0">
                <a:cs typeface="Calibri"/>
              </a:rPr>
              <a:t>на</a:t>
            </a:r>
            <a:r>
              <a:rPr sz="3600" spc="20" dirty="0">
                <a:cs typeface="Calibri"/>
              </a:rPr>
              <a:t> </a:t>
            </a:r>
            <a:r>
              <a:rPr sz="3600" spc="-95" dirty="0">
                <a:cs typeface="Calibri"/>
              </a:rPr>
              <a:t>вашем</a:t>
            </a:r>
            <a:r>
              <a:rPr sz="3600" spc="20" dirty="0">
                <a:cs typeface="Calibri"/>
              </a:rPr>
              <a:t> </a:t>
            </a:r>
            <a:r>
              <a:rPr sz="3600" spc="-15" dirty="0">
                <a:cs typeface="Calibri"/>
              </a:rPr>
              <a:t>сайте</a:t>
            </a:r>
            <a:r>
              <a:rPr sz="3600" spc="20" dirty="0">
                <a:cs typeface="Calibri"/>
              </a:rPr>
              <a:t> </a:t>
            </a:r>
            <a:r>
              <a:rPr sz="3600" spc="-140" dirty="0">
                <a:cs typeface="Calibri"/>
              </a:rPr>
              <a:t>можно</a:t>
            </a:r>
            <a:r>
              <a:rPr sz="3600" spc="-55" dirty="0">
                <a:cs typeface="Calibri"/>
              </a:rPr>
              <a:t> </a:t>
            </a:r>
            <a:r>
              <a:rPr sz="3600" spc="-70" dirty="0">
                <a:cs typeface="Calibri"/>
              </a:rPr>
              <a:t>платить</a:t>
            </a:r>
            <a:r>
              <a:rPr sz="3600" spc="20" dirty="0">
                <a:cs typeface="Calibri"/>
              </a:rPr>
              <a:t> </a:t>
            </a:r>
            <a:r>
              <a:rPr sz="3600" spc="-30" dirty="0">
                <a:cs typeface="Calibri"/>
              </a:rPr>
              <a:t>без</a:t>
            </a:r>
            <a:r>
              <a:rPr sz="3600" spc="20" dirty="0">
                <a:cs typeface="Calibri"/>
              </a:rPr>
              <a:t> </a:t>
            </a:r>
            <a:r>
              <a:rPr sz="3600" spc="-65" dirty="0">
                <a:cs typeface="Calibri"/>
              </a:rPr>
              <a:t>опасений.</a:t>
            </a:r>
            <a:r>
              <a:rPr sz="3600" spc="20" dirty="0">
                <a:cs typeface="Calibri"/>
              </a:rPr>
              <a:t> </a:t>
            </a:r>
            <a:endParaRPr lang="en-US" sz="3600" spc="20" dirty="0" smtClean="0">
              <a:cs typeface="Calibri"/>
            </a:endParaRPr>
          </a:p>
          <a:p>
            <a:pPr marL="12697" marR="5079">
              <a:lnSpc>
                <a:spcPct val="101000"/>
              </a:lnSpc>
            </a:pPr>
            <a:endParaRPr lang="en-US" sz="3600" spc="20" dirty="0">
              <a:cs typeface="Calibri"/>
            </a:endParaRPr>
          </a:p>
          <a:p>
            <a:pPr marL="12697" marR="5079">
              <a:lnSpc>
                <a:spcPct val="101000"/>
              </a:lnSpc>
            </a:pPr>
            <a:r>
              <a:rPr sz="3600" spc="-25" dirty="0" err="1" smtClean="0">
                <a:cs typeface="Calibri"/>
              </a:rPr>
              <a:t>Разместите</a:t>
            </a:r>
            <a:r>
              <a:rPr sz="3600" spc="20" dirty="0" smtClean="0">
                <a:cs typeface="Calibri"/>
              </a:rPr>
              <a:t> </a:t>
            </a:r>
            <a:r>
              <a:rPr sz="3600" spc="-90" dirty="0">
                <a:cs typeface="Calibri"/>
              </a:rPr>
              <a:t>логотипы:</a:t>
            </a:r>
            <a:endParaRPr sz="3600" dirty="0"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39876" y="5458237"/>
            <a:ext cx="2162381" cy="17181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2121" y="5276809"/>
            <a:ext cx="2662033" cy="15406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57020" y="5458237"/>
            <a:ext cx="3789990" cy="1223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265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622969" y="530721"/>
            <a:ext cx="11755686" cy="73866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697">
              <a:lnSpc>
                <a:spcPct val="100000"/>
              </a:lnSpc>
            </a:pPr>
            <a:r>
              <a:rPr sz="4800" spc="65" dirty="0">
                <a:latin typeface="+mj-lt"/>
              </a:rPr>
              <a:t>Нет</a:t>
            </a:r>
            <a:r>
              <a:rPr sz="4800" spc="30" dirty="0">
                <a:latin typeface="+mj-lt"/>
              </a:rPr>
              <a:t> </a:t>
            </a:r>
            <a:r>
              <a:rPr sz="4800" spc="40" dirty="0">
                <a:latin typeface="+mj-lt"/>
              </a:rPr>
              <a:t>удобного</a:t>
            </a:r>
            <a:r>
              <a:rPr sz="4800" spc="30" dirty="0">
                <a:latin typeface="+mj-lt"/>
              </a:rPr>
              <a:t> </a:t>
            </a:r>
            <a:r>
              <a:rPr sz="4800" spc="100" dirty="0">
                <a:latin typeface="+mj-lt"/>
              </a:rPr>
              <a:t>способа</a:t>
            </a:r>
            <a:r>
              <a:rPr sz="4800" spc="30" dirty="0">
                <a:latin typeface="+mj-lt"/>
              </a:rPr>
              <a:t> </a:t>
            </a:r>
            <a:r>
              <a:rPr sz="4800" spc="20" dirty="0">
                <a:latin typeface="+mj-lt"/>
              </a:rPr>
              <a:t>оплаты?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4132" y="2009867"/>
            <a:ext cx="11015074" cy="11190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7" marR="5079">
              <a:lnSpc>
                <a:spcPct val="101000"/>
              </a:lnSpc>
            </a:pPr>
            <a:r>
              <a:rPr sz="3600" spc="-40" dirty="0">
                <a:cs typeface="Calibri"/>
              </a:rPr>
              <a:t>Предоставьте</a:t>
            </a:r>
            <a:r>
              <a:rPr sz="3600" spc="20" dirty="0">
                <a:cs typeface="Calibri"/>
              </a:rPr>
              <a:t> </a:t>
            </a:r>
            <a:r>
              <a:rPr sz="3600" spc="-100" dirty="0">
                <a:cs typeface="Calibri"/>
              </a:rPr>
              <a:t>выбор:</a:t>
            </a:r>
            <a:r>
              <a:rPr sz="3600" spc="20" dirty="0">
                <a:cs typeface="Calibri"/>
              </a:rPr>
              <a:t> </a:t>
            </a:r>
            <a:r>
              <a:rPr sz="3600" spc="-155" dirty="0">
                <a:cs typeface="Calibri"/>
              </a:rPr>
              <a:t>чем</a:t>
            </a:r>
            <a:r>
              <a:rPr sz="3600" spc="20" dirty="0">
                <a:cs typeface="Calibri"/>
              </a:rPr>
              <a:t> </a:t>
            </a:r>
            <a:r>
              <a:rPr sz="3600" spc="-70" dirty="0">
                <a:cs typeface="Calibri"/>
              </a:rPr>
              <a:t>шире,</a:t>
            </a:r>
            <a:r>
              <a:rPr sz="3600" spc="20" dirty="0">
                <a:cs typeface="Calibri"/>
              </a:rPr>
              <a:t> </a:t>
            </a:r>
            <a:r>
              <a:rPr sz="3600" spc="-135" dirty="0">
                <a:cs typeface="Calibri"/>
              </a:rPr>
              <a:t>тем</a:t>
            </a:r>
            <a:r>
              <a:rPr sz="3600" spc="20" dirty="0">
                <a:cs typeface="Calibri"/>
              </a:rPr>
              <a:t> </a:t>
            </a:r>
            <a:r>
              <a:rPr sz="3600" spc="-70" dirty="0">
                <a:cs typeface="Calibri"/>
              </a:rPr>
              <a:t>лучше.</a:t>
            </a:r>
            <a:r>
              <a:rPr sz="3600" spc="-35" dirty="0">
                <a:cs typeface="Calibri"/>
              </a:rPr>
              <a:t> </a:t>
            </a:r>
            <a:r>
              <a:rPr sz="3600" spc="-80" dirty="0">
                <a:cs typeface="Calibri"/>
              </a:rPr>
              <a:t>Подключите</a:t>
            </a:r>
            <a:r>
              <a:rPr sz="3600" spc="20" dirty="0">
                <a:cs typeface="Calibri"/>
              </a:rPr>
              <a:t> </a:t>
            </a:r>
            <a:r>
              <a:rPr sz="3600" spc="-5" dirty="0">
                <a:cs typeface="Calibri"/>
              </a:rPr>
              <a:t>все</a:t>
            </a:r>
            <a:r>
              <a:rPr sz="3600" spc="20" dirty="0">
                <a:cs typeface="Calibri"/>
              </a:rPr>
              <a:t> </a:t>
            </a:r>
            <a:r>
              <a:rPr sz="3600" spc="-90" dirty="0">
                <a:cs typeface="Calibri"/>
              </a:rPr>
              <a:t>популярные</a:t>
            </a:r>
            <a:r>
              <a:rPr sz="3600" spc="20" dirty="0">
                <a:cs typeface="Calibri"/>
              </a:rPr>
              <a:t> </a:t>
            </a:r>
            <a:r>
              <a:rPr sz="3600" spc="-35" dirty="0">
                <a:cs typeface="Calibri"/>
              </a:rPr>
              <a:t>способы</a:t>
            </a:r>
            <a:r>
              <a:rPr sz="3600" spc="20" dirty="0">
                <a:cs typeface="Calibri"/>
              </a:rPr>
              <a:t> </a:t>
            </a:r>
            <a:r>
              <a:rPr sz="3600" spc="-75" dirty="0">
                <a:cs typeface="Calibri"/>
              </a:rPr>
              <a:t>оплаты.</a:t>
            </a:r>
            <a:endParaRPr sz="3600" dirty="0"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2282" y="3490813"/>
            <a:ext cx="11209976" cy="5371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586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0" y="30785"/>
            <a:ext cx="13002683" cy="97520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12006" y="4109206"/>
            <a:ext cx="5251230" cy="2492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7" marR="205699" algn="ctr"/>
            <a:r>
              <a:rPr sz="5400" spc="-80" dirty="0">
                <a:solidFill>
                  <a:srgbClr val="FFFFFF"/>
                </a:solidFill>
                <a:latin typeface="+mj-lt"/>
                <a:cs typeface="Calibri"/>
              </a:rPr>
              <a:t>Превращайте </a:t>
            </a:r>
            <a:r>
              <a:rPr sz="5400" spc="-120" dirty="0">
                <a:solidFill>
                  <a:srgbClr val="FFFFFF"/>
                </a:solidFill>
                <a:latin typeface="+mj-lt"/>
                <a:cs typeface="Calibri"/>
              </a:rPr>
              <a:t>посетителей</a:t>
            </a:r>
            <a:endParaRPr sz="5400" dirty="0">
              <a:latin typeface="+mj-lt"/>
              <a:cs typeface="Calibri"/>
            </a:endParaRPr>
          </a:p>
          <a:p>
            <a:pPr marL="12697" algn="ctr"/>
            <a:r>
              <a:rPr sz="5400" spc="-135" dirty="0">
                <a:solidFill>
                  <a:srgbClr val="FFFFFF"/>
                </a:solidFill>
                <a:latin typeface="+mj-lt"/>
                <a:cs typeface="Calibri"/>
              </a:rPr>
              <a:t>в</a:t>
            </a:r>
            <a:r>
              <a:rPr sz="5400" spc="45" dirty="0">
                <a:solidFill>
                  <a:srgbClr val="FFFFFF"/>
                </a:solidFill>
                <a:latin typeface="+mj-lt"/>
                <a:cs typeface="Calibri"/>
              </a:rPr>
              <a:t> </a:t>
            </a:r>
            <a:r>
              <a:rPr sz="5400" spc="-140" dirty="0">
                <a:solidFill>
                  <a:srgbClr val="FFFFFF"/>
                </a:solidFill>
                <a:latin typeface="+mj-lt"/>
                <a:cs typeface="Calibri"/>
              </a:rPr>
              <a:t>покупателей</a:t>
            </a:r>
            <a:endParaRPr sz="5400" dirty="0"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523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3009" y="1042006"/>
            <a:ext cx="11755686" cy="73866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38092">
              <a:lnSpc>
                <a:spcPct val="100000"/>
              </a:lnSpc>
            </a:pPr>
            <a:r>
              <a:rPr sz="4800" spc="125" dirty="0">
                <a:latin typeface="+mj-lt"/>
              </a:rPr>
              <a:t>Как</a:t>
            </a:r>
            <a:r>
              <a:rPr sz="4800" spc="30" dirty="0">
                <a:latin typeface="+mj-lt"/>
              </a:rPr>
              <a:t> </a:t>
            </a:r>
            <a:r>
              <a:rPr sz="4800" spc="5" dirty="0">
                <a:latin typeface="+mj-lt"/>
              </a:rPr>
              <a:t>сделать</a:t>
            </a:r>
            <a:r>
              <a:rPr sz="4800" spc="30" dirty="0">
                <a:latin typeface="+mj-lt"/>
              </a:rPr>
              <a:t> </a:t>
            </a:r>
            <a:r>
              <a:rPr sz="4800" spc="-10" dirty="0" err="1">
                <a:latin typeface="+mj-lt"/>
              </a:rPr>
              <a:t>клиента</a:t>
            </a:r>
            <a:r>
              <a:rPr sz="4800" spc="30" dirty="0">
                <a:latin typeface="+mj-lt"/>
              </a:rPr>
              <a:t> </a:t>
            </a:r>
            <a:r>
              <a:rPr sz="4800" dirty="0" err="1" smtClean="0">
                <a:latin typeface="+mj-lt"/>
              </a:rPr>
              <a:t>постоянным</a:t>
            </a:r>
            <a:r>
              <a:rPr lang="en-US" sz="4800" dirty="0">
                <a:latin typeface="+mj-lt"/>
              </a:rPr>
              <a:t>?</a:t>
            </a:r>
            <a:endParaRPr sz="4800" dirty="0"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155" y="5615876"/>
            <a:ext cx="2591648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7" algn="ctr"/>
            <a:r>
              <a:rPr sz="3600" spc="40" dirty="0" err="1">
                <a:cs typeface="Calibri"/>
              </a:rPr>
              <a:t>Забота</a:t>
            </a:r>
            <a:r>
              <a:rPr sz="3600" spc="15" dirty="0">
                <a:cs typeface="Calibri"/>
              </a:rPr>
              <a:t> </a:t>
            </a:r>
            <a:endParaRPr lang="ru-RU" sz="3600" spc="15" dirty="0" smtClean="0">
              <a:cs typeface="Calibri"/>
            </a:endParaRPr>
          </a:p>
          <a:p>
            <a:pPr marL="12697" algn="ctr"/>
            <a:r>
              <a:rPr sz="3600" spc="-35" dirty="0" smtClean="0">
                <a:cs typeface="Calibri"/>
              </a:rPr>
              <a:t>о</a:t>
            </a:r>
            <a:r>
              <a:rPr sz="3600" spc="15" dirty="0" smtClean="0">
                <a:cs typeface="Calibri"/>
              </a:rPr>
              <a:t> </a:t>
            </a:r>
            <a:r>
              <a:rPr sz="3600" spc="-70" dirty="0">
                <a:cs typeface="Calibri"/>
              </a:rPr>
              <a:t>клиенте</a:t>
            </a:r>
            <a:endParaRPr sz="3600" dirty="0"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56056" y="5650008"/>
            <a:ext cx="2388481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7" algn="ctr"/>
            <a:r>
              <a:rPr sz="3600" spc="-40" dirty="0" err="1" smtClean="0">
                <a:cs typeface="Calibri"/>
              </a:rPr>
              <a:t>Платёж</a:t>
            </a:r>
            <a:endParaRPr lang="ru-RU" sz="3600" spc="-40" dirty="0" smtClean="0">
              <a:cs typeface="Calibri"/>
            </a:endParaRPr>
          </a:p>
          <a:p>
            <a:pPr marL="12697" algn="ctr"/>
            <a:r>
              <a:rPr sz="3600" spc="15" dirty="0" smtClean="0">
                <a:cs typeface="Calibri"/>
              </a:rPr>
              <a:t> </a:t>
            </a:r>
            <a:r>
              <a:rPr sz="3600" spc="-55" dirty="0">
                <a:cs typeface="Calibri"/>
              </a:rPr>
              <a:t>в</a:t>
            </a:r>
            <a:r>
              <a:rPr sz="3600" spc="15" dirty="0">
                <a:cs typeface="Calibri"/>
              </a:rPr>
              <a:t> </a:t>
            </a:r>
            <a:r>
              <a:rPr sz="3600" spc="5" dirty="0">
                <a:cs typeface="Calibri"/>
              </a:rPr>
              <a:t>1</a:t>
            </a:r>
            <a:r>
              <a:rPr sz="3600" spc="15" dirty="0">
                <a:cs typeface="Calibri"/>
              </a:rPr>
              <a:t> </a:t>
            </a:r>
            <a:r>
              <a:rPr sz="3600" spc="-80" dirty="0">
                <a:cs typeface="Calibri"/>
              </a:rPr>
              <a:t>клик</a:t>
            </a:r>
            <a:endParaRPr sz="3600" dirty="0"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17507" y="5684141"/>
            <a:ext cx="3424633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7" algn="ctr"/>
            <a:r>
              <a:rPr sz="3600" spc="-80" dirty="0">
                <a:cs typeface="Calibri"/>
              </a:rPr>
              <a:t>Правильный</a:t>
            </a:r>
            <a:r>
              <a:rPr sz="3600" spc="15" dirty="0">
                <a:cs typeface="Calibri"/>
              </a:rPr>
              <a:t> </a:t>
            </a:r>
            <a:r>
              <a:rPr sz="3600" spc="-70" dirty="0">
                <a:cs typeface="Calibri"/>
              </a:rPr>
              <a:t>маркетинг</a:t>
            </a:r>
            <a:endParaRPr sz="3600"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78567" y="4493188"/>
            <a:ext cx="1415820" cy="829809"/>
          </a:xfrm>
          <a:custGeom>
            <a:avLst/>
            <a:gdLst/>
            <a:ahLst/>
            <a:cxnLst/>
            <a:rect l="l" t="t" r="r" b="b"/>
            <a:pathLst>
              <a:path w="1416050" h="829945">
                <a:moveTo>
                  <a:pt x="0" y="0"/>
                </a:moveTo>
                <a:lnTo>
                  <a:pt x="174853" y="826465"/>
                </a:lnTo>
                <a:lnTo>
                  <a:pt x="1236738" y="829386"/>
                </a:lnTo>
                <a:lnTo>
                  <a:pt x="1416037" y="4025"/>
                </a:lnTo>
                <a:lnTo>
                  <a:pt x="0" y="0"/>
                </a:lnTo>
                <a:close/>
              </a:path>
            </a:pathLst>
          </a:custGeom>
          <a:solidFill>
            <a:srgbClr val="FFC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8567" y="4493188"/>
            <a:ext cx="1415820" cy="829809"/>
          </a:xfrm>
          <a:custGeom>
            <a:avLst/>
            <a:gdLst/>
            <a:ahLst/>
            <a:cxnLst/>
            <a:rect l="l" t="t" r="r" b="b"/>
            <a:pathLst>
              <a:path w="1416050" h="829945">
                <a:moveTo>
                  <a:pt x="0" y="0"/>
                </a:moveTo>
                <a:lnTo>
                  <a:pt x="1416037" y="4025"/>
                </a:lnTo>
                <a:lnTo>
                  <a:pt x="1236738" y="829386"/>
                </a:lnTo>
                <a:lnTo>
                  <a:pt x="174853" y="826465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3009" y="3492135"/>
            <a:ext cx="1888182" cy="1121227"/>
          </a:xfrm>
          <a:custGeom>
            <a:avLst/>
            <a:gdLst/>
            <a:ahLst/>
            <a:cxnLst/>
            <a:rect l="l" t="t" r="r" b="b"/>
            <a:pathLst>
              <a:path w="1888489" h="1121410">
                <a:moveTo>
                  <a:pt x="1832835" y="1062164"/>
                </a:moveTo>
                <a:lnTo>
                  <a:pt x="1460754" y="1062164"/>
                </a:lnTo>
                <a:lnTo>
                  <a:pt x="1558645" y="1062532"/>
                </a:lnTo>
                <a:lnTo>
                  <a:pt x="1587182" y="1088655"/>
                </a:lnTo>
                <a:lnTo>
                  <a:pt x="1620516" y="1106978"/>
                </a:lnTo>
                <a:lnTo>
                  <a:pt x="1657847" y="1117787"/>
                </a:lnTo>
                <a:lnTo>
                  <a:pt x="1698370" y="1121371"/>
                </a:lnTo>
                <a:lnTo>
                  <a:pt x="1741635" y="1116367"/>
                </a:lnTo>
                <a:lnTo>
                  <a:pt x="1781387" y="1101860"/>
                </a:lnTo>
                <a:lnTo>
                  <a:pt x="1816491" y="1078971"/>
                </a:lnTo>
                <a:lnTo>
                  <a:pt x="1832835" y="1062164"/>
                </a:lnTo>
                <a:close/>
              </a:path>
              <a:path w="1888489" h="1121410">
                <a:moveTo>
                  <a:pt x="1833761" y="1061212"/>
                </a:moveTo>
                <a:lnTo>
                  <a:pt x="1083246" y="1061212"/>
                </a:lnTo>
                <a:lnTo>
                  <a:pt x="1181227" y="1061466"/>
                </a:lnTo>
                <a:lnTo>
                  <a:pt x="1209808" y="1087631"/>
                </a:lnTo>
                <a:lnTo>
                  <a:pt x="1243115" y="1105962"/>
                </a:lnTo>
                <a:lnTo>
                  <a:pt x="1280387" y="1116760"/>
                </a:lnTo>
                <a:lnTo>
                  <a:pt x="1320863" y="1120330"/>
                </a:lnTo>
                <a:lnTo>
                  <a:pt x="1361316" y="1116949"/>
                </a:lnTo>
                <a:lnTo>
                  <a:pt x="1398666" y="1106316"/>
                </a:lnTo>
                <a:lnTo>
                  <a:pt x="1432088" y="1088147"/>
                </a:lnTo>
                <a:lnTo>
                  <a:pt x="1460754" y="1062164"/>
                </a:lnTo>
                <a:lnTo>
                  <a:pt x="1832835" y="1062164"/>
                </a:lnTo>
                <a:lnTo>
                  <a:pt x="1833761" y="1061212"/>
                </a:lnTo>
                <a:close/>
              </a:path>
              <a:path w="1888489" h="1121410">
                <a:moveTo>
                  <a:pt x="1834824" y="1060119"/>
                </a:moveTo>
                <a:lnTo>
                  <a:pt x="705624" y="1060119"/>
                </a:lnTo>
                <a:lnTo>
                  <a:pt x="803719" y="1060373"/>
                </a:lnTo>
                <a:lnTo>
                  <a:pt x="832235" y="1086584"/>
                </a:lnTo>
                <a:lnTo>
                  <a:pt x="865571" y="1104922"/>
                </a:lnTo>
                <a:lnTo>
                  <a:pt x="902874" y="1115702"/>
                </a:lnTo>
                <a:lnTo>
                  <a:pt x="943292" y="1119238"/>
                </a:lnTo>
                <a:lnTo>
                  <a:pt x="983823" y="1115895"/>
                </a:lnTo>
                <a:lnTo>
                  <a:pt x="1021213" y="1105336"/>
                </a:lnTo>
                <a:lnTo>
                  <a:pt x="1054631" y="1087221"/>
                </a:lnTo>
                <a:lnTo>
                  <a:pt x="1083246" y="1061212"/>
                </a:lnTo>
                <a:lnTo>
                  <a:pt x="1833761" y="1061212"/>
                </a:lnTo>
                <a:lnTo>
                  <a:pt x="1834824" y="1060119"/>
                </a:lnTo>
                <a:close/>
              </a:path>
              <a:path w="1888489" h="1121410">
                <a:moveTo>
                  <a:pt x="1835750" y="1059167"/>
                </a:moveTo>
                <a:lnTo>
                  <a:pt x="328142" y="1059167"/>
                </a:lnTo>
                <a:lnTo>
                  <a:pt x="426110" y="1059421"/>
                </a:lnTo>
                <a:lnTo>
                  <a:pt x="454623" y="1085585"/>
                </a:lnTo>
                <a:lnTo>
                  <a:pt x="487967" y="1103917"/>
                </a:lnTo>
                <a:lnTo>
                  <a:pt x="525285" y="1114726"/>
                </a:lnTo>
                <a:lnTo>
                  <a:pt x="565721" y="1118323"/>
                </a:lnTo>
                <a:lnTo>
                  <a:pt x="606221" y="1114933"/>
                </a:lnTo>
                <a:lnTo>
                  <a:pt x="643574" y="1104309"/>
                </a:lnTo>
                <a:lnTo>
                  <a:pt x="676976" y="1086141"/>
                </a:lnTo>
                <a:lnTo>
                  <a:pt x="705624" y="1060119"/>
                </a:lnTo>
                <a:lnTo>
                  <a:pt x="1834824" y="1060119"/>
                </a:lnTo>
                <a:lnTo>
                  <a:pt x="1835750" y="1059167"/>
                </a:lnTo>
                <a:close/>
              </a:path>
              <a:path w="1888489" h="1121410">
                <a:moveTo>
                  <a:pt x="189433" y="657466"/>
                </a:moveTo>
                <a:lnTo>
                  <a:pt x="146103" y="662609"/>
                </a:lnTo>
                <a:lnTo>
                  <a:pt x="106319" y="677421"/>
                </a:lnTo>
                <a:lnTo>
                  <a:pt x="71211" y="700716"/>
                </a:lnTo>
                <a:lnTo>
                  <a:pt x="41913" y="731306"/>
                </a:lnTo>
                <a:lnTo>
                  <a:pt x="19557" y="768004"/>
                </a:lnTo>
                <a:lnTo>
                  <a:pt x="5276" y="809623"/>
                </a:lnTo>
                <a:lnTo>
                  <a:pt x="203" y="854976"/>
                </a:lnTo>
                <a:lnTo>
                  <a:pt x="0" y="920673"/>
                </a:lnTo>
                <a:lnTo>
                  <a:pt x="4794" y="965997"/>
                </a:lnTo>
                <a:lnTo>
                  <a:pt x="18846" y="1007432"/>
                </a:lnTo>
                <a:lnTo>
                  <a:pt x="41020" y="1043864"/>
                </a:lnTo>
                <a:lnTo>
                  <a:pt x="70179" y="1074178"/>
                </a:lnTo>
                <a:lnTo>
                  <a:pt x="105188" y="1097258"/>
                </a:lnTo>
                <a:lnTo>
                  <a:pt x="144911" y="1111990"/>
                </a:lnTo>
                <a:lnTo>
                  <a:pt x="188213" y="1117257"/>
                </a:lnTo>
                <a:lnTo>
                  <a:pt x="228662" y="1113875"/>
                </a:lnTo>
                <a:lnTo>
                  <a:pt x="266026" y="1103285"/>
                </a:lnTo>
                <a:lnTo>
                  <a:pt x="299467" y="1085158"/>
                </a:lnTo>
                <a:lnTo>
                  <a:pt x="328142" y="1059167"/>
                </a:lnTo>
                <a:lnTo>
                  <a:pt x="1835750" y="1059167"/>
                </a:lnTo>
                <a:lnTo>
                  <a:pt x="1868219" y="1012521"/>
                </a:lnTo>
                <a:lnTo>
                  <a:pt x="1882573" y="971198"/>
                </a:lnTo>
                <a:lnTo>
                  <a:pt x="1887740" y="925969"/>
                </a:lnTo>
                <a:lnTo>
                  <a:pt x="1888058" y="859967"/>
                </a:lnTo>
                <a:lnTo>
                  <a:pt x="1880067" y="796453"/>
                </a:lnTo>
                <a:lnTo>
                  <a:pt x="1858623" y="748177"/>
                </a:lnTo>
                <a:lnTo>
                  <a:pt x="1828199" y="713051"/>
                </a:lnTo>
                <a:lnTo>
                  <a:pt x="1793271" y="688990"/>
                </a:lnTo>
                <a:lnTo>
                  <a:pt x="1727806" y="665718"/>
                </a:lnTo>
                <a:lnTo>
                  <a:pt x="1698028" y="661669"/>
                </a:lnTo>
                <a:lnTo>
                  <a:pt x="1698228" y="657593"/>
                </a:lnTo>
                <a:lnTo>
                  <a:pt x="204114" y="657593"/>
                </a:lnTo>
                <a:lnTo>
                  <a:pt x="189433" y="657466"/>
                </a:lnTo>
                <a:close/>
              </a:path>
              <a:path w="1888489" h="1121410">
                <a:moveTo>
                  <a:pt x="568299" y="197040"/>
                </a:moveTo>
                <a:lnTo>
                  <a:pt x="520715" y="199691"/>
                </a:lnTo>
                <a:lnTo>
                  <a:pt x="474481" y="207718"/>
                </a:lnTo>
                <a:lnTo>
                  <a:pt x="430023" y="220792"/>
                </a:lnTo>
                <a:lnTo>
                  <a:pt x="387765" y="238582"/>
                </a:lnTo>
                <a:lnTo>
                  <a:pt x="348134" y="260761"/>
                </a:lnTo>
                <a:lnTo>
                  <a:pt x="311554" y="286999"/>
                </a:lnTo>
                <a:lnTo>
                  <a:pt x="278451" y="316966"/>
                </a:lnTo>
                <a:lnTo>
                  <a:pt x="249250" y="350334"/>
                </a:lnTo>
                <a:lnTo>
                  <a:pt x="224377" y="386773"/>
                </a:lnTo>
                <a:lnTo>
                  <a:pt x="204257" y="425953"/>
                </a:lnTo>
                <a:lnTo>
                  <a:pt x="189316" y="467546"/>
                </a:lnTo>
                <a:lnTo>
                  <a:pt x="179978" y="511223"/>
                </a:lnTo>
                <a:lnTo>
                  <a:pt x="176669" y="556653"/>
                </a:lnTo>
                <a:lnTo>
                  <a:pt x="179711" y="582494"/>
                </a:lnTo>
                <a:lnTo>
                  <a:pt x="187001" y="608180"/>
                </a:lnTo>
                <a:lnTo>
                  <a:pt x="195986" y="633338"/>
                </a:lnTo>
                <a:lnTo>
                  <a:pt x="204114" y="657593"/>
                </a:lnTo>
                <a:lnTo>
                  <a:pt x="1698228" y="657593"/>
                </a:lnTo>
                <a:lnTo>
                  <a:pt x="1699653" y="628624"/>
                </a:lnTo>
                <a:lnTo>
                  <a:pt x="1697744" y="580847"/>
                </a:lnTo>
                <a:lnTo>
                  <a:pt x="1691809" y="534069"/>
                </a:lnTo>
                <a:lnTo>
                  <a:pt x="1682023" y="488531"/>
                </a:lnTo>
                <a:lnTo>
                  <a:pt x="1668560" y="444480"/>
                </a:lnTo>
                <a:lnTo>
                  <a:pt x="1651596" y="402158"/>
                </a:lnTo>
                <a:lnTo>
                  <a:pt x="1631304" y="361810"/>
                </a:lnTo>
                <a:lnTo>
                  <a:pt x="1607858" y="323679"/>
                </a:lnTo>
                <a:lnTo>
                  <a:pt x="1581435" y="288010"/>
                </a:lnTo>
                <a:lnTo>
                  <a:pt x="1552207" y="255046"/>
                </a:lnTo>
                <a:lnTo>
                  <a:pt x="1520350" y="225032"/>
                </a:lnTo>
                <a:lnTo>
                  <a:pt x="1486037" y="198211"/>
                </a:lnTo>
                <a:lnTo>
                  <a:pt x="1485496" y="197865"/>
                </a:lnTo>
                <a:lnTo>
                  <a:pt x="590816" y="197865"/>
                </a:lnTo>
                <a:lnTo>
                  <a:pt x="568299" y="197040"/>
                </a:lnTo>
                <a:close/>
              </a:path>
              <a:path w="1888489" h="1121410">
                <a:moveTo>
                  <a:pt x="852030" y="0"/>
                </a:moveTo>
                <a:lnTo>
                  <a:pt x="800748" y="4780"/>
                </a:lnTo>
                <a:lnTo>
                  <a:pt x="753116" y="18875"/>
                </a:lnTo>
                <a:lnTo>
                  <a:pt x="709735" y="41393"/>
                </a:lnTo>
                <a:lnTo>
                  <a:pt x="671211" y="71442"/>
                </a:lnTo>
                <a:lnTo>
                  <a:pt x="638148" y="108132"/>
                </a:lnTo>
                <a:lnTo>
                  <a:pt x="611148" y="150570"/>
                </a:lnTo>
                <a:lnTo>
                  <a:pt x="590816" y="197865"/>
                </a:lnTo>
                <a:lnTo>
                  <a:pt x="1485496" y="197865"/>
                </a:lnTo>
                <a:lnTo>
                  <a:pt x="1449444" y="174827"/>
                </a:lnTo>
                <a:lnTo>
                  <a:pt x="1410745" y="155125"/>
                </a:lnTo>
                <a:lnTo>
                  <a:pt x="1403300" y="152234"/>
                </a:lnTo>
                <a:lnTo>
                  <a:pt x="1097165" y="152234"/>
                </a:lnTo>
                <a:lnTo>
                  <a:pt x="1069602" y="109677"/>
                </a:lnTo>
                <a:lnTo>
                  <a:pt x="1035680" y="72755"/>
                </a:lnTo>
                <a:lnTo>
                  <a:pt x="996181" y="42398"/>
                </a:lnTo>
                <a:lnTo>
                  <a:pt x="951886" y="19534"/>
                </a:lnTo>
                <a:lnTo>
                  <a:pt x="903575" y="5092"/>
                </a:lnTo>
                <a:lnTo>
                  <a:pt x="852030" y="0"/>
                </a:lnTo>
                <a:close/>
              </a:path>
              <a:path w="1888489" h="1121410">
                <a:moveTo>
                  <a:pt x="1238377" y="118008"/>
                </a:moveTo>
                <a:lnTo>
                  <a:pt x="1202927" y="121545"/>
                </a:lnTo>
                <a:lnTo>
                  <a:pt x="1166375" y="130378"/>
                </a:lnTo>
                <a:lnTo>
                  <a:pt x="1097165" y="152234"/>
                </a:lnTo>
                <a:lnTo>
                  <a:pt x="1403300" y="152234"/>
                </a:lnTo>
                <a:lnTo>
                  <a:pt x="1370114" y="139348"/>
                </a:lnTo>
                <a:lnTo>
                  <a:pt x="1327726" y="127740"/>
                </a:lnTo>
                <a:lnTo>
                  <a:pt x="1283755" y="120546"/>
                </a:lnTo>
                <a:lnTo>
                  <a:pt x="1238377" y="1180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3009" y="3492135"/>
            <a:ext cx="1888182" cy="1121227"/>
          </a:xfrm>
          <a:custGeom>
            <a:avLst/>
            <a:gdLst/>
            <a:ahLst/>
            <a:cxnLst/>
            <a:rect l="l" t="t" r="r" b="b"/>
            <a:pathLst>
              <a:path w="1888489" h="1121410">
                <a:moveTo>
                  <a:pt x="1888058" y="859967"/>
                </a:moveTo>
                <a:lnTo>
                  <a:pt x="1880067" y="796453"/>
                </a:lnTo>
                <a:lnTo>
                  <a:pt x="1858623" y="748177"/>
                </a:lnTo>
                <a:lnTo>
                  <a:pt x="1828199" y="713051"/>
                </a:lnTo>
                <a:lnTo>
                  <a:pt x="1793271" y="688990"/>
                </a:lnTo>
                <a:lnTo>
                  <a:pt x="1727806" y="665718"/>
                </a:lnTo>
                <a:lnTo>
                  <a:pt x="1698028" y="661669"/>
                </a:lnTo>
                <a:lnTo>
                  <a:pt x="1699653" y="628624"/>
                </a:lnTo>
                <a:lnTo>
                  <a:pt x="1697744" y="580847"/>
                </a:lnTo>
                <a:lnTo>
                  <a:pt x="1691809" y="534069"/>
                </a:lnTo>
                <a:lnTo>
                  <a:pt x="1682023" y="488531"/>
                </a:lnTo>
                <a:lnTo>
                  <a:pt x="1668560" y="444480"/>
                </a:lnTo>
                <a:lnTo>
                  <a:pt x="1651596" y="402158"/>
                </a:lnTo>
                <a:lnTo>
                  <a:pt x="1631304" y="361810"/>
                </a:lnTo>
                <a:lnTo>
                  <a:pt x="1607858" y="323679"/>
                </a:lnTo>
                <a:lnTo>
                  <a:pt x="1581435" y="288010"/>
                </a:lnTo>
                <a:lnTo>
                  <a:pt x="1552207" y="255046"/>
                </a:lnTo>
                <a:lnTo>
                  <a:pt x="1520350" y="225032"/>
                </a:lnTo>
                <a:lnTo>
                  <a:pt x="1486037" y="198211"/>
                </a:lnTo>
                <a:lnTo>
                  <a:pt x="1449444" y="174827"/>
                </a:lnTo>
                <a:lnTo>
                  <a:pt x="1410745" y="155125"/>
                </a:lnTo>
                <a:lnTo>
                  <a:pt x="1370114" y="139348"/>
                </a:lnTo>
                <a:lnTo>
                  <a:pt x="1327726" y="127740"/>
                </a:lnTo>
                <a:lnTo>
                  <a:pt x="1283755" y="120546"/>
                </a:lnTo>
                <a:lnTo>
                  <a:pt x="1238377" y="118008"/>
                </a:lnTo>
                <a:lnTo>
                  <a:pt x="1202927" y="121545"/>
                </a:lnTo>
                <a:lnTo>
                  <a:pt x="1166375" y="130378"/>
                </a:lnTo>
                <a:lnTo>
                  <a:pt x="1130522" y="141582"/>
                </a:lnTo>
                <a:lnTo>
                  <a:pt x="1097165" y="152234"/>
                </a:lnTo>
                <a:lnTo>
                  <a:pt x="1069602" y="109677"/>
                </a:lnTo>
                <a:lnTo>
                  <a:pt x="1035680" y="72755"/>
                </a:lnTo>
                <a:lnTo>
                  <a:pt x="996181" y="42398"/>
                </a:lnTo>
                <a:lnTo>
                  <a:pt x="951886" y="19534"/>
                </a:lnTo>
                <a:lnTo>
                  <a:pt x="903575" y="5092"/>
                </a:lnTo>
                <a:lnTo>
                  <a:pt x="852030" y="0"/>
                </a:lnTo>
                <a:lnTo>
                  <a:pt x="800748" y="4780"/>
                </a:lnTo>
                <a:lnTo>
                  <a:pt x="753116" y="18875"/>
                </a:lnTo>
                <a:lnTo>
                  <a:pt x="709735" y="41393"/>
                </a:lnTo>
                <a:lnTo>
                  <a:pt x="671211" y="71442"/>
                </a:lnTo>
                <a:lnTo>
                  <a:pt x="638148" y="108132"/>
                </a:lnTo>
                <a:lnTo>
                  <a:pt x="611148" y="150570"/>
                </a:lnTo>
                <a:lnTo>
                  <a:pt x="590816" y="197865"/>
                </a:lnTo>
                <a:lnTo>
                  <a:pt x="568299" y="197040"/>
                </a:lnTo>
                <a:lnTo>
                  <a:pt x="520715" y="199691"/>
                </a:lnTo>
                <a:lnTo>
                  <a:pt x="474481" y="207718"/>
                </a:lnTo>
                <a:lnTo>
                  <a:pt x="430023" y="220792"/>
                </a:lnTo>
                <a:lnTo>
                  <a:pt x="387765" y="238582"/>
                </a:lnTo>
                <a:lnTo>
                  <a:pt x="348134" y="260761"/>
                </a:lnTo>
                <a:lnTo>
                  <a:pt x="311554" y="286999"/>
                </a:lnTo>
                <a:lnTo>
                  <a:pt x="278451" y="316966"/>
                </a:lnTo>
                <a:lnTo>
                  <a:pt x="249250" y="350334"/>
                </a:lnTo>
                <a:lnTo>
                  <a:pt x="224377" y="386773"/>
                </a:lnTo>
                <a:lnTo>
                  <a:pt x="204257" y="425953"/>
                </a:lnTo>
                <a:lnTo>
                  <a:pt x="189316" y="467546"/>
                </a:lnTo>
                <a:lnTo>
                  <a:pt x="179978" y="511223"/>
                </a:lnTo>
                <a:lnTo>
                  <a:pt x="176669" y="556653"/>
                </a:lnTo>
                <a:lnTo>
                  <a:pt x="179711" y="582494"/>
                </a:lnTo>
                <a:lnTo>
                  <a:pt x="187001" y="608180"/>
                </a:lnTo>
                <a:lnTo>
                  <a:pt x="195986" y="633338"/>
                </a:lnTo>
                <a:lnTo>
                  <a:pt x="204114" y="657593"/>
                </a:lnTo>
                <a:lnTo>
                  <a:pt x="146103" y="662609"/>
                </a:lnTo>
                <a:lnTo>
                  <a:pt x="106319" y="677421"/>
                </a:lnTo>
                <a:lnTo>
                  <a:pt x="71211" y="700716"/>
                </a:lnTo>
                <a:lnTo>
                  <a:pt x="41913" y="731306"/>
                </a:lnTo>
                <a:lnTo>
                  <a:pt x="19557" y="768004"/>
                </a:lnTo>
                <a:lnTo>
                  <a:pt x="5276" y="809623"/>
                </a:lnTo>
                <a:lnTo>
                  <a:pt x="203" y="854976"/>
                </a:lnTo>
                <a:lnTo>
                  <a:pt x="0" y="920673"/>
                </a:lnTo>
                <a:lnTo>
                  <a:pt x="4794" y="965997"/>
                </a:lnTo>
                <a:lnTo>
                  <a:pt x="18846" y="1007432"/>
                </a:lnTo>
                <a:lnTo>
                  <a:pt x="41020" y="1043864"/>
                </a:lnTo>
                <a:lnTo>
                  <a:pt x="70179" y="1074178"/>
                </a:lnTo>
                <a:lnTo>
                  <a:pt x="105188" y="1097258"/>
                </a:lnTo>
                <a:lnTo>
                  <a:pt x="144911" y="1111990"/>
                </a:lnTo>
                <a:lnTo>
                  <a:pt x="188213" y="1117257"/>
                </a:lnTo>
                <a:lnTo>
                  <a:pt x="228662" y="1113875"/>
                </a:lnTo>
                <a:lnTo>
                  <a:pt x="266026" y="1103285"/>
                </a:lnTo>
                <a:lnTo>
                  <a:pt x="299467" y="1085158"/>
                </a:lnTo>
                <a:lnTo>
                  <a:pt x="328142" y="1059167"/>
                </a:lnTo>
                <a:lnTo>
                  <a:pt x="426110" y="1059421"/>
                </a:lnTo>
                <a:lnTo>
                  <a:pt x="454623" y="1085585"/>
                </a:lnTo>
                <a:lnTo>
                  <a:pt x="487967" y="1103917"/>
                </a:lnTo>
                <a:lnTo>
                  <a:pt x="525285" y="1114726"/>
                </a:lnTo>
                <a:lnTo>
                  <a:pt x="565721" y="1118323"/>
                </a:lnTo>
                <a:lnTo>
                  <a:pt x="606221" y="1114933"/>
                </a:lnTo>
                <a:lnTo>
                  <a:pt x="643574" y="1104309"/>
                </a:lnTo>
                <a:lnTo>
                  <a:pt x="676976" y="1086141"/>
                </a:lnTo>
                <a:lnTo>
                  <a:pt x="705624" y="1060119"/>
                </a:lnTo>
                <a:lnTo>
                  <a:pt x="803719" y="1060373"/>
                </a:lnTo>
                <a:lnTo>
                  <a:pt x="832235" y="1086584"/>
                </a:lnTo>
                <a:lnTo>
                  <a:pt x="865571" y="1104922"/>
                </a:lnTo>
                <a:lnTo>
                  <a:pt x="902874" y="1115702"/>
                </a:lnTo>
                <a:lnTo>
                  <a:pt x="943292" y="1119238"/>
                </a:lnTo>
                <a:lnTo>
                  <a:pt x="983823" y="1115895"/>
                </a:lnTo>
                <a:lnTo>
                  <a:pt x="1021213" y="1105336"/>
                </a:lnTo>
                <a:lnTo>
                  <a:pt x="1054631" y="1087221"/>
                </a:lnTo>
                <a:lnTo>
                  <a:pt x="1083246" y="1061212"/>
                </a:lnTo>
                <a:lnTo>
                  <a:pt x="1181227" y="1061466"/>
                </a:lnTo>
                <a:lnTo>
                  <a:pt x="1209808" y="1087631"/>
                </a:lnTo>
                <a:lnTo>
                  <a:pt x="1243115" y="1105962"/>
                </a:lnTo>
                <a:lnTo>
                  <a:pt x="1280387" y="1116760"/>
                </a:lnTo>
                <a:lnTo>
                  <a:pt x="1320863" y="1120330"/>
                </a:lnTo>
                <a:lnTo>
                  <a:pt x="1361316" y="1116949"/>
                </a:lnTo>
                <a:lnTo>
                  <a:pt x="1398666" y="1106316"/>
                </a:lnTo>
                <a:lnTo>
                  <a:pt x="1432088" y="1088147"/>
                </a:lnTo>
                <a:lnTo>
                  <a:pt x="1460754" y="1062164"/>
                </a:lnTo>
                <a:lnTo>
                  <a:pt x="1558645" y="1062532"/>
                </a:lnTo>
                <a:lnTo>
                  <a:pt x="1587182" y="1088655"/>
                </a:lnTo>
                <a:lnTo>
                  <a:pt x="1620516" y="1106978"/>
                </a:lnTo>
                <a:lnTo>
                  <a:pt x="1657847" y="1117787"/>
                </a:lnTo>
                <a:lnTo>
                  <a:pt x="1698370" y="1121371"/>
                </a:lnTo>
                <a:lnTo>
                  <a:pt x="1741635" y="1116367"/>
                </a:lnTo>
                <a:lnTo>
                  <a:pt x="1781387" y="1101860"/>
                </a:lnTo>
                <a:lnTo>
                  <a:pt x="1816491" y="1078971"/>
                </a:lnTo>
                <a:lnTo>
                  <a:pt x="1845813" y="1048818"/>
                </a:lnTo>
                <a:lnTo>
                  <a:pt x="1868219" y="1012521"/>
                </a:lnTo>
                <a:lnTo>
                  <a:pt x="1882573" y="971198"/>
                </a:lnTo>
                <a:lnTo>
                  <a:pt x="1887740" y="925969"/>
                </a:lnTo>
                <a:lnTo>
                  <a:pt x="1888058" y="859967"/>
                </a:lnTo>
              </a:path>
            </a:pathLst>
          </a:custGeom>
          <a:ln w="50800">
            <a:solidFill>
              <a:srgbClr val="02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6213" y="3846953"/>
            <a:ext cx="1121227" cy="532043"/>
          </a:xfrm>
          <a:custGeom>
            <a:avLst/>
            <a:gdLst/>
            <a:ahLst/>
            <a:cxnLst/>
            <a:rect l="l" t="t" r="r" b="b"/>
            <a:pathLst>
              <a:path w="1121410" h="532129">
                <a:moveTo>
                  <a:pt x="531113" y="353237"/>
                </a:moveTo>
                <a:lnTo>
                  <a:pt x="508211" y="357855"/>
                </a:lnTo>
                <a:lnTo>
                  <a:pt x="489443" y="370454"/>
                </a:lnTo>
                <a:lnTo>
                  <a:pt x="476741" y="389151"/>
                </a:lnTo>
                <a:lnTo>
                  <a:pt x="472033" y="412064"/>
                </a:lnTo>
                <a:lnTo>
                  <a:pt x="476635" y="435091"/>
                </a:lnTo>
                <a:lnTo>
                  <a:pt x="489205" y="453872"/>
                </a:lnTo>
                <a:lnTo>
                  <a:pt x="507893" y="466567"/>
                </a:lnTo>
                <a:lnTo>
                  <a:pt x="530847" y="471335"/>
                </a:lnTo>
                <a:lnTo>
                  <a:pt x="553891" y="466761"/>
                </a:lnTo>
                <a:lnTo>
                  <a:pt x="572698" y="454171"/>
                </a:lnTo>
                <a:lnTo>
                  <a:pt x="585388" y="435455"/>
                </a:lnTo>
                <a:lnTo>
                  <a:pt x="590080" y="412508"/>
                </a:lnTo>
                <a:lnTo>
                  <a:pt x="585467" y="389456"/>
                </a:lnTo>
                <a:lnTo>
                  <a:pt x="572846" y="370643"/>
                </a:lnTo>
                <a:lnTo>
                  <a:pt x="554100" y="357944"/>
                </a:lnTo>
                <a:lnTo>
                  <a:pt x="531113" y="353237"/>
                </a:lnTo>
                <a:close/>
              </a:path>
              <a:path w="1121410" h="532129">
                <a:moveTo>
                  <a:pt x="1032738" y="354736"/>
                </a:moveTo>
                <a:lnTo>
                  <a:pt x="998275" y="361558"/>
                </a:lnTo>
                <a:lnTo>
                  <a:pt x="970067" y="380430"/>
                </a:lnTo>
                <a:lnTo>
                  <a:pt x="950989" y="408505"/>
                </a:lnTo>
                <a:lnTo>
                  <a:pt x="943914" y="442937"/>
                </a:lnTo>
                <a:lnTo>
                  <a:pt x="950778" y="477394"/>
                </a:lnTo>
                <a:lnTo>
                  <a:pt x="969689" y="505580"/>
                </a:lnTo>
                <a:lnTo>
                  <a:pt x="997782" y="524623"/>
                </a:lnTo>
                <a:lnTo>
                  <a:pt x="1032192" y="531647"/>
                </a:lnTo>
                <a:lnTo>
                  <a:pt x="1066705" y="524761"/>
                </a:lnTo>
                <a:lnTo>
                  <a:pt x="1094890" y="505880"/>
                </a:lnTo>
                <a:lnTo>
                  <a:pt x="1113900" y="477810"/>
                </a:lnTo>
                <a:lnTo>
                  <a:pt x="1120889" y="443357"/>
                </a:lnTo>
                <a:lnTo>
                  <a:pt x="1114093" y="408903"/>
                </a:lnTo>
                <a:lnTo>
                  <a:pt x="1095230" y="380730"/>
                </a:lnTo>
                <a:lnTo>
                  <a:pt x="1067159" y="361714"/>
                </a:lnTo>
                <a:lnTo>
                  <a:pt x="1032738" y="354736"/>
                </a:lnTo>
                <a:close/>
              </a:path>
              <a:path w="1121410" h="532129">
                <a:moveTo>
                  <a:pt x="768299" y="0"/>
                </a:moveTo>
                <a:lnTo>
                  <a:pt x="722309" y="9112"/>
                </a:lnTo>
                <a:lnTo>
                  <a:pt x="684672" y="34291"/>
                </a:lnTo>
                <a:lnTo>
                  <a:pt x="659242" y="71732"/>
                </a:lnTo>
                <a:lnTo>
                  <a:pt x="649871" y="117627"/>
                </a:lnTo>
                <a:lnTo>
                  <a:pt x="659043" y="163573"/>
                </a:lnTo>
                <a:lnTo>
                  <a:pt x="684222" y="201163"/>
                </a:lnTo>
                <a:lnTo>
                  <a:pt x="721644" y="226553"/>
                </a:lnTo>
                <a:lnTo>
                  <a:pt x="767549" y="235902"/>
                </a:lnTo>
                <a:lnTo>
                  <a:pt x="813446" y="226766"/>
                </a:lnTo>
                <a:lnTo>
                  <a:pt x="851022" y="201577"/>
                </a:lnTo>
                <a:lnTo>
                  <a:pt x="876436" y="164125"/>
                </a:lnTo>
                <a:lnTo>
                  <a:pt x="885850" y="118198"/>
                </a:lnTo>
                <a:lnTo>
                  <a:pt x="876727" y="72314"/>
                </a:lnTo>
                <a:lnTo>
                  <a:pt x="851544" y="34786"/>
                </a:lnTo>
                <a:lnTo>
                  <a:pt x="814127" y="9415"/>
                </a:lnTo>
                <a:lnTo>
                  <a:pt x="768299" y="0"/>
                </a:lnTo>
                <a:close/>
              </a:path>
              <a:path w="1121410" h="532129">
                <a:moveTo>
                  <a:pt x="266674" y="57594"/>
                </a:moveTo>
                <a:lnTo>
                  <a:pt x="232150" y="64403"/>
                </a:lnTo>
                <a:lnTo>
                  <a:pt x="203944" y="83275"/>
                </a:lnTo>
                <a:lnTo>
                  <a:pt x="184866" y="111360"/>
                </a:lnTo>
                <a:lnTo>
                  <a:pt x="177723" y="145808"/>
                </a:lnTo>
                <a:lnTo>
                  <a:pt x="184630" y="180298"/>
                </a:lnTo>
                <a:lnTo>
                  <a:pt x="203555" y="208481"/>
                </a:lnTo>
                <a:lnTo>
                  <a:pt x="231662" y="227527"/>
                </a:lnTo>
                <a:lnTo>
                  <a:pt x="266115" y="234607"/>
                </a:lnTo>
                <a:lnTo>
                  <a:pt x="300538" y="227720"/>
                </a:lnTo>
                <a:lnTo>
                  <a:pt x="328691" y="208845"/>
                </a:lnTo>
                <a:lnTo>
                  <a:pt x="347715" y="180768"/>
                </a:lnTo>
                <a:lnTo>
                  <a:pt x="354749" y="146278"/>
                </a:lnTo>
                <a:lnTo>
                  <a:pt x="347979" y="111797"/>
                </a:lnTo>
                <a:lnTo>
                  <a:pt x="329128" y="83629"/>
                </a:lnTo>
                <a:lnTo>
                  <a:pt x="301069" y="64614"/>
                </a:lnTo>
                <a:lnTo>
                  <a:pt x="266674" y="57594"/>
                </a:lnTo>
                <a:close/>
              </a:path>
              <a:path w="1121410" h="532129">
                <a:moveTo>
                  <a:pt x="88595" y="352145"/>
                </a:moveTo>
                <a:lnTo>
                  <a:pt x="54240" y="358915"/>
                </a:lnTo>
                <a:lnTo>
                  <a:pt x="26090" y="377758"/>
                </a:lnTo>
                <a:lnTo>
                  <a:pt x="7043" y="405816"/>
                </a:lnTo>
                <a:lnTo>
                  <a:pt x="0" y="440232"/>
                </a:lnTo>
                <a:lnTo>
                  <a:pt x="6870" y="474799"/>
                </a:lnTo>
                <a:lnTo>
                  <a:pt x="25771" y="503012"/>
                </a:lnTo>
                <a:lnTo>
                  <a:pt x="53849" y="522057"/>
                </a:lnTo>
                <a:lnTo>
                  <a:pt x="88252" y="529120"/>
                </a:lnTo>
                <a:lnTo>
                  <a:pt x="122730" y="522218"/>
                </a:lnTo>
                <a:lnTo>
                  <a:pt x="150925" y="503297"/>
                </a:lnTo>
                <a:lnTo>
                  <a:pt x="169992" y="475209"/>
                </a:lnTo>
                <a:lnTo>
                  <a:pt x="177088" y="440804"/>
                </a:lnTo>
                <a:lnTo>
                  <a:pt x="170157" y="406418"/>
                </a:lnTo>
                <a:lnTo>
                  <a:pt x="151230" y="378248"/>
                </a:lnTo>
                <a:lnTo>
                  <a:pt x="123108" y="359192"/>
                </a:lnTo>
                <a:lnTo>
                  <a:pt x="88595" y="352145"/>
                </a:lnTo>
                <a:close/>
              </a:path>
            </a:pathLst>
          </a:custGeom>
          <a:solidFill>
            <a:srgbClr val="FFC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8170" y="4200133"/>
            <a:ext cx="118091" cy="118091"/>
          </a:xfrm>
          <a:custGeom>
            <a:avLst/>
            <a:gdLst/>
            <a:ahLst/>
            <a:cxnLst/>
            <a:rect l="l" t="t" r="r" b="b"/>
            <a:pathLst>
              <a:path w="118110" h="118110">
                <a:moveTo>
                  <a:pt x="59080" y="0"/>
                </a:moveTo>
                <a:lnTo>
                  <a:pt x="36177" y="4617"/>
                </a:lnTo>
                <a:lnTo>
                  <a:pt x="17410" y="17216"/>
                </a:lnTo>
                <a:lnTo>
                  <a:pt x="4707" y="35913"/>
                </a:lnTo>
                <a:lnTo>
                  <a:pt x="0" y="58826"/>
                </a:lnTo>
                <a:lnTo>
                  <a:pt x="4601" y="81853"/>
                </a:lnTo>
                <a:lnTo>
                  <a:pt x="17171" y="100634"/>
                </a:lnTo>
                <a:lnTo>
                  <a:pt x="35859" y="113329"/>
                </a:lnTo>
                <a:lnTo>
                  <a:pt x="58813" y="118097"/>
                </a:lnTo>
                <a:lnTo>
                  <a:pt x="81858" y="113524"/>
                </a:lnTo>
                <a:lnTo>
                  <a:pt x="100664" y="100933"/>
                </a:lnTo>
                <a:lnTo>
                  <a:pt x="113354" y="82217"/>
                </a:lnTo>
                <a:lnTo>
                  <a:pt x="118046" y="59270"/>
                </a:lnTo>
                <a:lnTo>
                  <a:pt x="113433" y="36218"/>
                </a:lnTo>
                <a:lnTo>
                  <a:pt x="100812" y="17405"/>
                </a:lnTo>
                <a:lnTo>
                  <a:pt x="82067" y="4706"/>
                </a:lnTo>
                <a:lnTo>
                  <a:pt x="5908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99975" y="4201631"/>
            <a:ext cx="177136" cy="177136"/>
          </a:xfrm>
          <a:custGeom>
            <a:avLst/>
            <a:gdLst/>
            <a:ahLst/>
            <a:cxnLst/>
            <a:rect l="l" t="t" r="r" b="b"/>
            <a:pathLst>
              <a:path w="177164" h="177164">
                <a:moveTo>
                  <a:pt x="88823" y="0"/>
                </a:moveTo>
                <a:lnTo>
                  <a:pt x="54360" y="6821"/>
                </a:lnTo>
                <a:lnTo>
                  <a:pt x="26152" y="25693"/>
                </a:lnTo>
                <a:lnTo>
                  <a:pt x="7074" y="53769"/>
                </a:lnTo>
                <a:lnTo>
                  <a:pt x="0" y="88201"/>
                </a:lnTo>
                <a:lnTo>
                  <a:pt x="6863" y="122657"/>
                </a:lnTo>
                <a:lnTo>
                  <a:pt x="25774" y="150844"/>
                </a:lnTo>
                <a:lnTo>
                  <a:pt x="53867" y="169886"/>
                </a:lnTo>
                <a:lnTo>
                  <a:pt x="88277" y="176911"/>
                </a:lnTo>
                <a:lnTo>
                  <a:pt x="122790" y="170025"/>
                </a:lnTo>
                <a:lnTo>
                  <a:pt x="150976" y="151144"/>
                </a:lnTo>
                <a:lnTo>
                  <a:pt x="169986" y="123073"/>
                </a:lnTo>
                <a:lnTo>
                  <a:pt x="176974" y="88620"/>
                </a:lnTo>
                <a:lnTo>
                  <a:pt x="170178" y="54167"/>
                </a:lnTo>
                <a:lnTo>
                  <a:pt x="151315" y="25993"/>
                </a:lnTo>
                <a:lnTo>
                  <a:pt x="123244" y="6978"/>
                </a:lnTo>
                <a:lnTo>
                  <a:pt x="88823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05979" y="3846952"/>
            <a:ext cx="236182" cy="236182"/>
          </a:xfrm>
          <a:custGeom>
            <a:avLst/>
            <a:gdLst/>
            <a:ahLst/>
            <a:cxnLst/>
            <a:rect l="l" t="t" r="r" b="b"/>
            <a:pathLst>
              <a:path w="236219" h="236220">
                <a:moveTo>
                  <a:pt x="118427" y="0"/>
                </a:moveTo>
                <a:lnTo>
                  <a:pt x="72437" y="9112"/>
                </a:lnTo>
                <a:lnTo>
                  <a:pt x="34801" y="34291"/>
                </a:lnTo>
                <a:lnTo>
                  <a:pt x="9371" y="71732"/>
                </a:lnTo>
                <a:lnTo>
                  <a:pt x="0" y="117627"/>
                </a:lnTo>
                <a:lnTo>
                  <a:pt x="9171" y="163573"/>
                </a:lnTo>
                <a:lnTo>
                  <a:pt x="34350" y="201163"/>
                </a:lnTo>
                <a:lnTo>
                  <a:pt x="71773" y="226553"/>
                </a:lnTo>
                <a:lnTo>
                  <a:pt x="117678" y="235902"/>
                </a:lnTo>
                <a:lnTo>
                  <a:pt x="163575" y="226766"/>
                </a:lnTo>
                <a:lnTo>
                  <a:pt x="201150" y="201577"/>
                </a:lnTo>
                <a:lnTo>
                  <a:pt x="226565" y="164125"/>
                </a:lnTo>
                <a:lnTo>
                  <a:pt x="235978" y="118198"/>
                </a:lnTo>
                <a:lnTo>
                  <a:pt x="226855" y="72314"/>
                </a:lnTo>
                <a:lnTo>
                  <a:pt x="201672" y="34786"/>
                </a:lnTo>
                <a:lnTo>
                  <a:pt x="164255" y="9415"/>
                </a:lnTo>
                <a:lnTo>
                  <a:pt x="118427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3908" y="3904538"/>
            <a:ext cx="177136" cy="177136"/>
          </a:xfrm>
          <a:custGeom>
            <a:avLst/>
            <a:gdLst/>
            <a:ahLst/>
            <a:cxnLst/>
            <a:rect l="l" t="t" r="r" b="b"/>
            <a:pathLst>
              <a:path w="177164" h="177164">
                <a:moveTo>
                  <a:pt x="88950" y="0"/>
                </a:moveTo>
                <a:lnTo>
                  <a:pt x="54426" y="6809"/>
                </a:lnTo>
                <a:lnTo>
                  <a:pt x="26220" y="25680"/>
                </a:lnTo>
                <a:lnTo>
                  <a:pt x="7142" y="53765"/>
                </a:lnTo>
                <a:lnTo>
                  <a:pt x="0" y="88214"/>
                </a:lnTo>
                <a:lnTo>
                  <a:pt x="6906" y="122704"/>
                </a:lnTo>
                <a:lnTo>
                  <a:pt x="25831" y="150887"/>
                </a:lnTo>
                <a:lnTo>
                  <a:pt x="53938" y="169933"/>
                </a:lnTo>
                <a:lnTo>
                  <a:pt x="88391" y="177012"/>
                </a:lnTo>
                <a:lnTo>
                  <a:pt x="122814" y="170126"/>
                </a:lnTo>
                <a:lnTo>
                  <a:pt x="150968" y="151250"/>
                </a:lnTo>
                <a:lnTo>
                  <a:pt x="169991" y="123173"/>
                </a:lnTo>
                <a:lnTo>
                  <a:pt x="177025" y="88684"/>
                </a:lnTo>
                <a:lnTo>
                  <a:pt x="170255" y="54203"/>
                </a:lnTo>
                <a:lnTo>
                  <a:pt x="151404" y="26034"/>
                </a:lnTo>
                <a:lnTo>
                  <a:pt x="123345" y="7020"/>
                </a:lnTo>
                <a:lnTo>
                  <a:pt x="8895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56213" y="4199042"/>
            <a:ext cx="177136" cy="177136"/>
          </a:xfrm>
          <a:custGeom>
            <a:avLst/>
            <a:gdLst/>
            <a:ahLst/>
            <a:cxnLst/>
            <a:rect l="l" t="t" r="r" b="b"/>
            <a:pathLst>
              <a:path w="177165" h="177164">
                <a:moveTo>
                  <a:pt x="88595" y="0"/>
                </a:moveTo>
                <a:lnTo>
                  <a:pt x="54240" y="6769"/>
                </a:lnTo>
                <a:lnTo>
                  <a:pt x="26090" y="25612"/>
                </a:lnTo>
                <a:lnTo>
                  <a:pt x="7043" y="53670"/>
                </a:lnTo>
                <a:lnTo>
                  <a:pt x="0" y="88087"/>
                </a:lnTo>
                <a:lnTo>
                  <a:pt x="6870" y="122653"/>
                </a:lnTo>
                <a:lnTo>
                  <a:pt x="25771" y="150866"/>
                </a:lnTo>
                <a:lnTo>
                  <a:pt x="53849" y="169911"/>
                </a:lnTo>
                <a:lnTo>
                  <a:pt x="88252" y="176974"/>
                </a:lnTo>
                <a:lnTo>
                  <a:pt x="122730" y="170072"/>
                </a:lnTo>
                <a:lnTo>
                  <a:pt x="150925" y="151152"/>
                </a:lnTo>
                <a:lnTo>
                  <a:pt x="169992" y="123064"/>
                </a:lnTo>
                <a:lnTo>
                  <a:pt x="177088" y="88658"/>
                </a:lnTo>
                <a:lnTo>
                  <a:pt x="170157" y="54272"/>
                </a:lnTo>
                <a:lnTo>
                  <a:pt x="151230" y="26103"/>
                </a:lnTo>
                <a:lnTo>
                  <a:pt x="123108" y="7046"/>
                </a:lnTo>
                <a:lnTo>
                  <a:pt x="88595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07597" y="4610263"/>
            <a:ext cx="142217" cy="699656"/>
          </a:xfrm>
          <a:custGeom>
            <a:avLst/>
            <a:gdLst/>
            <a:ahLst/>
            <a:cxnLst/>
            <a:rect l="l" t="t" r="r" b="b"/>
            <a:pathLst>
              <a:path w="142239" h="699770">
                <a:moveTo>
                  <a:pt x="0" y="0"/>
                </a:moveTo>
                <a:lnTo>
                  <a:pt x="141884" y="699731"/>
                </a:lnTo>
              </a:path>
            </a:pathLst>
          </a:custGeom>
          <a:ln w="50800">
            <a:solidFill>
              <a:srgbClr val="02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23524" y="4605870"/>
            <a:ext cx="142217" cy="699656"/>
          </a:xfrm>
          <a:custGeom>
            <a:avLst/>
            <a:gdLst/>
            <a:ahLst/>
            <a:cxnLst/>
            <a:rect l="l" t="t" r="r" b="b"/>
            <a:pathLst>
              <a:path w="142239" h="699770">
                <a:moveTo>
                  <a:pt x="141884" y="0"/>
                </a:moveTo>
                <a:lnTo>
                  <a:pt x="0" y="699706"/>
                </a:lnTo>
              </a:path>
            </a:pathLst>
          </a:custGeom>
          <a:ln w="50800">
            <a:solidFill>
              <a:srgbClr val="02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86478" y="4611177"/>
            <a:ext cx="0" cy="707275"/>
          </a:xfrm>
          <a:custGeom>
            <a:avLst/>
            <a:gdLst/>
            <a:ahLst/>
            <a:cxnLst/>
            <a:rect l="l" t="t" r="r" b="b"/>
            <a:pathLst>
              <a:path h="707389">
                <a:moveTo>
                  <a:pt x="0" y="0"/>
                </a:moveTo>
                <a:lnTo>
                  <a:pt x="0" y="707097"/>
                </a:lnTo>
              </a:path>
            </a:pathLst>
          </a:custGeom>
          <a:ln w="50800">
            <a:solidFill>
              <a:srgbClr val="02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71445" y="3696553"/>
            <a:ext cx="3110767" cy="16321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79214" y="3516234"/>
            <a:ext cx="1632954" cy="1632954"/>
          </a:xfrm>
          <a:custGeom>
            <a:avLst/>
            <a:gdLst/>
            <a:ahLst/>
            <a:cxnLst/>
            <a:rect l="l" t="t" r="r" b="b"/>
            <a:pathLst>
              <a:path w="1633220" h="1633220">
                <a:moveTo>
                  <a:pt x="1632839" y="816394"/>
                </a:moveTo>
                <a:lnTo>
                  <a:pt x="1631453" y="864365"/>
                </a:lnTo>
                <a:lnTo>
                  <a:pt x="1627346" y="911606"/>
                </a:lnTo>
                <a:lnTo>
                  <a:pt x="1620595" y="958041"/>
                </a:lnTo>
                <a:lnTo>
                  <a:pt x="1611277" y="1003593"/>
                </a:lnTo>
                <a:lnTo>
                  <a:pt x="1599468" y="1048185"/>
                </a:lnTo>
                <a:lnTo>
                  <a:pt x="1585244" y="1091740"/>
                </a:lnTo>
                <a:lnTo>
                  <a:pt x="1568683" y="1134183"/>
                </a:lnTo>
                <a:lnTo>
                  <a:pt x="1549860" y="1175436"/>
                </a:lnTo>
                <a:lnTo>
                  <a:pt x="1528852" y="1215424"/>
                </a:lnTo>
                <a:lnTo>
                  <a:pt x="1505736" y="1254069"/>
                </a:lnTo>
                <a:lnTo>
                  <a:pt x="1480589" y="1291294"/>
                </a:lnTo>
                <a:lnTo>
                  <a:pt x="1453486" y="1327024"/>
                </a:lnTo>
                <a:lnTo>
                  <a:pt x="1424505" y="1361182"/>
                </a:lnTo>
                <a:lnTo>
                  <a:pt x="1393721" y="1393691"/>
                </a:lnTo>
                <a:lnTo>
                  <a:pt x="1361213" y="1424475"/>
                </a:lnTo>
                <a:lnTo>
                  <a:pt x="1327055" y="1453456"/>
                </a:lnTo>
                <a:lnTo>
                  <a:pt x="1291325" y="1480560"/>
                </a:lnTo>
                <a:lnTo>
                  <a:pt x="1254100" y="1505708"/>
                </a:lnTo>
                <a:lnTo>
                  <a:pt x="1215455" y="1528824"/>
                </a:lnTo>
                <a:lnTo>
                  <a:pt x="1175467" y="1549832"/>
                </a:lnTo>
                <a:lnTo>
                  <a:pt x="1134214" y="1568655"/>
                </a:lnTo>
                <a:lnTo>
                  <a:pt x="1091771" y="1585217"/>
                </a:lnTo>
                <a:lnTo>
                  <a:pt x="1048214" y="1599442"/>
                </a:lnTo>
                <a:lnTo>
                  <a:pt x="1003622" y="1611251"/>
                </a:lnTo>
                <a:lnTo>
                  <a:pt x="958070" y="1620570"/>
                </a:lnTo>
                <a:lnTo>
                  <a:pt x="911634" y="1627321"/>
                </a:lnTo>
                <a:lnTo>
                  <a:pt x="864392" y="1631427"/>
                </a:lnTo>
                <a:lnTo>
                  <a:pt x="816419" y="1632813"/>
                </a:lnTo>
                <a:lnTo>
                  <a:pt x="768448" y="1631427"/>
                </a:lnTo>
                <a:lnTo>
                  <a:pt x="721206" y="1627321"/>
                </a:lnTo>
                <a:lnTo>
                  <a:pt x="674772" y="1620570"/>
                </a:lnTo>
                <a:lnTo>
                  <a:pt x="629220" y="1611251"/>
                </a:lnTo>
                <a:lnTo>
                  <a:pt x="584628" y="1599442"/>
                </a:lnTo>
                <a:lnTo>
                  <a:pt x="541072" y="1585217"/>
                </a:lnTo>
                <a:lnTo>
                  <a:pt x="498630" y="1568655"/>
                </a:lnTo>
                <a:lnTo>
                  <a:pt x="457376" y="1549832"/>
                </a:lnTo>
                <a:lnTo>
                  <a:pt x="417389" y="1528824"/>
                </a:lnTo>
                <a:lnTo>
                  <a:pt x="378744" y="1505708"/>
                </a:lnTo>
                <a:lnTo>
                  <a:pt x="341518" y="1480560"/>
                </a:lnTo>
                <a:lnTo>
                  <a:pt x="305788" y="1453456"/>
                </a:lnTo>
                <a:lnTo>
                  <a:pt x="271630" y="1424475"/>
                </a:lnTo>
                <a:lnTo>
                  <a:pt x="239121" y="1393691"/>
                </a:lnTo>
                <a:lnTo>
                  <a:pt x="208338" y="1361182"/>
                </a:lnTo>
                <a:lnTo>
                  <a:pt x="179356" y="1327024"/>
                </a:lnTo>
                <a:lnTo>
                  <a:pt x="152253" y="1291294"/>
                </a:lnTo>
                <a:lnTo>
                  <a:pt x="127105" y="1254069"/>
                </a:lnTo>
                <a:lnTo>
                  <a:pt x="103989" y="1215424"/>
                </a:lnTo>
                <a:lnTo>
                  <a:pt x="82980" y="1175436"/>
                </a:lnTo>
                <a:lnTo>
                  <a:pt x="64157" y="1134183"/>
                </a:lnTo>
                <a:lnTo>
                  <a:pt x="47595" y="1091740"/>
                </a:lnTo>
                <a:lnTo>
                  <a:pt x="33371" y="1048185"/>
                </a:lnTo>
                <a:lnTo>
                  <a:pt x="21561" y="1003593"/>
                </a:lnTo>
                <a:lnTo>
                  <a:pt x="12243" y="958041"/>
                </a:lnTo>
                <a:lnTo>
                  <a:pt x="5492" y="911606"/>
                </a:lnTo>
                <a:lnTo>
                  <a:pt x="1385" y="864365"/>
                </a:lnTo>
                <a:lnTo>
                  <a:pt x="0" y="816394"/>
                </a:lnTo>
                <a:lnTo>
                  <a:pt x="1385" y="768424"/>
                </a:lnTo>
                <a:lnTo>
                  <a:pt x="5492" y="721184"/>
                </a:lnTo>
                <a:lnTo>
                  <a:pt x="12243" y="674750"/>
                </a:lnTo>
                <a:lnTo>
                  <a:pt x="21561" y="629200"/>
                </a:lnTo>
                <a:lnTo>
                  <a:pt x="33371" y="584609"/>
                </a:lnTo>
                <a:lnTo>
                  <a:pt x="47595" y="541055"/>
                </a:lnTo>
                <a:lnTo>
                  <a:pt x="64157" y="498614"/>
                </a:lnTo>
                <a:lnTo>
                  <a:pt x="82980" y="457361"/>
                </a:lnTo>
                <a:lnTo>
                  <a:pt x="103989" y="417375"/>
                </a:lnTo>
                <a:lnTo>
                  <a:pt x="127105" y="378732"/>
                </a:lnTo>
                <a:lnTo>
                  <a:pt x="152253" y="341507"/>
                </a:lnTo>
                <a:lnTo>
                  <a:pt x="179356" y="305778"/>
                </a:lnTo>
                <a:lnTo>
                  <a:pt x="208338" y="271621"/>
                </a:lnTo>
                <a:lnTo>
                  <a:pt x="239121" y="239114"/>
                </a:lnTo>
                <a:lnTo>
                  <a:pt x="271630" y="208331"/>
                </a:lnTo>
                <a:lnTo>
                  <a:pt x="305788" y="179350"/>
                </a:lnTo>
                <a:lnTo>
                  <a:pt x="341518" y="152248"/>
                </a:lnTo>
                <a:lnTo>
                  <a:pt x="378744" y="127101"/>
                </a:lnTo>
                <a:lnTo>
                  <a:pt x="417389" y="103985"/>
                </a:lnTo>
                <a:lnTo>
                  <a:pt x="457376" y="82978"/>
                </a:lnTo>
                <a:lnTo>
                  <a:pt x="498630" y="64155"/>
                </a:lnTo>
                <a:lnTo>
                  <a:pt x="541072" y="47593"/>
                </a:lnTo>
                <a:lnTo>
                  <a:pt x="584628" y="33370"/>
                </a:lnTo>
                <a:lnTo>
                  <a:pt x="629220" y="21561"/>
                </a:lnTo>
                <a:lnTo>
                  <a:pt x="674772" y="12243"/>
                </a:lnTo>
                <a:lnTo>
                  <a:pt x="721206" y="5492"/>
                </a:lnTo>
                <a:lnTo>
                  <a:pt x="768448" y="1385"/>
                </a:lnTo>
                <a:lnTo>
                  <a:pt x="816419" y="0"/>
                </a:lnTo>
                <a:lnTo>
                  <a:pt x="864392" y="1385"/>
                </a:lnTo>
                <a:lnTo>
                  <a:pt x="911634" y="5492"/>
                </a:lnTo>
                <a:lnTo>
                  <a:pt x="958070" y="12243"/>
                </a:lnTo>
                <a:lnTo>
                  <a:pt x="1003622" y="21561"/>
                </a:lnTo>
                <a:lnTo>
                  <a:pt x="1048214" y="33370"/>
                </a:lnTo>
                <a:lnTo>
                  <a:pt x="1091771" y="47593"/>
                </a:lnTo>
                <a:lnTo>
                  <a:pt x="1134214" y="64155"/>
                </a:lnTo>
                <a:lnTo>
                  <a:pt x="1175467" y="82978"/>
                </a:lnTo>
                <a:lnTo>
                  <a:pt x="1215455" y="103985"/>
                </a:lnTo>
                <a:lnTo>
                  <a:pt x="1254100" y="127101"/>
                </a:lnTo>
                <a:lnTo>
                  <a:pt x="1291325" y="152248"/>
                </a:lnTo>
                <a:lnTo>
                  <a:pt x="1327055" y="179350"/>
                </a:lnTo>
                <a:lnTo>
                  <a:pt x="1361213" y="208331"/>
                </a:lnTo>
                <a:lnTo>
                  <a:pt x="1393721" y="239114"/>
                </a:lnTo>
                <a:lnTo>
                  <a:pt x="1424505" y="271621"/>
                </a:lnTo>
                <a:lnTo>
                  <a:pt x="1453486" y="305778"/>
                </a:lnTo>
                <a:lnTo>
                  <a:pt x="1480589" y="341507"/>
                </a:lnTo>
                <a:lnTo>
                  <a:pt x="1505736" y="378732"/>
                </a:lnTo>
                <a:lnTo>
                  <a:pt x="1528852" y="417375"/>
                </a:lnTo>
                <a:lnTo>
                  <a:pt x="1549860" y="457361"/>
                </a:lnTo>
                <a:lnTo>
                  <a:pt x="1568683" y="498614"/>
                </a:lnTo>
                <a:lnTo>
                  <a:pt x="1585244" y="541055"/>
                </a:lnTo>
                <a:lnTo>
                  <a:pt x="1599468" y="584609"/>
                </a:lnTo>
                <a:lnTo>
                  <a:pt x="1611277" y="629200"/>
                </a:lnTo>
                <a:lnTo>
                  <a:pt x="1620595" y="674750"/>
                </a:lnTo>
                <a:lnTo>
                  <a:pt x="1627346" y="721184"/>
                </a:lnTo>
                <a:lnTo>
                  <a:pt x="1631453" y="768424"/>
                </a:lnTo>
                <a:lnTo>
                  <a:pt x="1632839" y="816394"/>
                </a:lnTo>
                <a:close/>
              </a:path>
            </a:pathLst>
          </a:custGeom>
          <a:ln w="50800">
            <a:solidFill>
              <a:srgbClr val="02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32097" y="3669092"/>
            <a:ext cx="1326934" cy="1326934"/>
          </a:xfrm>
          <a:custGeom>
            <a:avLst/>
            <a:gdLst/>
            <a:ahLst/>
            <a:cxnLst/>
            <a:rect l="l" t="t" r="r" b="b"/>
            <a:pathLst>
              <a:path w="1327150" h="1327150">
                <a:moveTo>
                  <a:pt x="1327035" y="663511"/>
                </a:moveTo>
                <a:lnTo>
                  <a:pt x="1325369" y="710896"/>
                </a:lnTo>
                <a:lnTo>
                  <a:pt x="1320446" y="757382"/>
                </a:lnTo>
                <a:lnTo>
                  <a:pt x="1312378" y="802856"/>
                </a:lnTo>
                <a:lnTo>
                  <a:pt x="1301277" y="847207"/>
                </a:lnTo>
                <a:lnTo>
                  <a:pt x="1287256" y="890322"/>
                </a:lnTo>
                <a:lnTo>
                  <a:pt x="1270427" y="932088"/>
                </a:lnTo>
                <a:lnTo>
                  <a:pt x="1250902" y="972394"/>
                </a:lnTo>
                <a:lnTo>
                  <a:pt x="1228793" y="1011127"/>
                </a:lnTo>
                <a:lnTo>
                  <a:pt x="1204214" y="1048174"/>
                </a:lnTo>
                <a:lnTo>
                  <a:pt x="1177275" y="1083424"/>
                </a:lnTo>
                <a:lnTo>
                  <a:pt x="1148090" y="1116765"/>
                </a:lnTo>
                <a:lnTo>
                  <a:pt x="1116771" y="1148083"/>
                </a:lnTo>
                <a:lnTo>
                  <a:pt x="1083430" y="1177268"/>
                </a:lnTo>
                <a:lnTo>
                  <a:pt x="1048179" y="1204205"/>
                </a:lnTo>
                <a:lnTo>
                  <a:pt x="1011130" y="1228784"/>
                </a:lnTo>
                <a:lnTo>
                  <a:pt x="972397" y="1250892"/>
                </a:lnTo>
                <a:lnTo>
                  <a:pt x="932090" y="1270416"/>
                </a:lnTo>
                <a:lnTo>
                  <a:pt x="890323" y="1287245"/>
                </a:lnTo>
                <a:lnTo>
                  <a:pt x="847208" y="1301265"/>
                </a:lnTo>
                <a:lnTo>
                  <a:pt x="802857" y="1312366"/>
                </a:lnTo>
                <a:lnTo>
                  <a:pt x="757382" y="1320433"/>
                </a:lnTo>
                <a:lnTo>
                  <a:pt x="710896" y="1325357"/>
                </a:lnTo>
                <a:lnTo>
                  <a:pt x="663511" y="1327023"/>
                </a:lnTo>
                <a:lnTo>
                  <a:pt x="616126" y="1325357"/>
                </a:lnTo>
                <a:lnTo>
                  <a:pt x="569640" y="1320433"/>
                </a:lnTo>
                <a:lnTo>
                  <a:pt x="524166" y="1312366"/>
                </a:lnTo>
                <a:lnTo>
                  <a:pt x="479815" y="1301265"/>
                </a:lnTo>
                <a:lnTo>
                  <a:pt x="436700" y="1287245"/>
                </a:lnTo>
                <a:lnTo>
                  <a:pt x="394934" y="1270416"/>
                </a:lnTo>
                <a:lnTo>
                  <a:pt x="354628" y="1250892"/>
                </a:lnTo>
                <a:lnTo>
                  <a:pt x="315895" y="1228784"/>
                </a:lnTo>
                <a:lnTo>
                  <a:pt x="278848" y="1204205"/>
                </a:lnTo>
                <a:lnTo>
                  <a:pt x="243598" y="1177268"/>
                </a:lnTo>
                <a:lnTo>
                  <a:pt x="210257" y="1148083"/>
                </a:lnTo>
                <a:lnTo>
                  <a:pt x="178939" y="1116765"/>
                </a:lnTo>
                <a:lnTo>
                  <a:pt x="149754" y="1083424"/>
                </a:lnTo>
                <a:lnTo>
                  <a:pt x="122817" y="1048174"/>
                </a:lnTo>
                <a:lnTo>
                  <a:pt x="98238" y="1011127"/>
                </a:lnTo>
                <a:lnTo>
                  <a:pt x="76130" y="972394"/>
                </a:lnTo>
                <a:lnTo>
                  <a:pt x="56606" y="932088"/>
                </a:lnTo>
                <a:lnTo>
                  <a:pt x="39777" y="890322"/>
                </a:lnTo>
                <a:lnTo>
                  <a:pt x="25757" y="847207"/>
                </a:lnTo>
                <a:lnTo>
                  <a:pt x="14656" y="802856"/>
                </a:lnTo>
                <a:lnTo>
                  <a:pt x="6589" y="757382"/>
                </a:lnTo>
                <a:lnTo>
                  <a:pt x="1665" y="710896"/>
                </a:lnTo>
                <a:lnTo>
                  <a:pt x="0" y="663511"/>
                </a:lnTo>
                <a:lnTo>
                  <a:pt x="1665" y="616126"/>
                </a:lnTo>
                <a:lnTo>
                  <a:pt x="6589" y="569640"/>
                </a:lnTo>
                <a:lnTo>
                  <a:pt x="14656" y="524166"/>
                </a:lnTo>
                <a:lnTo>
                  <a:pt x="25757" y="479815"/>
                </a:lnTo>
                <a:lnTo>
                  <a:pt x="39777" y="436700"/>
                </a:lnTo>
                <a:lnTo>
                  <a:pt x="56606" y="394934"/>
                </a:lnTo>
                <a:lnTo>
                  <a:pt x="76130" y="354628"/>
                </a:lnTo>
                <a:lnTo>
                  <a:pt x="98238" y="315895"/>
                </a:lnTo>
                <a:lnTo>
                  <a:pt x="122817" y="278848"/>
                </a:lnTo>
                <a:lnTo>
                  <a:pt x="149754" y="243598"/>
                </a:lnTo>
                <a:lnTo>
                  <a:pt x="178939" y="210257"/>
                </a:lnTo>
                <a:lnTo>
                  <a:pt x="210257" y="178939"/>
                </a:lnTo>
                <a:lnTo>
                  <a:pt x="243598" y="149754"/>
                </a:lnTo>
                <a:lnTo>
                  <a:pt x="278848" y="122817"/>
                </a:lnTo>
                <a:lnTo>
                  <a:pt x="315895" y="98238"/>
                </a:lnTo>
                <a:lnTo>
                  <a:pt x="354628" y="76130"/>
                </a:lnTo>
                <a:lnTo>
                  <a:pt x="394934" y="56606"/>
                </a:lnTo>
                <a:lnTo>
                  <a:pt x="436700" y="39777"/>
                </a:lnTo>
                <a:lnTo>
                  <a:pt x="479815" y="25757"/>
                </a:lnTo>
                <a:lnTo>
                  <a:pt x="524166" y="14656"/>
                </a:lnTo>
                <a:lnTo>
                  <a:pt x="569640" y="6589"/>
                </a:lnTo>
                <a:lnTo>
                  <a:pt x="616126" y="1665"/>
                </a:lnTo>
                <a:lnTo>
                  <a:pt x="663511" y="0"/>
                </a:lnTo>
                <a:lnTo>
                  <a:pt x="710896" y="1665"/>
                </a:lnTo>
                <a:lnTo>
                  <a:pt x="757382" y="6589"/>
                </a:lnTo>
                <a:lnTo>
                  <a:pt x="802857" y="14656"/>
                </a:lnTo>
                <a:lnTo>
                  <a:pt x="847208" y="25757"/>
                </a:lnTo>
                <a:lnTo>
                  <a:pt x="890323" y="39777"/>
                </a:lnTo>
                <a:lnTo>
                  <a:pt x="932090" y="56606"/>
                </a:lnTo>
                <a:lnTo>
                  <a:pt x="972397" y="76130"/>
                </a:lnTo>
                <a:lnTo>
                  <a:pt x="1011130" y="98238"/>
                </a:lnTo>
                <a:lnTo>
                  <a:pt x="1048179" y="122817"/>
                </a:lnTo>
                <a:lnTo>
                  <a:pt x="1083430" y="149754"/>
                </a:lnTo>
                <a:lnTo>
                  <a:pt x="1116771" y="178939"/>
                </a:lnTo>
                <a:lnTo>
                  <a:pt x="1148090" y="210257"/>
                </a:lnTo>
                <a:lnTo>
                  <a:pt x="1177275" y="243598"/>
                </a:lnTo>
                <a:lnTo>
                  <a:pt x="1204214" y="278848"/>
                </a:lnTo>
                <a:lnTo>
                  <a:pt x="1228793" y="315895"/>
                </a:lnTo>
                <a:lnTo>
                  <a:pt x="1250902" y="354628"/>
                </a:lnTo>
                <a:lnTo>
                  <a:pt x="1270427" y="394934"/>
                </a:lnTo>
                <a:lnTo>
                  <a:pt x="1287256" y="436700"/>
                </a:lnTo>
                <a:lnTo>
                  <a:pt x="1301277" y="479815"/>
                </a:lnTo>
                <a:lnTo>
                  <a:pt x="1312378" y="524166"/>
                </a:lnTo>
                <a:lnTo>
                  <a:pt x="1320446" y="569640"/>
                </a:lnTo>
                <a:lnTo>
                  <a:pt x="1325369" y="616126"/>
                </a:lnTo>
                <a:lnTo>
                  <a:pt x="1327035" y="663511"/>
                </a:lnTo>
                <a:close/>
              </a:path>
            </a:pathLst>
          </a:custGeom>
          <a:ln w="50799">
            <a:solidFill>
              <a:srgbClr val="02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82848" y="3993372"/>
            <a:ext cx="518711" cy="678705"/>
          </a:xfrm>
          <a:custGeom>
            <a:avLst/>
            <a:gdLst/>
            <a:ahLst/>
            <a:cxnLst/>
            <a:rect l="l" t="t" r="r" b="b"/>
            <a:pathLst>
              <a:path w="518795" h="678814">
                <a:moveTo>
                  <a:pt x="144386" y="512673"/>
                </a:moveTo>
                <a:lnTo>
                  <a:pt x="72682" y="512673"/>
                </a:lnTo>
                <a:lnTo>
                  <a:pt x="72682" y="678395"/>
                </a:lnTo>
                <a:lnTo>
                  <a:pt x="144386" y="678395"/>
                </a:lnTo>
                <a:lnTo>
                  <a:pt x="144386" y="512673"/>
                </a:lnTo>
                <a:close/>
              </a:path>
              <a:path w="518795" h="678814">
                <a:moveTo>
                  <a:pt x="351764" y="460336"/>
                </a:moveTo>
                <a:lnTo>
                  <a:pt x="0" y="460336"/>
                </a:lnTo>
                <a:lnTo>
                  <a:pt x="0" y="512673"/>
                </a:lnTo>
                <a:lnTo>
                  <a:pt x="351764" y="512673"/>
                </a:lnTo>
                <a:lnTo>
                  <a:pt x="351764" y="460336"/>
                </a:lnTo>
                <a:close/>
              </a:path>
              <a:path w="518795" h="678814">
                <a:moveTo>
                  <a:pt x="144386" y="409930"/>
                </a:moveTo>
                <a:lnTo>
                  <a:pt x="72682" y="409930"/>
                </a:lnTo>
                <a:lnTo>
                  <a:pt x="72682" y="460336"/>
                </a:lnTo>
                <a:lnTo>
                  <a:pt x="144386" y="460336"/>
                </a:lnTo>
                <a:lnTo>
                  <a:pt x="144386" y="409930"/>
                </a:lnTo>
                <a:close/>
              </a:path>
              <a:path w="518795" h="678814">
                <a:moveTo>
                  <a:pt x="459160" y="60083"/>
                </a:moveTo>
                <a:lnTo>
                  <a:pt x="249047" y="60083"/>
                </a:lnTo>
                <a:lnTo>
                  <a:pt x="290069" y="61385"/>
                </a:lnTo>
                <a:lnTo>
                  <a:pt x="332271" y="67592"/>
                </a:lnTo>
                <a:lnTo>
                  <a:pt x="372114" y="82157"/>
                </a:lnTo>
                <a:lnTo>
                  <a:pt x="406057" y="108534"/>
                </a:lnTo>
                <a:lnTo>
                  <a:pt x="435353" y="168641"/>
                </a:lnTo>
                <a:lnTo>
                  <a:pt x="439000" y="205435"/>
                </a:lnTo>
                <a:lnTo>
                  <a:pt x="436242" y="238226"/>
                </a:lnTo>
                <a:lnTo>
                  <a:pt x="416910" y="288179"/>
                </a:lnTo>
                <a:lnTo>
                  <a:pt x="366162" y="331090"/>
                </a:lnTo>
                <a:lnTo>
                  <a:pt x="323540" y="345128"/>
                </a:lnTo>
                <a:lnTo>
                  <a:pt x="278558" y="351357"/>
                </a:lnTo>
                <a:lnTo>
                  <a:pt x="235483" y="352767"/>
                </a:lnTo>
                <a:lnTo>
                  <a:pt x="0" y="352767"/>
                </a:lnTo>
                <a:lnTo>
                  <a:pt x="0" y="409930"/>
                </a:lnTo>
                <a:lnTo>
                  <a:pt x="256794" y="409930"/>
                </a:lnTo>
                <a:lnTo>
                  <a:pt x="314557" y="406798"/>
                </a:lnTo>
                <a:lnTo>
                  <a:pt x="363767" y="397897"/>
                </a:lnTo>
                <a:lnTo>
                  <a:pt x="404930" y="383974"/>
                </a:lnTo>
                <a:lnTo>
                  <a:pt x="438555" y="365774"/>
                </a:lnTo>
                <a:lnTo>
                  <a:pt x="485340" y="319489"/>
                </a:lnTo>
                <a:lnTo>
                  <a:pt x="514077" y="249316"/>
                </a:lnTo>
                <a:lnTo>
                  <a:pt x="518452" y="203517"/>
                </a:lnTo>
                <a:lnTo>
                  <a:pt x="512914" y="154544"/>
                </a:lnTo>
                <a:lnTo>
                  <a:pt x="498840" y="114838"/>
                </a:lnTo>
                <a:lnTo>
                  <a:pt x="480036" y="83854"/>
                </a:lnTo>
                <a:lnTo>
                  <a:pt x="460311" y="61048"/>
                </a:lnTo>
                <a:lnTo>
                  <a:pt x="459160" y="60083"/>
                </a:lnTo>
                <a:close/>
              </a:path>
              <a:path w="518795" h="678814">
                <a:moveTo>
                  <a:pt x="282981" y="0"/>
                </a:moveTo>
                <a:lnTo>
                  <a:pt x="72682" y="0"/>
                </a:lnTo>
                <a:lnTo>
                  <a:pt x="72682" y="352767"/>
                </a:lnTo>
                <a:lnTo>
                  <a:pt x="144386" y="352767"/>
                </a:lnTo>
                <a:lnTo>
                  <a:pt x="144386" y="60083"/>
                </a:lnTo>
                <a:lnTo>
                  <a:pt x="459160" y="60083"/>
                </a:lnTo>
                <a:lnTo>
                  <a:pt x="437232" y="41699"/>
                </a:lnTo>
                <a:lnTo>
                  <a:pt x="401440" y="21804"/>
                </a:lnTo>
                <a:lnTo>
                  <a:pt x="350751" y="6268"/>
                </a:lnTo>
                <a:lnTo>
                  <a:pt x="282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52718" y="4589680"/>
            <a:ext cx="495853" cy="732036"/>
          </a:xfrm>
          <a:custGeom>
            <a:avLst/>
            <a:gdLst/>
            <a:ahLst/>
            <a:cxnLst/>
            <a:rect l="l" t="t" r="r" b="b"/>
            <a:pathLst>
              <a:path w="495934" h="732154">
                <a:moveTo>
                  <a:pt x="284869" y="492594"/>
                </a:moveTo>
                <a:lnTo>
                  <a:pt x="170662" y="492594"/>
                </a:lnTo>
                <a:lnTo>
                  <a:pt x="294601" y="731735"/>
                </a:lnTo>
                <a:lnTo>
                  <a:pt x="384517" y="684987"/>
                </a:lnTo>
                <a:lnTo>
                  <a:pt x="284869" y="492594"/>
                </a:lnTo>
                <a:close/>
              </a:path>
              <a:path w="495934" h="732154">
                <a:moveTo>
                  <a:pt x="0" y="0"/>
                </a:moveTo>
                <a:lnTo>
                  <a:pt x="0" y="663460"/>
                </a:lnTo>
                <a:lnTo>
                  <a:pt x="170662" y="492594"/>
                </a:lnTo>
                <a:lnTo>
                  <a:pt x="284869" y="492594"/>
                </a:lnTo>
                <a:lnTo>
                  <a:pt x="265366" y="454939"/>
                </a:lnTo>
                <a:lnTo>
                  <a:pt x="495871" y="454939"/>
                </a:lnTo>
                <a:lnTo>
                  <a:pt x="0" y="0"/>
                </a:lnTo>
                <a:close/>
              </a:path>
            </a:pathLst>
          </a:custGeom>
          <a:solidFill>
            <a:srgbClr val="FFC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52718" y="4589680"/>
            <a:ext cx="495853" cy="732036"/>
          </a:xfrm>
          <a:custGeom>
            <a:avLst/>
            <a:gdLst/>
            <a:ahLst/>
            <a:cxnLst/>
            <a:rect l="l" t="t" r="r" b="b"/>
            <a:pathLst>
              <a:path w="495934" h="732154">
                <a:moveTo>
                  <a:pt x="495871" y="454939"/>
                </a:moveTo>
                <a:lnTo>
                  <a:pt x="0" y="0"/>
                </a:lnTo>
                <a:lnTo>
                  <a:pt x="0" y="663460"/>
                </a:lnTo>
                <a:lnTo>
                  <a:pt x="170662" y="492594"/>
                </a:lnTo>
                <a:lnTo>
                  <a:pt x="294601" y="731735"/>
                </a:lnTo>
                <a:lnTo>
                  <a:pt x="384517" y="684987"/>
                </a:lnTo>
                <a:lnTo>
                  <a:pt x="265366" y="454939"/>
                </a:lnTo>
                <a:lnTo>
                  <a:pt x="495871" y="454939"/>
                </a:lnTo>
                <a:close/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1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4006" y="3086806"/>
            <a:ext cx="10684676" cy="430835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97" algn="ctr"/>
            <a:r>
              <a:rPr sz="6999" spc="-25" dirty="0">
                <a:latin typeface="+mj-lt"/>
                <a:cs typeface="Calibri"/>
              </a:rPr>
              <a:t>Сообщайте</a:t>
            </a:r>
            <a:r>
              <a:rPr sz="6999" spc="45" dirty="0">
                <a:latin typeface="+mj-lt"/>
                <a:cs typeface="Calibri"/>
              </a:rPr>
              <a:t> </a:t>
            </a:r>
            <a:r>
              <a:rPr sz="6999" spc="-125" dirty="0">
                <a:latin typeface="+mj-lt"/>
                <a:cs typeface="Calibri"/>
              </a:rPr>
              <a:t>покупателю</a:t>
            </a:r>
            <a:endParaRPr sz="6999" dirty="0">
              <a:latin typeface="+mj-lt"/>
              <a:cs typeface="Calibri"/>
            </a:endParaRPr>
          </a:p>
          <a:p>
            <a:pPr marL="12697" marR="5079" algn="ctr"/>
            <a:r>
              <a:rPr sz="6999" spc="-80" dirty="0">
                <a:latin typeface="+mj-lt"/>
                <a:cs typeface="Calibri"/>
              </a:rPr>
              <a:t>o</a:t>
            </a:r>
            <a:r>
              <a:rPr sz="6999" spc="45" dirty="0">
                <a:latin typeface="+mj-lt"/>
                <a:cs typeface="Calibri"/>
              </a:rPr>
              <a:t> </a:t>
            </a:r>
            <a:r>
              <a:rPr sz="6999" spc="-114" dirty="0">
                <a:latin typeface="+mj-lt"/>
                <a:cs typeface="Calibri"/>
              </a:rPr>
              <a:t>совершенных,</a:t>
            </a:r>
            <a:r>
              <a:rPr sz="6999" spc="45" dirty="0">
                <a:latin typeface="+mj-lt"/>
                <a:cs typeface="Calibri"/>
              </a:rPr>
              <a:t> </a:t>
            </a:r>
            <a:r>
              <a:rPr sz="6999" spc="-130" dirty="0">
                <a:latin typeface="+mj-lt"/>
                <a:cs typeface="Calibri"/>
              </a:rPr>
              <a:t>неуспешных</a:t>
            </a:r>
            <a:r>
              <a:rPr sz="6999" spc="-55" dirty="0">
                <a:latin typeface="+mj-lt"/>
                <a:cs typeface="Calibri"/>
              </a:rPr>
              <a:t> </a:t>
            </a:r>
            <a:r>
              <a:rPr sz="6999" spc="-305" dirty="0">
                <a:latin typeface="+mj-lt"/>
                <a:cs typeface="Calibri"/>
              </a:rPr>
              <a:t>и</a:t>
            </a:r>
            <a:r>
              <a:rPr sz="6999" spc="45" dirty="0">
                <a:latin typeface="+mj-lt"/>
                <a:cs typeface="Calibri"/>
              </a:rPr>
              <a:t> </a:t>
            </a:r>
            <a:r>
              <a:rPr sz="6999" spc="-140" dirty="0">
                <a:latin typeface="+mj-lt"/>
                <a:cs typeface="Calibri"/>
              </a:rPr>
              <a:t>будущих</a:t>
            </a:r>
            <a:r>
              <a:rPr sz="6999" spc="45" dirty="0">
                <a:latin typeface="+mj-lt"/>
                <a:cs typeface="Calibri"/>
              </a:rPr>
              <a:t> </a:t>
            </a:r>
            <a:r>
              <a:rPr sz="6999" spc="-70" dirty="0">
                <a:latin typeface="+mj-lt"/>
                <a:cs typeface="Calibri"/>
              </a:rPr>
              <a:t>платежах</a:t>
            </a:r>
            <a:endParaRPr sz="6999" dirty="0"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83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2969" y="530721"/>
            <a:ext cx="11755686" cy="69225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697">
              <a:lnSpc>
                <a:spcPct val="100000"/>
              </a:lnSpc>
            </a:pPr>
            <a:r>
              <a:rPr spc="75" dirty="0">
                <a:latin typeface="+mj-lt"/>
              </a:rPr>
              <a:t>Зачем</a:t>
            </a:r>
            <a:r>
              <a:rPr spc="30" dirty="0">
                <a:latin typeface="+mj-lt"/>
              </a:rPr>
              <a:t> </a:t>
            </a:r>
            <a:r>
              <a:rPr spc="-35" dirty="0">
                <a:latin typeface="+mj-lt"/>
              </a:rPr>
              <a:t>нужны</a:t>
            </a:r>
            <a:r>
              <a:rPr spc="30" dirty="0">
                <a:latin typeface="+mj-lt"/>
              </a:rPr>
              <a:t> </a:t>
            </a:r>
            <a:r>
              <a:rPr spc="-15" dirty="0">
                <a:latin typeface="+mj-lt"/>
              </a:rPr>
              <a:t>платежи</a:t>
            </a:r>
            <a:r>
              <a:rPr spc="30" dirty="0">
                <a:latin typeface="+mj-lt"/>
              </a:rPr>
              <a:t> </a:t>
            </a:r>
            <a:r>
              <a:rPr spc="-35" dirty="0">
                <a:latin typeface="+mj-lt"/>
              </a:rPr>
              <a:t>в</a:t>
            </a:r>
            <a:r>
              <a:rPr spc="30" dirty="0">
                <a:latin typeface="+mj-lt"/>
              </a:rPr>
              <a:t> </a:t>
            </a:r>
            <a:r>
              <a:rPr spc="55" dirty="0">
                <a:latin typeface="+mj-lt"/>
              </a:rPr>
              <a:t>1</a:t>
            </a:r>
            <a:r>
              <a:rPr spc="30" dirty="0">
                <a:latin typeface="+mj-lt"/>
              </a:rPr>
              <a:t> </a:t>
            </a:r>
            <a:r>
              <a:rPr spc="5" dirty="0">
                <a:latin typeface="+mj-lt"/>
              </a:rPr>
              <a:t>клик?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4125" y="2014895"/>
            <a:ext cx="12149088" cy="2569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7"/>
            <a:r>
              <a:rPr sz="3299" spc="-40" dirty="0">
                <a:cs typeface="Calibri"/>
              </a:rPr>
              <a:t>Сделайте</a:t>
            </a:r>
            <a:r>
              <a:rPr sz="3299" spc="20" dirty="0">
                <a:cs typeface="Calibri"/>
              </a:rPr>
              <a:t> </a:t>
            </a:r>
            <a:r>
              <a:rPr sz="3299" spc="-30" dirty="0">
                <a:cs typeface="Calibri"/>
              </a:rPr>
              <a:t>процесс</a:t>
            </a:r>
            <a:r>
              <a:rPr sz="3299" spc="20" dirty="0">
                <a:cs typeface="Calibri"/>
              </a:rPr>
              <a:t> </a:t>
            </a:r>
            <a:r>
              <a:rPr sz="3299" spc="-55" dirty="0">
                <a:cs typeface="Calibri"/>
              </a:rPr>
              <a:t>платежа</a:t>
            </a:r>
            <a:r>
              <a:rPr sz="3299" spc="20" dirty="0">
                <a:cs typeface="Calibri"/>
              </a:rPr>
              <a:t> </a:t>
            </a:r>
            <a:r>
              <a:rPr sz="3299" spc="-130" dirty="0">
                <a:cs typeface="Calibri"/>
              </a:rPr>
              <a:t>незаметным:</a:t>
            </a:r>
            <a:endParaRPr sz="3299" dirty="0">
              <a:cs typeface="Calibri"/>
            </a:endParaRPr>
          </a:p>
          <a:p>
            <a:pPr marL="12697">
              <a:spcBef>
                <a:spcPts val="40"/>
              </a:spcBef>
            </a:pPr>
            <a:r>
              <a:rPr sz="3299" dirty="0">
                <a:cs typeface="SimSun"/>
              </a:rPr>
              <a:t>〉</a:t>
            </a:r>
            <a:r>
              <a:rPr sz="3299" spc="-885" dirty="0">
                <a:cs typeface="SimSun"/>
              </a:rPr>
              <a:t> </a:t>
            </a:r>
            <a:r>
              <a:rPr sz="3299" spc="-10" dirty="0">
                <a:cs typeface="Calibri"/>
              </a:rPr>
              <a:t>Оплата</a:t>
            </a:r>
            <a:r>
              <a:rPr sz="3299" spc="20" dirty="0">
                <a:cs typeface="Calibri"/>
              </a:rPr>
              <a:t> </a:t>
            </a:r>
            <a:r>
              <a:rPr sz="3299" spc="894" dirty="0">
                <a:cs typeface="Calibri"/>
              </a:rPr>
              <a:t>–</a:t>
            </a:r>
            <a:r>
              <a:rPr sz="3299" spc="20" dirty="0">
                <a:cs typeface="Calibri"/>
              </a:rPr>
              <a:t> </a:t>
            </a:r>
            <a:r>
              <a:rPr sz="3299" spc="-25" dirty="0">
                <a:cs typeface="Calibri"/>
              </a:rPr>
              <a:t>область</a:t>
            </a:r>
            <a:r>
              <a:rPr sz="3299" spc="20" dirty="0">
                <a:cs typeface="Calibri"/>
              </a:rPr>
              <a:t> </a:t>
            </a:r>
            <a:r>
              <a:rPr sz="3299" spc="-45" dirty="0">
                <a:cs typeface="Calibri"/>
              </a:rPr>
              <a:t>ответственности</a:t>
            </a:r>
            <a:r>
              <a:rPr sz="3299" spc="20" dirty="0">
                <a:cs typeface="Calibri"/>
              </a:rPr>
              <a:t> </a:t>
            </a:r>
            <a:r>
              <a:rPr sz="3299" spc="-55" dirty="0">
                <a:cs typeface="Calibri"/>
              </a:rPr>
              <a:t>магазина,</a:t>
            </a:r>
            <a:r>
              <a:rPr sz="3299" spc="20" dirty="0">
                <a:cs typeface="Calibri"/>
              </a:rPr>
              <a:t> </a:t>
            </a:r>
            <a:r>
              <a:rPr sz="3299" spc="35" dirty="0">
                <a:cs typeface="Calibri"/>
              </a:rPr>
              <a:t>а</a:t>
            </a:r>
            <a:r>
              <a:rPr sz="3299" spc="20" dirty="0">
                <a:cs typeface="Calibri"/>
              </a:rPr>
              <a:t> </a:t>
            </a:r>
            <a:r>
              <a:rPr sz="3299" spc="-100" dirty="0">
                <a:cs typeface="Calibri"/>
              </a:rPr>
              <a:t>не</a:t>
            </a:r>
            <a:r>
              <a:rPr sz="3299" spc="20" dirty="0">
                <a:cs typeface="Calibri"/>
              </a:rPr>
              <a:t> </a:t>
            </a:r>
            <a:r>
              <a:rPr sz="3299" spc="-70" dirty="0">
                <a:cs typeface="Calibri"/>
              </a:rPr>
              <a:t>клиента</a:t>
            </a:r>
            <a:endParaRPr sz="3299" dirty="0">
              <a:cs typeface="Calibri"/>
            </a:endParaRPr>
          </a:p>
          <a:p>
            <a:pPr marL="12697">
              <a:spcBef>
                <a:spcPts val="40"/>
              </a:spcBef>
            </a:pPr>
            <a:r>
              <a:rPr sz="3299" dirty="0">
                <a:cs typeface="SimSun"/>
              </a:rPr>
              <a:t>〉</a:t>
            </a:r>
            <a:r>
              <a:rPr sz="3299" spc="-885" dirty="0">
                <a:cs typeface="SimSun"/>
              </a:rPr>
              <a:t> </a:t>
            </a:r>
            <a:r>
              <a:rPr sz="3299" spc="-35" dirty="0">
                <a:cs typeface="Calibri"/>
              </a:rPr>
              <a:t>Привязка</a:t>
            </a:r>
            <a:r>
              <a:rPr sz="3299" spc="20" dirty="0">
                <a:cs typeface="Calibri"/>
              </a:rPr>
              <a:t> </a:t>
            </a:r>
            <a:r>
              <a:rPr sz="3299" spc="-65" dirty="0">
                <a:cs typeface="Calibri"/>
              </a:rPr>
              <a:t>карты</a:t>
            </a:r>
            <a:r>
              <a:rPr sz="3299" spc="20" dirty="0">
                <a:cs typeface="Calibri"/>
              </a:rPr>
              <a:t> </a:t>
            </a:r>
            <a:r>
              <a:rPr sz="3299" spc="894" dirty="0">
                <a:cs typeface="Calibri"/>
              </a:rPr>
              <a:t>–</a:t>
            </a:r>
            <a:r>
              <a:rPr sz="3299" spc="20" dirty="0">
                <a:cs typeface="Calibri"/>
              </a:rPr>
              <a:t> </a:t>
            </a:r>
            <a:r>
              <a:rPr sz="3299" spc="-215" dirty="0">
                <a:cs typeface="Calibri"/>
              </a:rPr>
              <a:t>минимум</a:t>
            </a:r>
            <a:r>
              <a:rPr sz="3299" spc="20" dirty="0">
                <a:cs typeface="Calibri"/>
              </a:rPr>
              <a:t> </a:t>
            </a:r>
            <a:r>
              <a:rPr sz="3299" spc="-80" dirty="0">
                <a:cs typeface="Calibri"/>
              </a:rPr>
              <a:t>усилий</a:t>
            </a:r>
            <a:r>
              <a:rPr sz="3299" spc="20" dirty="0">
                <a:cs typeface="Calibri"/>
              </a:rPr>
              <a:t> </a:t>
            </a:r>
            <a:r>
              <a:rPr sz="3299" spc="-105" dirty="0">
                <a:cs typeface="Calibri"/>
              </a:rPr>
              <a:t>для</a:t>
            </a:r>
            <a:r>
              <a:rPr sz="3299" spc="20" dirty="0">
                <a:cs typeface="Calibri"/>
              </a:rPr>
              <a:t> </a:t>
            </a:r>
            <a:r>
              <a:rPr sz="3299" spc="-45" dirty="0">
                <a:cs typeface="Calibri"/>
              </a:rPr>
              <a:t>пользователя</a:t>
            </a:r>
            <a:endParaRPr sz="3299" dirty="0">
              <a:cs typeface="Calibri"/>
            </a:endParaRPr>
          </a:p>
          <a:p>
            <a:pPr>
              <a:spcBef>
                <a:spcPts val="14"/>
              </a:spcBef>
            </a:pPr>
            <a:endParaRPr sz="3499" dirty="0">
              <a:cs typeface="Times New Roman"/>
            </a:endParaRPr>
          </a:p>
          <a:p>
            <a:pPr marL="12697">
              <a:tabLst>
                <a:tab pos="2349030" algn="l"/>
              </a:tabLst>
            </a:pPr>
            <a:r>
              <a:rPr sz="3299" spc="-10" dirty="0" err="1">
                <a:cs typeface="Calibri"/>
              </a:rPr>
              <a:t>Результат</a:t>
            </a:r>
            <a:r>
              <a:rPr sz="3299" spc="20" dirty="0">
                <a:cs typeface="Calibri"/>
              </a:rPr>
              <a:t> </a:t>
            </a:r>
            <a:r>
              <a:rPr sz="3299" spc="894" dirty="0" smtClean="0">
                <a:cs typeface="Calibri"/>
              </a:rPr>
              <a:t>–</a:t>
            </a:r>
            <a:r>
              <a:rPr sz="3299" spc="-65" dirty="0" err="1" smtClean="0">
                <a:cs typeface="Calibri"/>
              </a:rPr>
              <a:t>постоянные</a:t>
            </a:r>
            <a:r>
              <a:rPr sz="3299" spc="20" dirty="0" smtClean="0">
                <a:cs typeface="Calibri"/>
              </a:rPr>
              <a:t> </a:t>
            </a:r>
            <a:r>
              <a:rPr sz="3299" spc="-70" dirty="0">
                <a:cs typeface="Calibri"/>
              </a:rPr>
              <a:t>покупатели.</a:t>
            </a:r>
            <a:endParaRPr sz="3299" dirty="0"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2230" y="5018197"/>
            <a:ext cx="11210027" cy="38385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765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716" y="2575606"/>
            <a:ext cx="11524524" cy="500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7"/>
            <a:r>
              <a:rPr sz="3600" spc="40" dirty="0">
                <a:cs typeface="Calibri"/>
              </a:rPr>
              <a:t>Это</a:t>
            </a:r>
            <a:r>
              <a:rPr sz="3600" spc="20" dirty="0">
                <a:cs typeface="Calibri"/>
              </a:rPr>
              <a:t> </a:t>
            </a:r>
            <a:r>
              <a:rPr sz="3600" spc="-95" dirty="0">
                <a:cs typeface="Calibri"/>
              </a:rPr>
              <a:t>определение</a:t>
            </a:r>
            <a:r>
              <a:rPr sz="3600" spc="20" dirty="0">
                <a:cs typeface="Calibri"/>
              </a:rPr>
              <a:t> </a:t>
            </a:r>
            <a:r>
              <a:rPr sz="3600" spc="-165" dirty="0">
                <a:cs typeface="Calibri"/>
              </a:rPr>
              <a:t>суммы</a:t>
            </a:r>
            <a:r>
              <a:rPr sz="3600" spc="20" dirty="0">
                <a:cs typeface="Calibri"/>
              </a:rPr>
              <a:t> </a:t>
            </a:r>
            <a:r>
              <a:rPr sz="3600" spc="10" dirty="0">
                <a:cs typeface="Calibri"/>
              </a:rPr>
              <a:t>заказа</a:t>
            </a:r>
            <a:r>
              <a:rPr sz="3600" spc="20" dirty="0">
                <a:cs typeface="Calibri"/>
              </a:rPr>
              <a:t> </a:t>
            </a:r>
            <a:r>
              <a:rPr sz="3600" spc="-110" dirty="0">
                <a:cs typeface="Calibri"/>
              </a:rPr>
              <a:t>при</a:t>
            </a:r>
            <a:r>
              <a:rPr sz="3600" spc="20" dirty="0">
                <a:cs typeface="Calibri"/>
              </a:rPr>
              <a:t> </a:t>
            </a:r>
            <a:r>
              <a:rPr sz="3600" spc="-45" dirty="0">
                <a:cs typeface="Calibri"/>
              </a:rPr>
              <a:t>участии</a:t>
            </a:r>
            <a:r>
              <a:rPr sz="3600" spc="20" dirty="0">
                <a:cs typeface="Calibri"/>
              </a:rPr>
              <a:t> </a:t>
            </a:r>
            <a:r>
              <a:rPr sz="3600" spc="-70" dirty="0">
                <a:cs typeface="Calibri"/>
              </a:rPr>
              <a:t>клиента.</a:t>
            </a:r>
            <a:endParaRPr sz="3600" dirty="0">
              <a:cs typeface="Calibri"/>
            </a:endParaRPr>
          </a:p>
          <a:p>
            <a:pPr marL="583563" marR="1098965" indent="-571500">
              <a:lnSpc>
                <a:spcPct val="101000"/>
              </a:lnSpc>
              <a:buFont typeface="Arial" panose="020B0604020202020204" pitchFamily="34" charset="0"/>
              <a:buChar char="•"/>
            </a:pPr>
            <a:r>
              <a:rPr sz="3600" spc="-60" dirty="0" err="1" smtClean="0">
                <a:cs typeface="Calibri"/>
              </a:rPr>
              <a:t>Получите</a:t>
            </a:r>
            <a:r>
              <a:rPr sz="3600" spc="20" dirty="0" smtClean="0">
                <a:cs typeface="Calibri"/>
              </a:rPr>
              <a:t> </a:t>
            </a:r>
            <a:r>
              <a:rPr sz="3600" spc="-5" dirty="0">
                <a:cs typeface="Calibri"/>
              </a:rPr>
              <a:t>согласие</a:t>
            </a:r>
            <a:r>
              <a:rPr sz="3600" spc="20" dirty="0">
                <a:cs typeface="Calibri"/>
              </a:rPr>
              <a:t> </a:t>
            </a:r>
            <a:r>
              <a:rPr sz="3600" spc="-50" dirty="0">
                <a:cs typeface="Calibri"/>
              </a:rPr>
              <a:t>покупателя</a:t>
            </a:r>
            <a:r>
              <a:rPr sz="3600" spc="20" dirty="0">
                <a:cs typeface="Calibri"/>
              </a:rPr>
              <a:t> </a:t>
            </a:r>
            <a:r>
              <a:rPr sz="3600" spc="-60" dirty="0">
                <a:cs typeface="Calibri"/>
              </a:rPr>
              <a:t>на</a:t>
            </a:r>
            <a:r>
              <a:rPr sz="3600" spc="20" dirty="0">
                <a:cs typeface="Calibri"/>
              </a:rPr>
              <a:t> </a:t>
            </a:r>
            <a:r>
              <a:rPr sz="3600" spc="-45" dirty="0">
                <a:cs typeface="Calibri"/>
              </a:rPr>
              <a:t>списание</a:t>
            </a:r>
            <a:r>
              <a:rPr sz="3600" spc="-25" dirty="0">
                <a:cs typeface="Calibri"/>
              </a:rPr>
              <a:t> </a:t>
            </a:r>
            <a:r>
              <a:rPr sz="3600" spc="105" dirty="0">
                <a:cs typeface="Calibri"/>
              </a:rPr>
              <a:t>с</a:t>
            </a:r>
            <a:r>
              <a:rPr sz="3600" spc="20" dirty="0">
                <a:cs typeface="Calibri"/>
              </a:rPr>
              <a:t> </a:t>
            </a:r>
            <a:r>
              <a:rPr sz="3600" spc="-75" dirty="0">
                <a:cs typeface="Calibri"/>
              </a:rPr>
              <a:t>привязанной</a:t>
            </a:r>
            <a:r>
              <a:rPr sz="3600" spc="20" dirty="0">
                <a:cs typeface="Calibri"/>
              </a:rPr>
              <a:t> </a:t>
            </a:r>
            <a:r>
              <a:rPr sz="3600" spc="-65" dirty="0">
                <a:cs typeface="Calibri"/>
              </a:rPr>
              <a:t>карты</a:t>
            </a:r>
            <a:r>
              <a:rPr sz="3600" spc="20" dirty="0">
                <a:cs typeface="Calibri"/>
              </a:rPr>
              <a:t> </a:t>
            </a:r>
            <a:r>
              <a:rPr sz="3600" spc="-130" dirty="0" err="1">
                <a:cs typeface="Calibri"/>
              </a:rPr>
              <a:t>или</a:t>
            </a:r>
            <a:r>
              <a:rPr sz="3600" spc="20" dirty="0">
                <a:cs typeface="Calibri"/>
              </a:rPr>
              <a:t> </a:t>
            </a:r>
            <a:r>
              <a:rPr sz="3600" spc="-5" dirty="0" err="1" smtClean="0">
                <a:cs typeface="Calibri"/>
              </a:rPr>
              <a:t>счета</a:t>
            </a:r>
            <a:endParaRPr lang="ru-RU" sz="3600" dirty="0">
              <a:cs typeface="Calibri"/>
            </a:endParaRPr>
          </a:p>
          <a:p>
            <a:pPr marL="583563" marR="1098965" indent="-571500">
              <a:lnSpc>
                <a:spcPct val="101000"/>
              </a:lnSpc>
              <a:buFont typeface="Arial" panose="020B0604020202020204" pitchFamily="34" charset="0"/>
              <a:buChar char="•"/>
            </a:pPr>
            <a:r>
              <a:rPr sz="3600" spc="-45" dirty="0" err="1" smtClean="0">
                <a:cs typeface="Calibri"/>
              </a:rPr>
              <a:t>Спишите</a:t>
            </a:r>
            <a:r>
              <a:rPr sz="3600" spc="20" dirty="0" smtClean="0">
                <a:cs typeface="Calibri"/>
              </a:rPr>
              <a:t> </a:t>
            </a:r>
            <a:r>
              <a:rPr sz="3600" spc="-114" dirty="0">
                <a:cs typeface="Calibri"/>
              </a:rPr>
              <a:t>сумму,</a:t>
            </a:r>
            <a:r>
              <a:rPr sz="3600" spc="20" dirty="0">
                <a:cs typeface="Calibri"/>
              </a:rPr>
              <a:t> </a:t>
            </a:r>
            <a:r>
              <a:rPr sz="3600" spc="-40" dirty="0">
                <a:cs typeface="Calibri"/>
              </a:rPr>
              <a:t>о</a:t>
            </a:r>
            <a:r>
              <a:rPr sz="3600" spc="20" dirty="0">
                <a:cs typeface="Calibri"/>
              </a:rPr>
              <a:t> </a:t>
            </a:r>
            <a:r>
              <a:rPr sz="3600" spc="-60" dirty="0">
                <a:cs typeface="Calibri"/>
              </a:rPr>
              <a:t>которой</a:t>
            </a:r>
            <a:r>
              <a:rPr sz="3600" spc="20" dirty="0">
                <a:cs typeface="Calibri"/>
              </a:rPr>
              <a:t> </a:t>
            </a:r>
            <a:r>
              <a:rPr sz="3600" spc="105" dirty="0">
                <a:cs typeface="Calibri"/>
              </a:rPr>
              <a:t>с</a:t>
            </a:r>
            <a:r>
              <a:rPr sz="3600" spc="20" dirty="0">
                <a:cs typeface="Calibri"/>
              </a:rPr>
              <a:t> </a:t>
            </a:r>
            <a:r>
              <a:rPr sz="3600" spc="-210" dirty="0" err="1">
                <a:cs typeface="Calibri"/>
              </a:rPr>
              <a:t>ним</a:t>
            </a:r>
            <a:r>
              <a:rPr sz="3600" spc="20" dirty="0">
                <a:cs typeface="Calibri"/>
              </a:rPr>
              <a:t> </a:t>
            </a:r>
            <a:r>
              <a:rPr sz="3600" spc="-65" dirty="0" err="1" smtClean="0">
                <a:cs typeface="Calibri"/>
              </a:rPr>
              <a:t>договорились</a:t>
            </a:r>
            <a:endParaRPr lang="ru-RU" sz="3600" dirty="0">
              <a:cs typeface="Calibri"/>
            </a:endParaRPr>
          </a:p>
          <a:p>
            <a:pPr marL="583563" marR="1098965" indent="-571500">
              <a:lnSpc>
                <a:spcPct val="101000"/>
              </a:lnSpc>
              <a:buFont typeface="Arial" panose="020B0604020202020204" pitchFamily="34" charset="0"/>
              <a:buChar char="•"/>
            </a:pPr>
            <a:r>
              <a:rPr sz="3600" spc="-885" dirty="0" smtClean="0">
                <a:cs typeface="SimSun"/>
              </a:rPr>
              <a:t> </a:t>
            </a:r>
            <a:r>
              <a:rPr sz="3600" spc="-20" dirty="0">
                <a:cs typeface="Calibri"/>
              </a:rPr>
              <a:t>Сообщите</a:t>
            </a:r>
            <a:r>
              <a:rPr sz="3600" spc="20" dirty="0">
                <a:cs typeface="Calibri"/>
              </a:rPr>
              <a:t> </a:t>
            </a:r>
            <a:r>
              <a:rPr sz="3600" spc="-40" dirty="0">
                <a:cs typeface="Calibri"/>
              </a:rPr>
              <a:t>об</a:t>
            </a:r>
            <a:r>
              <a:rPr sz="3600" spc="20" dirty="0">
                <a:cs typeface="Calibri"/>
              </a:rPr>
              <a:t> </a:t>
            </a:r>
            <a:r>
              <a:rPr sz="3600" spc="-65" dirty="0">
                <a:cs typeface="Calibri"/>
              </a:rPr>
              <a:t>успешной</a:t>
            </a:r>
            <a:r>
              <a:rPr sz="3600" spc="20" dirty="0">
                <a:cs typeface="Calibri"/>
              </a:rPr>
              <a:t> </a:t>
            </a:r>
            <a:r>
              <a:rPr sz="3600" spc="-50" dirty="0">
                <a:cs typeface="Calibri"/>
              </a:rPr>
              <a:t>оплате</a:t>
            </a:r>
            <a:endParaRPr sz="3600" dirty="0">
              <a:cs typeface="Calibri"/>
            </a:endParaRPr>
          </a:p>
          <a:p>
            <a:pPr>
              <a:spcBef>
                <a:spcPts val="14"/>
              </a:spcBef>
            </a:pPr>
            <a:endParaRPr sz="3600" dirty="0">
              <a:cs typeface="Times New Roman"/>
            </a:endParaRPr>
          </a:p>
          <a:p>
            <a:pPr marL="12697"/>
            <a:r>
              <a:rPr sz="3600" spc="-15" dirty="0">
                <a:cs typeface="Calibri"/>
              </a:rPr>
              <a:t>Если</a:t>
            </a:r>
            <a:r>
              <a:rPr sz="3600" spc="20" dirty="0">
                <a:cs typeface="Calibri"/>
              </a:rPr>
              <a:t> </a:t>
            </a:r>
            <a:r>
              <a:rPr sz="3600" spc="-100" dirty="0" err="1">
                <a:cs typeface="Calibri"/>
              </a:rPr>
              <a:t>не</a:t>
            </a:r>
            <a:r>
              <a:rPr sz="3600" spc="20" dirty="0">
                <a:cs typeface="Calibri"/>
              </a:rPr>
              <a:t> </a:t>
            </a:r>
            <a:r>
              <a:rPr sz="3600" spc="-75" dirty="0" err="1" smtClean="0">
                <a:cs typeface="Calibri"/>
              </a:rPr>
              <a:t>получилось</a:t>
            </a:r>
            <a:r>
              <a:rPr sz="3600" spc="-75" dirty="0" smtClean="0">
                <a:cs typeface="Calibri"/>
              </a:rPr>
              <a:t>:</a:t>
            </a:r>
            <a:endParaRPr lang="ru-RU" sz="3600" dirty="0">
              <a:cs typeface="Calibri"/>
            </a:endParaRPr>
          </a:p>
          <a:p>
            <a:pPr marL="584197" indent="-571500">
              <a:buFont typeface="Arial" panose="020B0604020202020204" pitchFamily="34" charset="0"/>
              <a:buChar char="•"/>
            </a:pPr>
            <a:r>
              <a:rPr sz="3600" spc="-65" dirty="0" err="1" smtClean="0">
                <a:cs typeface="Calibri"/>
              </a:rPr>
              <a:t>повторите</a:t>
            </a:r>
            <a:r>
              <a:rPr sz="3600" spc="20" dirty="0" smtClean="0">
                <a:cs typeface="Calibri"/>
              </a:rPr>
              <a:t> </a:t>
            </a:r>
            <a:r>
              <a:rPr sz="3600" spc="-90" dirty="0" err="1" smtClean="0">
                <a:cs typeface="Calibri"/>
              </a:rPr>
              <a:t>попытку</a:t>
            </a:r>
            <a:endParaRPr lang="ru-RU" sz="3600" dirty="0">
              <a:cs typeface="Calibri"/>
            </a:endParaRPr>
          </a:p>
          <a:p>
            <a:pPr marL="584197" indent="-571500">
              <a:buFont typeface="Arial" panose="020B0604020202020204" pitchFamily="34" charset="0"/>
              <a:buChar char="•"/>
            </a:pPr>
            <a:r>
              <a:rPr sz="3600" spc="-95" dirty="0" err="1" smtClean="0">
                <a:cs typeface="Calibri"/>
              </a:rPr>
              <a:t>предложите</a:t>
            </a:r>
            <a:r>
              <a:rPr sz="3600" spc="20" dirty="0" smtClean="0">
                <a:cs typeface="Calibri"/>
              </a:rPr>
              <a:t> </a:t>
            </a:r>
            <a:r>
              <a:rPr sz="3600" spc="-50" dirty="0">
                <a:cs typeface="Calibri"/>
              </a:rPr>
              <a:t>заплатить</a:t>
            </a:r>
            <a:r>
              <a:rPr sz="3600" spc="20" dirty="0">
                <a:cs typeface="Calibri"/>
              </a:rPr>
              <a:t> </a:t>
            </a:r>
            <a:r>
              <a:rPr sz="3600" spc="-130" dirty="0">
                <a:cs typeface="Calibri"/>
              </a:rPr>
              <a:t>другим</a:t>
            </a:r>
            <a:r>
              <a:rPr sz="3600" spc="20" dirty="0">
                <a:cs typeface="Calibri"/>
              </a:rPr>
              <a:t> </a:t>
            </a:r>
            <a:r>
              <a:rPr sz="3600" spc="-50" dirty="0">
                <a:cs typeface="Calibri"/>
              </a:rPr>
              <a:t>способом</a:t>
            </a:r>
            <a:endParaRPr sz="3600" dirty="0"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2969" y="530721"/>
            <a:ext cx="11755686" cy="73866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697">
              <a:lnSpc>
                <a:spcPct val="100000"/>
              </a:lnSpc>
            </a:pPr>
            <a:r>
              <a:rPr sz="4800" spc="105" dirty="0">
                <a:latin typeface="+mj-lt"/>
              </a:rPr>
              <a:t>Что</a:t>
            </a:r>
            <a:r>
              <a:rPr sz="4800" spc="30" dirty="0">
                <a:latin typeface="+mj-lt"/>
              </a:rPr>
              <a:t> такое </a:t>
            </a:r>
            <a:r>
              <a:rPr sz="4800" spc="-5" dirty="0">
                <a:latin typeface="+mj-lt"/>
              </a:rPr>
              <a:t>рекуррентные</a:t>
            </a:r>
            <a:r>
              <a:rPr sz="4800" spc="30" dirty="0">
                <a:latin typeface="+mj-lt"/>
              </a:rPr>
              <a:t> </a:t>
            </a:r>
            <a:r>
              <a:rPr sz="4800" dirty="0">
                <a:latin typeface="+mj-lt"/>
              </a:rPr>
              <a:t>платежи?</a:t>
            </a:r>
          </a:p>
        </p:txBody>
      </p:sp>
    </p:spTree>
    <p:extLst>
      <p:ext uri="{BB962C8B-B14F-4D97-AF65-F5344CB8AC3E}">
        <p14:creationId xmlns:p14="http://schemas.microsoft.com/office/powerpoint/2010/main" val="365644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359683"/>
            <a:ext cx="13291199" cy="415498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400" dirty="0" smtClean="0"/>
              <a:t> </a:t>
            </a:r>
            <a:r>
              <a:rPr lang="ru-RU" sz="4400" dirty="0" smtClean="0"/>
              <a:t>Как </a:t>
            </a:r>
            <a:r>
              <a:rPr lang="ru-RU" sz="4400" dirty="0"/>
              <a:t>люди платят в интернете? </a:t>
            </a:r>
            <a:endParaRPr lang="ru-RU" sz="4400" dirty="0" smtClean="0"/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4400" dirty="0" smtClean="0"/>
              <a:t> Рынок </a:t>
            </a:r>
            <a:r>
              <a:rPr lang="ru-RU" sz="4400" dirty="0"/>
              <a:t>вырос на 30% - что нас ждет в </a:t>
            </a:r>
            <a:r>
              <a:rPr lang="ru-RU" sz="4400" dirty="0" smtClean="0"/>
              <a:t>будущем?</a:t>
            </a:r>
            <a:endParaRPr lang="ru-RU" sz="4400" dirty="0"/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4400" dirty="0" smtClean="0"/>
              <a:t> Спим </a:t>
            </a:r>
            <a:r>
              <a:rPr lang="ru-RU" sz="4400" dirty="0"/>
              <a:t>спокойно: запасной платежный шлюз</a:t>
            </a:r>
          </a:p>
        </p:txBody>
      </p:sp>
    </p:spTree>
    <p:extLst>
      <p:ext uri="{BB962C8B-B14F-4D97-AF65-F5344CB8AC3E}">
        <p14:creationId xmlns:p14="http://schemas.microsoft.com/office/powerpoint/2010/main" val="80121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4126" y="6665206"/>
            <a:ext cx="11210027" cy="23655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54126" y="2052989"/>
            <a:ext cx="10759480" cy="409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7"/>
            <a:r>
              <a:rPr sz="3299" spc="-40" dirty="0">
                <a:cs typeface="Calibri"/>
              </a:rPr>
              <a:t>Реклама</a:t>
            </a:r>
            <a:r>
              <a:rPr sz="3299" spc="20" dirty="0">
                <a:cs typeface="Calibri"/>
              </a:rPr>
              <a:t> </a:t>
            </a:r>
            <a:r>
              <a:rPr sz="3299" spc="-60" dirty="0">
                <a:cs typeface="Calibri"/>
              </a:rPr>
              <a:t>на</a:t>
            </a:r>
            <a:r>
              <a:rPr sz="3299" spc="20" dirty="0">
                <a:cs typeface="Calibri"/>
              </a:rPr>
              <a:t> </a:t>
            </a:r>
            <a:r>
              <a:rPr sz="3299" spc="-30" dirty="0">
                <a:cs typeface="Calibri"/>
              </a:rPr>
              <a:t>страницах</a:t>
            </a:r>
            <a:r>
              <a:rPr sz="3299" spc="20" dirty="0">
                <a:cs typeface="Calibri"/>
              </a:rPr>
              <a:t> </a:t>
            </a:r>
            <a:r>
              <a:rPr sz="3299" spc="-40" dirty="0">
                <a:cs typeface="Calibri"/>
              </a:rPr>
              <a:t>Яндекс.Денег</a:t>
            </a:r>
            <a:endParaRPr sz="3299" dirty="0">
              <a:cs typeface="Calibri"/>
            </a:endParaRPr>
          </a:p>
          <a:p>
            <a:pPr>
              <a:spcBef>
                <a:spcPts val="14"/>
              </a:spcBef>
            </a:pPr>
            <a:endParaRPr sz="3499" dirty="0">
              <a:cs typeface="Times New Roman"/>
            </a:endParaRPr>
          </a:p>
          <a:p>
            <a:pPr marL="469897" indent="-457200">
              <a:buFont typeface="Arial" panose="020B0604020202020204" pitchFamily="34" charset="0"/>
              <a:buChar char="•"/>
            </a:pPr>
            <a:r>
              <a:rPr sz="3299" spc="-885" dirty="0" smtClean="0">
                <a:cs typeface="SimSun"/>
              </a:rPr>
              <a:t> </a:t>
            </a:r>
            <a:r>
              <a:rPr sz="3299" spc="-30" dirty="0">
                <a:cs typeface="Calibri"/>
              </a:rPr>
              <a:t>Баннер</a:t>
            </a:r>
            <a:r>
              <a:rPr sz="3299" spc="20" dirty="0">
                <a:cs typeface="Calibri"/>
              </a:rPr>
              <a:t> </a:t>
            </a:r>
            <a:r>
              <a:rPr sz="3299" spc="-60" dirty="0">
                <a:cs typeface="Calibri"/>
              </a:rPr>
              <a:t>на</a:t>
            </a:r>
            <a:r>
              <a:rPr sz="3299" spc="20" dirty="0">
                <a:cs typeface="Calibri"/>
              </a:rPr>
              <a:t> </a:t>
            </a:r>
            <a:r>
              <a:rPr sz="3299" spc="-60" dirty="0">
                <a:cs typeface="Calibri"/>
              </a:rPr>
              <a:t>главной</a:t>
            </a:r>
            <a:r>
              <a:rPr sz="3299" spc="20" dirty="0">
                <a:cs typeface="Calibri"/>
              </a:rPr>
              <a:t> </a:t>
            </a:r>
            <a:r>
              <a:rPr sz="3299" spc="-55" dirty="0">
                <a:cs typeface="Calibri"/>
              </a:rPr>
              <a:t>странице</a:t>
            </a:r>
            <a:endParaRPr sz="3299" dirty="0">
              <a:cs typeface="Calibri"/>
            </a:endParaRPr>
          </a:p>
          <a:p>
            <a:pPr marL="469897" indent="-457200">
              <a:spcBef>
                <a:spcPts val="40"/>
              </a:spcBef>
              <a:buFont typeface="Arial" panose="020B0604020202020204" pitchFamily="34" charset="0"/>
              <a:buChar char="•"/>
            </a:pPr>
            <a:r>
              <a:rPr sz="3299" spc="-885" dirty="0" smtClean="0">
                <a:cs typeface="SimSun"/>
              </a:rPr>
              <a:t> </a:t>
            </a:r>
            <a:r>
              <a:rPr sz="3299" spc="5" dirty="0">
                <a:cs typeface="Calibri"/>
              </a:rPr>
              <a:t>Анонс</a:t>
            </a:r>
            <a:r>
              <a:rPr sz="3299" spc="20" dirty="0">
                <a:cs typeface="Calibri"/>
              </a:rPr>
              <a:t> </a:t>
            </a:r>
            <a:r>
              <a:rPr sz="3299" spc="-60" dirty="0">
                <a:cs typeface="Calibri"/>
              </a:rPr>
              <a:t>на</a:t>
            </a:r>
            <a:r>
              <a:rPr sz="3299" spc="20" dirty="0">
                <a:cs typeface="Calibri"/>
              </a:rPr>
              <a:t> </a:t>
            </a:r>
            <a:r>
              <a:rPr sz="3299" spc="-55" dirty="0">
                <a:cs typeface="Calibri"/>
              </a:rPr>
              <a:t>странице</a:t>
            </a:r>
            <a:r>
              <a:rPr sz="3299" spc="20" dirty="0">
                <a:cs typeface="Calibri"/>
              </a:rPr>
              <a:t> </a:t>
            </a:r>
            <a:r>
              <a:rPr sz="3299" spc="-60" dirty="0">
                <a:cs typeface="Calibri"/>
              </a:rPr>
              <a:t>«Скидки</a:t>
            </a:r>
            <a:r>
              <a:rPr sz="3299" spc="20" dirty="0">
                <a:cs typeface="Calibri"/>
              </a:rPr>
              <a:t> </a:t>
            </a:r>
            <a:r>
              <a:rPr sz="3299" spc="-145" dirty="0">
                <a:cs typeface="Calibri"/>
              </a:rPr>
              <a:t>и</a:t>
            </a:r>
            <a:r>
              <a:rPr sz="3299" spc="20" dirty="0">
                <a:cs typeface="Calibri"/>
              </a:rPr>
              <a:t> </a:t>
            </a:r>
            <a:r>
              <a:rPr sz="3299" spc="-55" dirty="0">
                <a:cs typeface="Calibri"/>
              </a:rPr>
              <a:t>бонусы»</a:t>
            </a:r>
            <a:endParaRPr sz="3299" dirty="0">
              <a:cs typeface="Calibri"/>
            </a:endParaRPr>
          </a:p>
          <a:p>
            <a:pPr marL="469897" indent="-457200">
              <a:spcBef>
                <a:spcPts val="40"/>
              </a:spcBef>
              <a:buFont typeface="Arial" panose="020B0604020202020204" pitchFamily="34" charset="0"/>
              <a:buChar char="•"/>
            </a:pPr>
            <a:r>
              <a:rPr sz="3299" spc="-30" dirty="0" err="1" smtClean="0">
                <a:cs typeface="Calibri"/>
              </a:rPr>
              <a:t>Баннер</a:t>
            </a:r>
            <a:r>
              <a:rPr sz="3299" spc="20" dirty="0" smtClean="0">
                <a:cs typeface="Calibri"/>
              </a:rPr>
              <a:t> </a:t>
            </a:r>
            <a:r>
              <a:rPr sz="3299" spc="-60" dirty="0">
                <a:cs typeface="Calibri"/>
              </a:rPr>
              <a:t>на</a:t>
            </a:r>
            <a:r>
              <a:rPr sz="3299" spc="20" dirty="0">
                <a:cs typeface="Calibri"/>
              </a:rPr>
              <a:t> </a:t>
            </a:r>
            <a:r>
              <a:rPr sz="3299" spc="-55" dirty="0">
                <a:cs typeface="Calibri"/>
              </a:rPr>
              <a:t>странице</a:t>
            </a:r>
            <a:r>
              <a:rPr sz="3299" spc="20" dirty="0">
                <a:cs typeface="Calibri"/>
              </a:rPr>
              <a:t> </a:t>
            </a:r>
            <a:r>
              <a:rPr sz="3299" spc="-40" dirty="0">
                <a:cs typeface="Calibri"/>
              </a:rPr>
              <a:t>успешного</a:t>
            </a:r>
            <a:r>
              <a:rPr sz="3299" spc="20" dirty="0">
                <a:cs typeface="Calibri"/>
              </a:rPr>
              <a:t> </a:t>
            </a:r>
            <a:r>
              <a:rPr sz="3299" spc="-55" dirty="0">
                <a:cs typeface="Calibri"/>
              </a:rPr>
              <a:t>платежа</a:t>
            </a:r>
            <a:endParaRPr sz="3299" dirty="0">
              <a:cs typeface="Calibri"/>
            </a:endParaRPr>
          </a:p>
          <a:p>
            <a:pPr marL="469897" indent="-457200">
              <a:spcBef>
                <a:spcPts val="40"/>
              </a:spcBef>
              <a:buFont typeface="Arial" panose="020B0604020202020204" pitchFamily="34" charset="0"/>
              <a:buChar char="•"/>
            </a:pPr>
            <a:r>
              <a:rPr sz="3299" spc="-70" dirty="0" err="1" smtClean="0">
                <a:cs typeface="Calibri"/>
              </a:rPr>
              <a:t>Тизеры</a:t>
            </a:r>
            <a:r>
              <a:rPr sz="3299" spc="20" dirty="0" smtClean="0">
                <a:cs typeface="Calibri"/>
              </a:rPr>
              <a:t> </a:t>
            </a:r>
            <a:r>
              <a:rPr sz="3299" spc="-145" dirty="0">
                <a:cs typeface="Calibri"/>
              </a:rPr>
              <a:t>и</a:t>
            </a:r>
            <a:r>
              <a:rPr sz="3299" spc="20" dirty="0">
                <a:cs typeface="Calibri"/>
              </a:rPr>
              <a:t> </a:t>
            </a:r>
            <a:r>
              <a:rPr sz="3299" spc="-90" dirty="0">
                <a:cs typeface="Calibri"/>
              </a:rPr>
              <a:t>баннеры</a:t>
            </a:r>
            <a:r>
              <a:rPr sz="3299" spc="20" dirty="0">
                <a:cs typeface="Calibri"/>
              </a:rPr>
              <a:t> </a:t>
            </a:r>
            <a:r>
              <a:rPr sz="3299" spc="-65" dirty="0">
                <a:cs typeface="Calibri"/>
              </a:rPr>
              <a:t>в</a:t>
            </a:r>
            <a:r>
              <a:rPr sz="3299" spc="20" dirty="0">
                <a:cs typeface="Calibri"/>
              </a:rPr>
              <a:t> </a:t>
            </a:r>
            <a:r>
              <a:rPr sz="3299" spc="-20" dirty="0">
                <a:cs typeface="Calibri"/>
              </a:rPr>
              <a:t>каталоге</a:t>
            </a:r>
            <a:r>
              <a:rPr sz="3299" spc="20" dirty="0">
                <a:cs typeface="Calibri"/>
              </a:rPr>
              <a:t> </a:t>
            </a:r>
            <a:r>
              <a:rPr sz="3299" spc="-40" dirty="0">
                <a:cs typeface="Calibri"/>
              </a:rPr>
              <a:t>товаров</a:t>
            </a:r>
            <a:r>
              <a:rPr sz="3299" spc="20" dirty="0">
                <a:cs typeface="Calibri"/>
              </a:rPr>
              <a:t> </a:t>
            </a:r>
            <a:r>
              <a:rPr sz="3299" spc="-145" dirty="0">
                <a:cs typeface="Calibri"/>
              </a:rPr>
              <a:t>и</a:t>
            </a:r>
            <a:r>
              <a:rPr sz="3299" spc="20" dirty="0">
                <a:cs typeface="Calibri"/>
              </a:rPr>
              <a:t> </a:t>
            </a:r>
            <a:r>
              <a:rPr sz="3299" spc="-5" dirty="0">
                <a:cs typeface="Calibri"/>
              </a:rPr>
              <a:t>услуг</a:t>
            </a:r>
            <a:endParaRPr sz="3299" dirty="0">
              <a:cs typeface="Calibri"/>
            </a:endParaRPr>
          </a:p>
          <a:p>
            <a:pPr marL="469897" indent="-457200">
              <a:spcBef>
                <a:spcPts val="40"/>
              </a:spcBef>
              <a:buFont typeface="Arial" panose="020B0604020202020204" pitchFamily="34" charset="0"/>
              <a:buChar char="•"/>
            </a:pPr>
            <a:r>
              <a:rPr sz="3299" spc="-885" dirty="0" smtClean="0">
                <a:cs typeface="SimSun"/>
              </a:rPr>
              <a:t> </a:t>
            </a:r>
            <a:r>
              <a:rPr sz="3299" spc="-25" dirty="0">
                <a:cs typeface="Calibri"/>
              </a:rPr>
              <a:t>Email-рассылка</a:t>
            </a:r>
            <a:endParaRPr sz="3299" dirty="0">
              <a:cs typeface="Calibri"/>
            </a:endParaRPr>
          </a:p>
          <a:p>
            <a:pPr marL="469897" indent="-457200">
              <a:spcBef>
                <a:spcPts val="40"/>
              </a:spcBef>
              <a:buFont typeface="Arial" panose="020B0604020202020204" pitchFamily="34" charset="0"/>
              <a:buChar char="•"/>
            </a:pPr>
            <a:r>
              <a:rPr sz="3299" spc="-885" dirty="0" smtClean="0">
                <a:cs typeface="SimSun"/>
              </a:rPr>
              <a:t> </a:t>
            </a:r>
            <a:r>
              <a:rPr sz="3299" spc="-80" dirty="0">
                <a:cs typeface="Calibri"/>
              </a:rPr>
              <a:t>Подарочные</a:t>
            </a:r>
            <a:r>
              <a:rPr sz="3299" spc="20" dirty="0">
                <a:cs typeface="Calibri"/>
              </a:rPr>
              <a:t> </a:t>
            </a:r>
            <a:r>
              <a:rPr sz="3299" spc="-135" dirty="0">
                <a:cs typeface="Calibri"/>
              </a:rPr>
              <a:t>коды</a:t>
            </a:r>
            <a:endParaRPr sz="3299" dirty="0"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2968" y="530721"/>
            <a:ext cx="14989205" cy="69225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697">
              <a:lnSpc>
                <a:spcPct val="100000"/>
              </a:lnSpc>
            </a:pPr>
            <a:r>
              <a:rPr spc="-10" dirty="0">
                <a:latin typeface="+mn-lt"/>
              </a:rPr>
              <a:t>Чем</a:t>
            </a:r>
            <a:r>
              <a:rPr spc="30" dirty="0">
                <a:latin typeface="+mn-lt"/>
              </a:rPr>
              <a:t> </a:t>
            </a:r>
            <a:r>
              <a:rPr spc="-180" dirty="0">
                <a:latin typeface="+mn-lt"/>
              </a:rPr>
              <a:t>мы</a:t>
            </a:r>
            <a:r>
              <a:rPr spc="30" dirty="0">
                <a:latin typeface="+mn-lt"/>
              </a:rPr>
              <a:t> </a:t>
            </a:r>
            <a:r>
              <a:rPr spc="-105" dirty="0">
                <a:latin typeface="+mn-lt"/>
              </a:rPr>
              <a:t>можем</a:t>
            </a:r>
            <a:r>
              <a:rPr spc="30" dirty="0">
                <a:latin typeface="+mn-lt"/>
              </a:rPr>
              <a:t> </a:t>
            </a:r>
            <a:r>
              <a:rPr spc="-25" dirty="0">
                <a:latin typeface="+mn-lt"/>
              </a:rPr>
              <a:t>помочь</a:t>
            </a:r>
            <a:r>
              <a:rPr spc="30" dirty="0">
                <a:latin typeface="+mn-lt"/>
              </a:rPr>
              <a:t> </a:t>
            </a:r>
            <a:r>
              <a:rPr spc="-35" dirty="0">
                <a:latin typeface="+mn-lt"/>
              </a:rPr>
              <a:t>в</a:t>
            </a:r>
            <a:r>
              <a:rPr spc="30" dirty="0">
                <a:latin typeface="+mn-lt"/>
              </a:rPr>
              <a:t> </a:t>
            </a:r>
            <a:r>
              <a:rPr spc="-30" dirty="0">
                <a:latin typeface="+mn-lt"/>
              </a:rPr>
              <a:t>продвижении?</a:t>
            </a:r>
          </a:p>
        </p:txBody>
      </p:sp>
    </p:spTree>
    <p:extLst>
      <p:ext uri="{BB962C8B-B14F-4D97-AF65-F5344CB8AC3E}">
        <p14:creationId xmlns:p14="http://schemas.microsoft.com/office/powerpoint/2010/main" val="93704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2969" y="530721"/>
            <a:ext cx="11755686" cy="73866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697">
              <a:lnSpc>
                <a:spcPct val="100000"/>
              </a:lnSpc>
            </a:pPr>
            <a:r>
              <a:rPr sz="4800" spc="5" dirty="0">
                <a:latin typeface="+mj-lt"/>
              </a:rPr>
              <a:t>Поделимся</a:t>
            </a:r>
            <a:r>
              <a:rPr sz="4800" spc="30" dirty="0">
                <a:latin typeface="+mj-lt"/>
              </a:rPr>
              <a:t> </a:t>
            </a:r>
            <a:r>
              <a:rPr sz="4800" spc="-10" dirty="0">
                <a:latin typeface="+mj-lt"/>
              </a:rPr>
              <a:t>посетителями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74736" y="2149545"/>
            <a:ext cx="10928477" cy="6235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7" marR="771371">
              <a:lnSpc>
                <a:spcPct val="101000"/>
              </a:lnSpc>
            </a:pPr>
            <a:r>
              <a:rPr sz="3299" spc="225" dirty="0">
                <a:cs typeface="Calibri"/>
              </a:rPr>
              <a:t>У</a:t>
            </a:r>
            <a:r>
              <a:rPr sz="3299" spc="20" dirty="0">
                <a:cs typeface="Calibri"/>
              </a:rPr>
              <a:t> </a:t>
            </a:r>
            <a:r>
              <a:rPr sz="3299" spc="-5" dirty="0">
                <a:cs typeface="Calibri"/>
              </a:rPr>
              <a:t>нас</a:t>
            </a:r>
            <a:r>
              <a:rPr sz="3299" spc="20" dirty="0">
                <a:cs typeface="Calibri"/>
              </a:rPr>
              <a:t> </a:t>
            </a:r>
            <a:r>
              <a:rPr sz="3299" spc="-80" dirty="0">
                <a:cs typeface="Calibri"/>
              </a:rPr>
              <a:t>действительно</a:t>
            </a:r>
            <a:r>
              <a:rPr sz="3299" spc="20" dirty="0">
                <a:cs typeface="Calibri"/>
              </a:rPr>
              <a:t> </a:t>
            </a:r>
            <a:r>
              <a:rPr sz="3299" spc="-105" dirty="0">
                <a:cs typeface="Calibri"/>
              </a:rPr>
              <a:t>много</a:t>
            </a:r>
            <a:r>
              <a:rPr sz="3299" spc="20" dirty="0">
                <a:cs typeface="Calibri"/>
              </a:rPr>
              <a:t> </a:t>
            </a:r>
            <a:r>
              <a:rPr sz="3299" spc="-75" dirty="0">
                <a:cs typeface="Calibri"/>
              </a:rPr>
              <a:t>клиентов,</a:t>
            </a:r>
            <a:r>
              <a:rPr sz="3299" spc="20" dirty="0">
                <a:cs typeface="Calibri"/>
              </a:rPr>
              <a:t> </a:t>
            </a:r>
            <a:r>
              <a:rPr sz="3299" spc="-110" dirty="0">
                <a:cs typeface="Calibri"/>
              </a:rPr>
              <a:t>они</a:t>
            </a:r>
            <a:r>
              <a:rPr sz="3299" spc="20" dirty="0">
                <a:cs typeface="Calibri"/>
              </a:rPr>
              <a:t> </a:t>
            </a:r>
            <a:r>
              <a:rPr sz="3299" spc="-65" dirty="0">
                <a:cs typeface="Calibri"/>
              </a:rPr>
              <a:t>активно</a:t>
            </a:r>
            <a:r>
              <a:rPr sz="3299" spc="-30" dirty="0">
                <a:cs typeface="Calibri"/>
              </a:rPr>
              <a:t> зарабатывают</a:t>
            </a:r>
            <a:r>
              <a:rPr sz="3299" spc="20" dirty="0">
                <a:cs typeface="Calibri"/>
              </a:rPr>
              <a:t> </a:t>
            </a:r>
            <a:r>
              <a:rPr sz="3299" spc="-145" dirty="0">
                <a:cs typeface="Calibri"/>
              </a:rPr>
              <a:t>и</a:t>
            </a:r>
            <a:r>
              <a:rPr sz="3299" spc="20" dirty="0">
                <a:cs typeface="Calibri"/>
              </a:rPr>
              <a:t> </a:t>
            </a:r>
            <a:r>
              <a:rPr sz="3299" spc="-15" dirty="0">
                <a:cs typeface="Calibri"/>
              </a:rPr>
              <a:t>тратят</a:t>
            </a:r>
            <a:r>
              <a:rPr sz="3299" spc="20" dirty="0">
                <a:cs typeface="Calibri"/>
              </a:rPr>
              <a:t> </a:t>
            </a:r>
            <a:r>
              <a:rPr sz="3299" spc="-105" dirty="0">
                <a:cs typeface="Calibri"/>
              </a:rPr>
              <a:t>деньги</a:t>
            </a:r>
            <a:r>
              <a:rPr sz="3299" spc="20" dirty="0">
                <a:cs typeface="Calibri"/>
              </a:rPr>
              <a:t> </a:t>
            </a:r>
            <a:r>
              <a:rPr sz="3299" spc="-65" dirty="0">
                <a:cs typeface="Calibri"/>
              </a:rPr>
              <a:t>в</a:t>
            </a:r>
            <a:r>
              <a:rPr sz="3299" spc="20" dirty="0">
                <a:cs typeface="Calibri"/>
              </a:rPr>
              <a:t> </a:t>
            </a:r>
            <a:r>
              <a:rPr sz="3299" spc="-80" dirty="0">
                <a:cs typeface="Calibri"/>
              </a:rPr>
              <a:t>интернете.</a:t>
            </a:r>
            <a:endParaRPr sz="3299" dirty="0">
              <a:cs typeface="Calibri"/>
            </a:endParaRPr>
          </a:p>
          <a:p>
            <a:pPr>
              <a:lnSpc>
                <a:spcPct val="100000"/>
              </a:lnSpc>
            </a:pPr>
            <a:endParaRPr sz="3299" dirty="0">
              <a:cs typeface="Times New Roman"/>
            </a:endParaRPr>
          </a:p>
          <a:p>
            <a:pPr>
              <a:spcBef>
                <a:spcPts val="7"/>
              </a:spcBef>
            </a:pPr>
            <a:endParaRPr sz="3649" dirty="0">
              <a:cs typeface="Times New Roman"/>
            </a:endParaRPr>
          </a:p>
          <a:p>
            <a:pPr marL="12697" marR="3364827">
              <a:lnSpc>
                <a:spcPct val="101000"/>
              </a:lnSpc>
            </a:pPr>
            <a:r>
              <a:rPr sz="3299" spc="-35" dirty="0">
                <a:cs typeface="Calibri"/>
              </a:rPr>
              <a:t>Наши</a:t>
            </a:r>
            <a:r>
              <a:rPr sz="3299" spc="20" dirty="0">
                <a:cs typeface="Calibri"/>
              </a:rPr>
              <a:t> </a:t>
            </a:r>
            <a:r>
              <a:rPr sz="3299" spc="-105" dirty="0">
                <a:cs typeface="Calibri"/>
              </a:rPr>
              <a:t>клиенты</a:t>
            </a:r>
            <a:r>
              <a:rPr sz="3299" spc="20" dirty="0">
                <a:cs typeface="Calibri"/>
              </a:rPr>
              <a:t> </a:t>
            </a:r>
            <a:r>
              <a:rPr sz="3299" spc="-80" dirty="0">
                <a:cs typeface="Calibri"/>
              </a:rPr>
              <a:t>могут</a:t>
            </a:r>
            <a:r>
              <a:rPr sz="3299" spc="20" dirty="0">
                <a:cs typeface="Calibri"/>
              </a:rPr>
              <a:t> </a:t>
            </a:r>
            <a:r>
              <a:rPr sz="3299" dirty="0">
                <a:cs typeface="Calibri"/>
              </a:rPr>
              <a:t>стать</a:t>
            </a:r>
            <a:r>
              <a:rPr sz="3299" spc="20" dirty="0">
                <a:cs typeface="Calibri"/>
              </a:rPr>
              <a:t> </a:t>
            </a:r>
            <a:r>
              <a:rPr sz="3299" spc="-114" dirty="0">
                <a:cs typeface="Calibri"/>
              </a:rPr>
              <a:t>вашими.</a:t>
            </a:r>
            <a:r>
              <a:rPr sz="3299" spc="-50" dirty="0">
                <a:cs typeface="Calibri"/>
              </a:rPr>
              <a:t> Этому</a:t>
            </a:r>
            <a:r>
              <a:rPr sz="3299" spc="20" dirty="0">
                <a:cs typeface="Calibri"/>
              </a:rPr>
              <a:t> </a:t>
            </a:r>
            <a:r>
              <a:rPr sz="3299" spc="-80" dirty="0">
                <a:cs typeface="Calibri"/>
              </a:rPr>
              <a:t>помогут</a:t>
            </a:r>
            <a:r>
              <a:rPr sz="3299" spc="20" dirty="0">
                <a:cs typeface="Calibri"/>
              </a:rPr>
              <a:t> </a:t>
            </a:r>
            <a:r>
              <a:rPr sz="3299" spc="-65" dirty="0">
                <a:cs typeface="Calibri"/>
              </a:rPr>
              <a:t>бонусы</a:t>
            </a:r>
            <a:r>
              <a:rPr sz="3299" spc="20" dirty="0">
                <a:cs typeface="Calibri"/>
              </a:rPr>
              <a:t> </a:t>
            </a:r>
            <a:r>
              <a:rPr sz="3299" spc="-145" dirty="0">
                <a:cs typeface="Calibri"/>
              </a:rPr>
              <a:t>и</a:t>
            </a:r>
            <a:r>
              <a:rPr sz="3299" spc="20" dirty="0">
                <a:cs typeface="Calibri"/>
              </a:rPr>
              <a:t> </a:t>
            </a:r>
            <a:r>
              <a:rPr sz="3299" spc="-90" dirty="0">
                <a:cs typeface="Calibri"/>
              </a:rPr>
              <a:t>подарки.</a:t>
            </a:r>
            <a:endParaRPr sz="3299" dirty="0">
              <a:cs typeface="Calibri"/>
            </a:endParaRPr>
          </a:p>
          <a:p>
            <a:pPr>
              <a:lnSpc>
                <a:spcPct val="100000"/>
              </a:lnSpc>
            </a:pPr>
            <a:endParaRPr sz="3299" dirty="0">
              <a:cs typeface="Times New Roman"/>
            </a:endParaRPr>
          </a:p>
          <a:p>
            <a:pPr>
              <a:spcBef>
                <a:spcPts val="7"/>
              </a:spcBef>
            </a:pPr>
            <a:endParaRPr sz="3649" dirty="0">
              <a:cs typeface="Times New Roman"/>
            </a:endParaRPr>
          </a:p>
          <a:p>
            <a:pPr marL="12697" marR="5079">
              <a:lnSpc>
                <a:spcPct val="101000"/>
              </a:lnSpc>
            </a:pPr>
            <a:r>
              <a:rPr lang="ru-RU" sz="3299" spc="15" dirty="0" smtClean="0">
                <a:cs typeface="Calibri"/>
              </a:rPr>
              <a:t>Настроим </a:t>
            </a:r>
            <a:r>
              <a:rPr sz="3299" spc="-35" dirty="0" err="1" smtClean="0">
                <a:cs typeface="Calibri"/>
              </a:rPr>
              <a:t>таргетинг</a:t>
            </a:r>
            <a:r>
              <a:rPr sz="3299" spc="20" dirty="0" smtClean="0">
                <a:cs typeface="Calibri"/>
              </a:rPr>
              <a:t> </a:t>
            </a:r>
            <a:r>
              <a:rPr sz="3299" spc="-50" dirty="0">
                <a:cs typeface="Calibri"/>
              </a:rPr>
              <a:t>(по</a:t>
            </a:r>
            <a:r>
              <a:rPr sz="3299" spc="20" dirty="0">
                <a:cs typeface="Calibri"/>
              </a:rPr>
              <a:t> </a:t>
            </a:r>
            <a:r>
              <a:rPr sz="3299" spc="-130" dirty="0">
                <a:cs typeface="Calibri"/>
              </a:rPr>
              <a:t>сумме</a:t>
            </a:r>
            <a:r>
              <a:rPr sz="3299" spc="20" dirty="0">
                <a:cs typeface="Calibri"/>
              </a:rPr>
              <a:t> </a:t>
            </a:r>
            <a:r>
              <a:rPr sz="3299" spc="-80" dirty="0">
                <a:cs typeface="Calibri"/>
              </a:rPr>
              <a:t>покупки,</a:t>
            </a:r>
            <a:r>
              <a:rPr sz="3299" spc="-40" dirty="0">
                <a:cs typeface="Calibri"/>
              </a:rPr>
              <a:t> </a:t>
            </a:r>
            <a:r>
              <a:rPr sz="3299" spc="-80" dirty="0">
                <a:cs typeface="Calibri"/>
              </a:rPr>
              <a:t>по</a:t>
            </a:r>
            <a:r>
              <a:rPr sz="3299" spc="20" dirty="0">
                <a:cs typeface="Calibri"/>
              </a:rPr>
              <a:t> </a:t>
            </a:r>
            <a:r>
              <a:rPr sz="3299" spc="-15" dirty="0">
                <a:cs typeface="Calibri"/>
              </a:rPr>
              <a:t>сайту</a:t>
            </a:r>
            <a:r>
              <a:rPr sz="3299" spc="20" dirty="0">
                <a:cs typeface="Calibri"/>
              </a:rPr>
              <a:t> </a:t>
            </a:r>
            <a:r>
              <a:rPr sz="3299" spc="-70" dirty="0">
                <a:cs typeface="Calibri"/>
              </a:rPr>
              <a:t>продавца,</a:t>
            </a:r>
            <a:r>
              <a:rPr sz="3299" spc="20" dirty="0">
                <a:cs typeface="Calibri"/>
              </a:rPr>
              <a:t> </a:t>
            </a:r>
            <a:r>
              <a:rPr sz="3299" spc="-80" dirty="0">
                <a:cs typeface="Calibri"/>
              </a:rPr>
              <a:t>по</a:t>
            </a:r>
            <a:r>
              <a:rPr sz="3299" spc="20" dirty="0">
                <a:cs typeface="Calibri"/>
              </a:rPr>
              <a:t> </a:t>
            </a:r>
            <a:r>
              <a:rPr sz="3299" spc="-50" dirty="0">
                <a:cs typeface="Calibri"/>
              </a:rPr>
              <a:t>категории</a:t>
            </a:r>
            <a:r>
              <a:rPr sz="3299" spc="20" dirty="0">
                <a:cs typeface="Calibri"/>
              </a:rPr>
              <a:t> </a:t>
            </a:r>
            <a:r>
              <a:rPr sz="3299" spc="-20" dirty="0">
                <a:cs typeface="Calibri"/>
              </a:rPr>
              <a:t>товара</a:t>
            </a:r>
            <a:r>
              <a:rPr sz="3299" spc="20" dirty="0">
                <a:cs typeface="Calibri"/>
              </a:rPr>
              <a:t> </a:t>
            </a:r>
            <a:r>
              <a:rPr sz="3299" spc="-130" dirty="0">
                <a:cs typeface="Calibri"/>
              </a:rPr>
              <a:t>или</a:t>
            </a:r>
            <a:r>
              <a:rPr sz="3299" spc="20" dirty="0">
                <a:cs typeface="Calibri"/>
              </a:rPr>
              <a:t> </a:t>
            </a:r>
            <a:r>
              <a:rPr sz="3299" spc="-25" dirty="0">
                <a:cs typeface="Calibri"/>
              </a:rPr>
              <a:t>услуги)</a:t>
            </a:r>
            <a:r>
              <a:rPr sz="3299" spc="20" dirty="0">
                <a:cs typeface="Calibri"/>
              </a:rPr>
              <a:t> </a:t>
            </a:r>
            <a:r>
              <a:rPr sz="3299" spc="865" dirty="0">
                <a:cs typeface="Calibri"/>
              </a:rPr>
              <a:t>‒</a:t>
            </a:r>
            <a:r>
              <a:rPr sz="3299" spc="385" dirty="0">
                <a:cs typeface="Calibri"/>
              </a:rPr>
              <a:t> </a:t>
            </a:r>
            <a:r>
              <a:rPr lang="ru-RU" sz="3299" spc="-65" dirty="0" smtClean="0">
                <a:cs typeface="Calibri"/>
              </a:rPr>
              <a:t>выберем</a:t>
            </a:r>
            <a:r>
              <a:rPr sz="3299" spc="20" dirty="0" smtClean="0">
                <a:cs typeface="Calibri"/>
              </a:rPr>
              <a:t> </a:t>
            </a:r>
            <a:r>
              <a:rPr sz="3299" spc="-65" dirty="0">
                <a:cs typeface="Calibri"/>
              </a:rPr>
              <a:t>покупателей,</a:t>
            </a:r>
            <a:r>
              <a:rPr sz="3299" spc="20" dirty="0">
                <a:cs typeface="Calibri"/>
              </a:rPr>
              <a:t> </a:t>
            </a:r>
            <a:r>
              <a:rPr sz="3299" spc="-70" dirty="0">
                <a:cs typeface="Calibri"/>
              </a:rPr>
              <a:t>которые</a:t>
            </a:r>
            <a:r>
              <a:rPr sz="3299" spc="20" dirty="0">
                <a:cs typeface="Calibri"/>
              </a:rPr>
              <a:t> </a:t>
            </a:r>
            <a:r>
              <a:rPr sz="3299" spc="-55" dirty="0">
                <a:cs typeface="Calibri"/>
              </a:rPr>
              <a:t>получат</a:t>
            </a:r>
            <a:r>
              <a:rPr sz="3299" spc="20" dirty="0">
                <a:cs typeface="Calibri"/>
              </a:rPr>
              <a:t> </a:t>
            </a:r>
            <a:r>
              <a:rPr sz="3299" spc="-60" dirty="0">
                <a:cs typeface="Calibri"/>
              </a:rPr>
              <a:t>ваши</a:t>
            </a:r>
            <a:endParaRPr sz="3299" dirty="0">
              <a:cs typeface="Calibri"/>
            </a:endParaRPr>
          </a:p>
          <a:p>
            <a:pPr marL="12697">
              <a:spcBef>
                <a:spcPts val="40"/>
              </a:spcBef>
            </a:pPr>
            <a:r>
              <a:rPr sz="3299" spc="-95" dirty="0">
                <a:cs typeface="Calibri"/>
              </a:rPr>
              <a:t>промо-коды.</a:t>
            </a:r>
            <a:endParaRPr sz="3299" dirty="0"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3028" y="2140999"/>
            <a:ext cx="916740" cy="951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61025" y="4315866"/>
            <a:ext cx="285703" cy="309195"/>
          </a:xfrm>
          <a:custGeom>
            <a:avLst/>
            <a:gdLst/>
            <a:ahLst/>
            <a:cxnLst/>
            <a:rect l="l" t="t" r="r" b="b"/>
            <a:pathLst>
              <a:path w="285750" h="309245">
                <a:moveTo>
                  <a:pt x="0" y="302941"/>
                </a:moveTo>
                <a:lnTo>
                  <a:pt x="5638" y="261962"/>
                </a:lnTo>
                <a:lnTo>
                  <a:pt x="6753" y="219466"/>
                </a:lnTo>
                <a:lnTo>
                  <a:pt x="7834" y="176140"/>
                </a:lnTo>
                <a:lnTo>
                  <a:pt x="13371" y="132671"/>
                </a:lnTo>
                <a:lnTo>
                  <a:pt x="27856" y="89746"/>
                </a:lnTo>
                <a:lnTo>
                  <a:pt x="55778" y="48052"/>
                </a:lnTo>
                <a:lnTo>
                  <a:pt x="101916" y="12070"/>
                </a:lnTo>
                <a:lnTo>
                  <a:pt x="149747" y="0"/>
                </a:lnTo>
                <a:lnTo>
                  <a:pt x="195298" y="6450"/>
                </a:lnTo>
                <a:lnTo>
                  <a:pt x="234595" y="26030"/>
                </a:lnTo>
                <a:lnTo>
                  <a:pt x="263664" y="53348"/>
                </a:lnTo>
                <a:lnTo>
                  <a:pt x="282235" y="92762"/>
                </a:lnTo>
                <a:lnTo>
                  <a:pt x="285461" y="138410"/>
                </a:lnTo>
                <a:lnTo>
                  <a:pt x="272822" y="182986"/>
                </a:lnTo>
                <a:lnTo>
                  <a:pt x="243801" y="219185"/>
                </a:lnTo>
                <a:lnTo>
                  <a:pt x="197357" y="246874"/>
                </a:lnTo>
                <a:lnTo>
                  <a:pt x="145738" y="266967"/>
                </a:lnTo>
                <a:lnTo>
                  <a:pt x="93500" y="285620"/>
                </a:lnTo>
                <a:lnTo>
                  <a:pt x="45199" y="30898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18300" y="4315866"/>
            <a:ext cx="285703" cy="309195"/>
          </a:xfrm>
          <a:custGeom>
            <a:avLst/>
            <a:gdLst/>
            <a:ahLst/>
            <a:cxnLst/>
            <a:rect l="l" t="t" r="r" b="b"/>
            <a:pathLst>
              <a:path w="285750" h="309245">
                <a:moveTo>
                  <a:pt x="285453" y="302941"/>
                </a:moveTo>
                <a:lnTo>
                  <a:pt x="279812" y="261962"/>
                </a:lnTo>
                <a:lnTo>
                  <a:pt x="278693" y="219466"/>
                </a:lnTo>
                <a:lnTo>
                  <a:pt x="277607" y="176140"/>
                </a:lnTo>
                <a:lnTo>
                  <a:pt x="272066" y="132671"/>
                </a:lnTo>
                <a:lnTo>
                  <a:pt x="257580" y="89746"/>
                </a:lnTo>
                <a:lnTo>
                  <a:pt x="229662" y="48052"/>
                </a:lnTo>
                <a:lnTo>
                  <a:pt x="183524" y="12070"/>
                </a:lnTo>
                <a:lnTo>
                  <a:pt x="135696" y="0"/>
                </a:lnTo>
                <a:lnTo>
                  <a:pt x="90147" y="6450"/>
                </a:lnTo>
                <a:lnTo>
                  <a:pt x="50850" y="26030"/>
                </a:lnTo>
                <a:lnTo>
                  <a:pt x="21775" y="53348"/>
                </a:lnTo>
                <a:lnTo>
                  <a:pt x="3219" y="92762"/>
                </a:lnTo>
                <a:lnTo>
                  <a:pt x="0" y="138410"/>
                </a:lnTo>
                <a:lnTo>
                  <a:pt x="12637" y="182986"/>
                </a:lnTo>
                <a:lnTo>
                  <a:pt x="41651" y="219185"/>
                </a:lnTo>
                <a:lnTo>
                  <a:pt x="88095" y="246874"/>
                </a:lnTo>
                <a:lnTo>
                  <a:pt x="139714" y="266967"/>
                </a:lnTo>
                <a:lnTo>
                  <a:pt x="191952" y="285620"/>
                </a:lnTo>
                <a:lnTo>
                  <a:pt x="240253" y="30898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2407" y="4570836"/>
            <a:ext cx="839968" cy="162534"/>
          </a:xfrm>
          <a:custGeom>
            <a:avLst/>
            <a:gdLst/>
            <a:ahLst/>
            <a:cxnLst/>
            <a:rect l="l" t="t" r="r" b="b"/>
            <a:pathLst>
              <a:path w="840105" h="162560">
                <a:moveTo>
                  <a:pt x="834351" y="0"/>
                </a:moveTo>
                <a:lnTo>
                  <a:pt x="5715" y="0"/>
                </a:lnTo>
                <a:lnTo>
                  <a:pt x="0" y="5715"/>
                </a:lnTo>
                <a:lnTo>
                  <a:pt x="0" y="156324"/>
                </a:lnTo>
                <a:lnTo>
                  <a:pt x="5715" y="162039"/>
                </a:lnTo>
                <a:lnTo>
                  <a:pt x="834351" y="162039"/>
                </a:lnTo>
                <a:lnTo>
                  <a:pt x="840066" y="156324"/>
                </a:lnTo>
                <a:lnTo>
                  <a:pt x="840066" y="5715"/>
                </a:lnTo>
                <a:lnTo>
                  <a:pt x="8343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6655" y="6360598"/>
            <a:ext cx="897109" cy="897109"/>
          </a:xfrm>
          <a:custGeom>
            <a:avLst/>
            <a:gdLst/>
            <a:ahLst/>
            <a:cxnLst/>
            <a:rect l="l" t="t" r="r" b="b"/>
            <a:pathLst>
              <a:path w="897255" h="897254">
                <a:moveTo>
                  <a:pt x="896937" y="448475"/>
                </a:moveTo>
                <a:lnTo>
                  <a:pt x="894305" y="497339"/>
                </a:lnTo>
                <a:lnTo>
                  <a:pt x="886593" y="544679"/>
                </a:lnTo>
                <a:lnTo>
                  <a:pt x="874074" y="590222"/>
                </a:lnTo>
                <a:lnTo>
                  <a:pt x="857021" y="633694"/>
                </a:lnTo>
                <a:lnTo>
                  <a:pt x="835707" y="674821"/>
                </a:lnTo>
                <a:lnTo>
                  <a:pt x="810408" y="713329"/>
                </a:lnTo>
                <a:lnTo>
                  <a:pt x="781396" y="748946"/>
                </a:lnTo>
                <a:lnTo>
                  <a:pt x="748944" y="781397"/>
                </a:lnTo>
                <a:lnTo>
                  <a:pt x="713326" y="810409"/>
                </a:lnTo>
                <a:lnTo>
                  <a:pt x="674817" y="835708"/>
                </a:lnTo>
                <a:lnTo>
                  <a:pt x="633689" y="857021"/>
                </a:lnTo>
                <a:lnTo>
                  <a:pt x="590216" y="874074"/>
                </a:lnTo>
                <a:lnTo>
                  <a:pt x="544671" y="886593"/>
                </a:lnTo>
                <a:lnTo>
                  <a:pt x="497329" y="894305"/>
                </a:lnTo>
                <a:lnTo>
                  <a:pt x="448462" y="896937"/>
                </a:lnTo>
                <a:lnTo>
                  <a:pt x="399600" y="894305"/>
                </a:lnTo>
                <a:lnTo>
                  <a:pt x="352261" y="886593"/>
                </a:lnTo>
                <a:lnTo>
                  <a:pt x="306719" y="874074"/>
                </a:lnTo>
                <a:lnTo>
                  <a:pt x="263248" y="857021"/>
                </a:lnTo>
                <a:lnTo>
                  <a:pt x="222122" y="835708"/>
                </a:lnTo>
                <a:lnTo>
                  <a:pt x="183613" y="810409"/>
                </a:lnTo>
                <a:lnTo>
                  <a:pt x="147996" y="781397"/>
                </a:lnTo>
                <a:lnTo>
                  <a:pt x="115544" y="748946"/>
                </a:lnTo>
                <a:lnTo>
                  <a:pt x="86531" y="713329"/>
                </a:lnTo>
                <a:lnTo>
                  <a:pt x="61231" y="674821"/>
                </a:lnTo>
                <a:lnTo>
                  <a:pt x="39918" y="633694"/>
                </a:lnTo>
                <a:lnTo>
                  <a:pt x="22864" y="590222"/>
                </a:lnTo>
                <a:lnTo>
                  <a:pt x="10344" y="544679"/>
                </a:lnTo>
                <a:lnTo>
                  <a:pt x="2631" y="497339"/>
                </a:lnTo>
                <a:lnTo>
                  <a:pt x="0" y="448475"/>
                </a:lnTo>
                <a:lnTo>
                  <a:pt x="2631" y="399608"/>
                </a:lnTo>
                <a:lnTo>
                  <a:pt x="10344" y="352266"/>
                </a:lnTo>
                <a:lnTo>
                  <a:pt x="22864" y="306721"/>
                </a:lnTo>
                <a:lnTo>
                  <a:pt x="39918" y="263248"/>
                </a:lnTo>
                <a:lnTo>
                  <a:pt x="61231" y="222120"/>
                </a:lnTo>
                <a:lnTo>
                  <a:pt x="86531" y="183610"/>
                </a:lnTo>
                <a:lnTo>
                  <a:pt x="115544" y="147993"/>
                </a:lnTo>
                <a:lnTo>
                  <a:pt x="147996" y="115541"/>
                </a:lnTo>
                <a:lnTo>
                  <a:pt x="183613" y="86529"/>
                </a:lnTo>
                <a:lnTo>
                  <a:pt x="222122" y="61229"/>
                </a:lnTo>
                <a:lnTo>
                  <a:pt x="263248" y="39916"/>
                </a:lnTo>
                <a:lnTo>
                  <a:pt x="306719" y="22863"/>
                </a:lnTo>
                <a:lnTo>
                  <a:pt x="352261" y="10343"/>
                </a:lnTo>
                <a:lnTo>
                  <a:pt x="399600" y="2631"/>
                </a:lnTo>
                <a:lnTo>
                  <a:pt x="448462" y="0"/>
                </a:lnTo>
                <a:lnTo>
                  <a:pt x="497329" y="2631"/>
                </a:lnTo>
                <a:lnTo>
                  <a:pt x="544671" y="10343"/>
                </a:lnTo>
                <a:lnTo>
                  <a:pt x="590216" y="22863"/>
                </a:lnTo>
                <a:lnTo>
                  <a:pt x="633689" y="39916"/>
                </a:lnTo>
                <a:lnTo>
                  <a:pt x="674817" y="61229"/>
                </a:lnTo>
                <a:lnTo>
                  <a:pt x="713326" y="86529"/>
                </a:lnTo>
                <a:lnTo>
                  <a:pt x="748944" y="115541"/>
                </a:lnTo>
                <a:lnTo>
                  <a:pt x="781396" y="147993"/>
                </a:lnTo>
                <a:lnTo>
                  <a:pt x="810408" y="183610"/>
                </a:lnTo>
                <a:lnTo>
                  <a:pt x="835707" y="222120"/>
                </a:lnTo>
                <a:lnTo>
                  <a:pt x="857021" y="263248"/>
                </a:lnTo>
                <a:lnTo>
                  <a:pt x="874074" y="306721"/>
                </a:lnTo>
                <a:lnTo>
                  <a:pt x="886593" y="352266"/>
                </a:lnTo>
                <a:lnTo>
                  <a:pt x="894305" y="399608"/>
                </a:lnTo>
                <a:lnTo>
                  <a:pt x="896937" y="44847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1090" y="6455044"/>
            <a:ext cx="707910" cy="707910"/>
          </a:xfrm>
          <a:custGeom>
            <a:avLst/>
            <a:gdLst/>
            <a:ahLst/>
            <a:cxnLst/>
            <a:rect l="l" t="t" r="r" b="b"/>
            <a:pathLst>
              <a:path w="708025" h="708025">
                <a:moveTo>
                  <a:pt x="708025" y="354012"/>
                </a:moveTo>
                <a:lnTo>
                  <a:pt x="704793" y="402049"/>
                </a:lnTo>
                <a:lnTo>
                  <a:pt x="695380" y="448122"/>
                </a:lnTo>
                <a:lnTo>
                  <a:pt x="680206" y="491808"/>
                </a:lnTo>
                <a:lnTo>
                  <a:pt x="659694" y="532686"/>
                </a:lnTo>
                <a:lnTo>
                  <a:pt x="634266" y="570334"/>
                </a:lnTo>
                <a:lnTo>
                  <a:pt x="604342" y="604331"/>
                </a:lnTo>
                <a:lnTo>
                  <a:pt x="570344" y="634254"/>
                </a:lnTo>
                <a:lnTo>
                  <a:pt x="532695" y="659682"/>
                </a:lnTo>
                <a:lnTo>
                  <a:pt x="491815" y="680194"/>
                </a:lnTo>
                <a:lnTo>
                  <a:pt x="448127" y="695367"/>
                </a:lnTo>
                <a:lnTo>
                  <a:pt x="402052" y="704780"/>
                </a:lnTo>
                <a:lnTo>
                  <a:pt x="354012" y="708012"/>
                </a:lnTo>
                <a:lnTo>
                  <a:pt x="305974" y="704780"/>
                </a:lnTo>
                <a:lnTo>
                  <a:pt x="259901" y="695367"/>
                </a:lnTo>
                <a:lnTo>
                  <a:pt x="216214" y="680194"/>
                </a:lnTo>
                <a:lnTo>
                  <a:pt x="175335" y="659682"/>
                </a:lnTo>
                <a:lnTo>
                  <a:pt x="137685" y="634254"/>
                </a:lnTo>
                <a:lnTo>
                  <a:pt x="103687" y="604331"/>
                </a:lnTo>
                <a:lnTo>
                  <a:pt x="73762" y="570334"/>
                </a:lnTo>
                <a:lnTo>
                  <a:pt x="48332" y="532686"/>
                </a:lnTo>
                <a:lnTo>
                  <a:pt x="27819" y="491808"/>
                </a:lnTo>
                <a:lnTo>
                  <a:pt x="12645" y="448122"/>
                </a:lnTo>
                <a:lnTo>
                  <a:pt x="3231" y="402049"/>
                </a:lnTo>
                <a:lnTo>
                  <a:pt x="0" y="354012"/>
                </a:lnTo>
                <a:lnTo>
                  <a:pt x="3231" y="305972"/>
                </a:lnTo>
                <a:lnTo>
                  <a:pt x="12645" y="259897"/>
                </a:lnTo>
                <a:lnTo>
                  <a:pt x="27819" y="216209"/>
                </a:lnTo>
                <a:lnTo>
                  <a:pt x="48332" y="175329"/>
                </a:lnTo>
                <a:lnTo>
                  <a:pt x="73762" y="137680"/>
                </a:lnTo>
                <a:lnTo>
                  <a:pt x="103687" y="103682"/>
                </a:lnTo>
                <a:lnTo>
                  <a:pt x="137685" y="73758"/>
                </a:lnTo>
                <a:lnTo>
                  <a:pt x="175335" y="48330"/>
                </a:lnTo>
                <a:lnTo>
                  <a:pt x="216214" y="27818"/>
                </a:lnTo>
                <a:lnTo>
                  <a:pt x="259901" y="12644"/>
                </a:lnTo>
                <a:lnTo>
                  <a:pt x="305974" y="3231"/>
                </a:lnTo>
                <a:lnTo>
                  <a:pt x="354012" y="0"/>
                </a:lnTo>
                <a:lnTo>
                  <a:pt x="402052" y="3231"/>
                </a:lnTo>
                <a:lnTo>
                  <a:pt x="448127" y="12644"/>
                </a:lnTo>
                <a:lnTo>
                  <a:pt x="491815" y="27818"/>
                </a:lnTo>
                <a:lnTo>
                  <a:pt x="532695" y="48330"/>
                </a:lnTo>
                <a:lnTo>
                  <a:pt x="570344" y="73758"/>
                </a:lnTo>
                <a:lnTo>
                  <a:pt x="604342" y="103682"/>
                </a:lnTo>
                <a:lnTo>
                  <a:pt x="634266" y="137680"/>
                </a:lnTo>
                <a:lnTo>
                  <a:pt x="659694" y="175329"/>
                </a:lnTo>
                <a:lnTo>
                  <a:pt x="680206" y="216209"/>
                </a:lnTo>
                <a:lnTo>
                  <a:pt x="695380" y="259897"/>
                </a:lnTo>
                <a:lnTo>
                  <a:pt x="704793" y="305972"/>
                </a:lnTo>
                <a:lnTo>
                  <a:pt x="708025" y="35401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07956" y="6561911"/>
            <a:ext cx="494584" cy="494584"/>
          </a:xfrm>
          <a:custGeom>
            <a:avLst/>
            <a:gdLst/>
            <a:ahLst/>
            <a:cxnLst/>
            <a:rect l="l" t="t" r="r" b="b"/>
            <a:pathLst>
              <a:path w="494665" h="494665">
                <a:moveTo>
                  <a:pt x="494258" y="247129"/>
                </a:moveTo>
                <a:lnTo>
                  <a:pt x="489238" y="296930"/>
                </a:lnTo>
                <a:lnTo>
                  <a:pt x="474839" y="343316"/>
                </a:lnTo>
                <a:lnTo>
                  <a:pt x="452056" y="385292"/>
                </a:lnTo>
                <a:lnTo>
                  <a:pt x="421881" y="421865"/>
                </a:lnTo>
                <a:lnTo>
                  <a:pt x="385307" y="452041"/>
                </a:lnTo>
                <a:lnTo>
                  <a:pt x="343329" y="474825"/>
                </a:lnTo>
                <a:lnTo>
                  <a:pt x="296938" y="489225"/>
                </a:lnTo>
                <a:lnTo>
                  <a:pt x="247129" y="494245"/>
                </a:lnTo>
                <a:lnTo>
                  <a:pt x="197327" y="489225"/>
                </a:lnTo>
                <a:lnTo>
                  <a:pt x="150940" y="474825"/>
                </a:lnTo>
                <a:lnTo>
                  <a:pt x="108962" y="452041"/>
                </a:lnTo>
                <a:lnTo>
                  <a:pt x="72386" y="421865"/>
                </a:lnTo>
                <a:lnTo>
                  <a:pt x="42208" y="385292"/>
                </a:lnTo>
                <a:lnTo>
                  <a:pt x="19422" y="343316"/>
                </a:lnTo>
                <a:lnTo>
                  <a:pt x="5021" y="296930"/>
                </a:lnTo>
                <a:lnTo>
                  <a:pt x="0" y="247129"/>
                </a:lnTo>
                <a:lnTo>
                  <a:pt x="5021" y="197320"/>
                </a:lnTo>
                <a:lnTo>
                  <a:pt x="19422" y="150929"/>
                </a:lnTo>
                <a:lnTo>
                  <a:pt x="42208" y="108950"/>
                </a:lnTo>
                <a:lnTo>
                  <a:pt x="72386" y="72377"/>
                </a:lnTo>
                <a:lnTo>
                  <a:pt x="108962" y="42202"/>
                </a:lnTo>
                <a:lnTo>
                  <a:pt x="150940" y="19418"/>
                </a:lnTo>
                <a:lnTo>
                  <a:pt x="197327" y="5020"/>
                </a:lnTo>
                <a:lnTo>
                  <a:pt x="247129" y="0"/>
                </a:lnTo>
                <a:lnTo>
                  <a:pt x="296938" y="5020"/>
                </a:lnTo>
                <a:lnTo>
                  <a:pt x="343329" y="19418"/>
                </a:lnTo>
                <a:lnTo>
                  <a:pt x="385307" y="42202"/>
                </a:lnTo>
                <a:lnTo>
                  <a:pt x="421881" y="72377"/>
                </a:lnTo>
                <a:lnTo>
                  <a:pt x="452056" y="108950"/>
                </a:lnTo>
                <a:lnTo>
                  <a:pt x="474839" y="150929"/>
                </a:lnTo>
                <a:lnTo>
                  <a:pt x="489238" y="197320"/>
                </a:lnTo>
                <a:lnTo>
                  <a:pt x="494258" y="247129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34935" y="6688890"/>
            <a:ext cx="240626" cy="240626"/>
          </a:xfrm>
          <a:custGeom>
            <a:avLst/>
            <a:gdLst/>
            <a:ahLst/>
            <a:cxnLst/>
            <a:rect l="l" t="t" r="r" b="b"/>
            <a:pathLst>
              <a:path w="240665" h="240665">
                <a:moveTo>
                  <a:pt x="120129" y="0"/>
                </a:moveTo>
                <a:lnTo>
                  <a:pt x="73369" y="9438"/>
                </a:lnTo>
                <a:lnTo>
                  <a:pt x="35185" y="35180"/>
                </a:lnTo>
                <a:lnTo>
                  <a:pt x="9440" y="73364"/>
                </a:lnTo>
                <a:lnTo>
                  <a:pt x="0" y="120129"/>
                </a:lnTo>
                <a:lnTo>
                  <a:pt x="9440" y="166886"/>
                </a:lnTo>
                <a:lnTo>
                  <a:pt x="35185" y="205066"/>
                </a:lnTo>
                <a:lnTo>
                  <a:pt x="73369" y="230807"/>
                </a:lnTo>
                <a:lnTo>
                  <a:pt x="120129" y="240245"/>
                </a:lnTo>
                <a:lnTo>
                  <a:pt x="166894" y="230807"/>
                </a:lnTo>
                <a:lnTo>
                  <a:pt x="205078" y="205066"/>
                </a:lnTo>
                <a:lnTo>
                  <a:pt x="230819" y="166886"/>
                </a:lnTo>
                <a:lnTo>
                  <a:pt x="240258" y="120129"/>
                </a:lnTo>
                <a:lnTo>
                  <a:pt x="230819" y="73364"/>
                </a:lnTo>
                <a:lnTo>
                  <a:pt x="205078" y="35180"/>
                </a:lnTo>
                <a:lnTo>
                  <a:pt x="166894" y="9438"/>
                </a:lnTo>
                <a:lnTo>
                  <a:pt x="120129" y="0"/>
                </a:lnTo>
                <a:close/>
              </a:path>
            </a:pathLst>
          </a:custGeom>
          <a:solidFill>
            <a:srgbClr val="FFC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34935" y="6688890"/>
            <a:ext cx="240626" cy="240626"/>
          </a:xfrm>
          <a:custGeom>
            <a:avLst/>
            <a:gdLst/>
            <a:ahLst/>
            <a:cxnLst/>
            <a:rect l="l" t="t" r="r" b="b"/>
            <a:pathLst>
              <a:path w="240665" h="240665">
                <a:moveTo>
                  <a:pt x="240258" y="120129"/>
                </a:moveTo>
                <a:lnTo>
                  <a:pt x="230819" y="166886"/>
                </a:lnTo>
                <a:lnTo>
                  <a:pt x="205078" y="205066"/>
                </a:lnTo>
                <a:lnTo>
                  <a:pt x="166894" y="230807"/>
                </a:lnTo>
                <a:lnTo>
                  <a:pt x="120129" y="240245"/>
                </a:lnTo>
                <a:lnTo>
                  <a:pt x="73369" y="230807"/>
                </a:lnTo>
                <a:lnTo>
                  <a:pt x="35185" y="205066"/>
                </a:lnTo>
                <a:lnTo>
                  <a:pt x="9440" y="166886"/>
                </a:lnTo>
                <a:lnTo>
                  <a:pt x="0" y="120129"/>
                </a:lnTo>
                <a:lnTo>
                  <a:pt x="9440" y="73364"/>
                </a:lnTo>
                <a:lnTo>
                  <a:pt x="35185" y="35180"/>
                </a:lnTo>
                <a:lnTo>
                  <a:pt x="73369" y="9438"/>
                </a:lnTo>
                <a:lnTo>
                  <a:pt x="120129" y="0"/>
                </a:lnTo>
                <a:lnTo>
                  <a:pt x="166894" y="9438"/>
                </a:lnTo>
                <a:lnTo>
                  <a:pt x="205078" y="35180"/>
                </a:lnTo>
                <a:lnTo>
                  <a:pt x="230819" y="73364"/>
                </a:lnTo>
                <a:lnTo>
                  <a:pt x="240258" y="12012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26699" y="4558139"/>
          <a:ext cx="785943" cy="10338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981"/>
                <a:gridCol w="162000"/>
                <a:gridCol w="311962"/>
              </a:tblGrid>
              <a:tr h="502838">
                <a:tc>
                  <a:txBody>
                    <a:bodyPr/>
                    <a:lstStyle/>
                    <a:p>
                      <a:endParaRPr sz="3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/>
                    <a:p>
                      <a:endParaRPr sz="3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0958">
                <a:tc>
                  <a:txBody>
                    <a:bodyPr/>
                    <a:lstStyle/>
                    <a:p>
                      <a:endParaRPr sz="3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F01"/>
                    </a:solidFill>
                  </a:tcPr>
                </a:tc>
                <a:tc>
                  <a:txBody>
                    <a:bodyPr/>
                    <a:lstStyle/>
                    <a:p>
                      <a:endParaRPr sz="3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36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2806" y="1438055"/>
            <a:ext cx="11755686" cy="73866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697">
              <a:lnSpc>
                <a:spcPct val="100000"/>
              </a:lnSpc>
            </a:pPr>
            <a:r>
              <a:rPr sz="4800" spc="125" dirty="0">
                <a:latin typeface="+mj-lt"/>
              </a:rPr>
              <a:t>Как</a:t>
            </a:r>
            <a:r>
              <a:rPr sz="4800" spc="30" dirty="0">
                <a:latin typeface="+mj-lt"/>
              </a:rPr>
              <a:t> </a:t>
            </a:r>
            <a:r>
              <a:rPr sz="4800" spc="40" dirty="0">
                <a:latin typeface="+mj-lt"/>
              </a:rPr>
              <a:t>зарабатывать?</a:t>
            </a:r>
            <a:r>
              <a:rPr sz="4800" spc="30" dirty="0">
                <a:latin typeface="+mj-lt"/>
              </a:rPr>
              <a:t> </a:t>
            </a:r>
            <a:r>
              <a:rPr sz="4800" spc="25" dirty="0">
                <a:latin typeface="+mj-lt"/>
              </a:rPr>
              <a:t>Легко!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2806" y="5585402"/>
            <a:ext cx="3801525" cy="1269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7" marR="5079" algn="ctr">
              <a:lnSpc>
                <a:spcPts val="3299"/>
              </a:lnSpc>
            </a:pPr>
            <a:r>
              <a:rPr sz="2799" spc="-35" dirty="0">
                <a:cs typeface="Calibri"/>
              </a:rPr>
              <a:t>Выберите</a:t>
            </a:r>
            <a:r>
              <a:rPr sz="2799" spc="15" dirty="0">
                <a:cs typeface="Calibri"/>
              </a:rPr>
              <a:t> </a:t>
            </a:r>
            <a:r>
              <a:rPr sz="2799" spc="-70" dirty="0">
                <a:cs typeface="Calibri"/>
              </a:rPr>
              <a:t>надежного</a:t>
            </a:r>
            <a:r>
              <a:rPr sz="2799" spc="-30" dirty="0">
                <a:cs typeface="Calibri"/>
              </a:rPr>
              <a:t> </a:t>
            </a:r>
            <a:r>
              <a:rPr sz="2799" spc="-45" dirty="0">
                <a:cs typeface="Calibri"/>
              </a:rPr>
              <a:t>партнера</a:t>
            </a:r>
            <a:r>
              <a:rPr sz="2799" spc="15" dirty="0">
                <a:cs typeface="Calibri"/>
              </a:rPr>
              <a:t> </a:t>
            </a:r>
            <a:r>
              <a:rPr sz="2799" spc="-70" dirty="0">
                <a:cs typeface="Calibri"/>
              </a:rPr>
              <a:t>по</a:t>
            </a:r>
            <a:r>
              <a:rPr sz="2799" spc="15" dirty="0">
                <a:cs typeface="Calibri"/>
              </a:rPr>
              <a:t> </a:t>
            </a:r>
            <a:r>
              <a:rPr sz="2799" spc="-110" dirty="0">
                <a:cs typeface="Calibri"/>
              </a:rPr>
              <a:t>приему</a:t>
            </a:r>
            <a:r>
              <a:rPr sz="2799" spc="-45" dirty="0">
                <a:cs typeface="Calibri"/>
              </a:rPr>
              <a:t> </a:t>
            </a:r>
            <a:r>
              <a:rPr sz="2799" spc="-65" dirty="0">
                <a:cs typeface="Calibri"/>
              </a:rPr>
              <a:t>платежей</a:t>
            </a:r>
            <a:endParaRPr sz="2799"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00764" y="5586773"/>
            <a:ext cx="2985274" cy="1692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7" algn="ctr">
              <a:lnSpc>
                <a:spcPts val="3328"/>
              </a:lnSpc>
            </a:pPr>
            <a:r>
              <a:rPr sz="2799" spc="-20" dirty="0">
                <a:cs typeface="Calibri"/>
              </a:rPr>
              <a:t>Позаботьтесь</a:t>
            </a:r>
            <a:endParaRPr sz="2799">
              <a:cs typeface="Calibri"/>
            </a:endParaRPr>
          </a:p>
          <a:p>
            <a:pPr marL="12697" marR="5079" algn="ctr">
              <a:lnSpc>
                <a:spcPts val="3299"/>
              </a:lnSpc>
              <a:spcBef>
                <a:spcPts val="130"/>
              </a:spcBef>
            </a:pPr>
            <a:r>
              <a:rPr sz="2799" spc="-35" dirty="0">
                <a:cs typeface="Calibri"/>
              </a:rPr>
              <a:t>o</a:t>
            </a:r>
            <a:r>
              <a:rPr sz="2799" spc="15" dirty="0">
                <a:cs typeface="Calibri"/>
              </a:rPr>
              <a:t> </a:t>
            </a:r>
            <a:r>
              <a:rPr sz="2799" spc="-30" dirty="0">
                <a:cs typeface="Calibri"/>
              </a:rPr>
              <a:t>покупателях</a:t>
            </a:r>
            <a:r>
              <a:rPr sz="2799" spc="15" dirty="0">
                <a:cs typeface="Calibri"/>
              </a:rPr>
              <a:t> </a:t>
            </a:r>
            <a:r>
              <a:rPr sz="2799" spc="760" dirty="0">
                <a:cs typeface="Calibri"/>
              </a:rPr>
              <a:t>–</a:t>
            </a:r>
            <a:r>
              <a:rPr sz="2799" spc="345" dirty="0">
                <a:cs typeface="Calibri"/>
              </a:rPr>
              <a:t> </a:t>
            </a:r>
            <a:r>
              <a:rPr sz="2799" spc="-50" dirty="0">
                <a:cs typeface="Calibri"/>
              </a:rPr>
              <a:t>сделайте</a:t>
            </a:r>
            <a:r>
              <a:rPr sz="2799" spc="15" dirty="0">
                <a:cs typeface="Calibri"/>
              </a:rPr>
              <a:t> </a:t>
            </a:r>
            <a:r>
              <a:rPr sz="2799" spc="-45" dirty="0">
                <a:cs typeface="Calibri"/>
              </a:rPr>
              <a:t>оплату</a:t>
            </a:r>
            <a:endParaRPr sz="2799">
              <a:cs typeface="Calibri"/>
            </a:endParaRPr>
          </a:p>
          <a:p>
            <a:pPr marL="12697" algn="ctr">
              <a:lnSpc>
                <a:spcPts val="3199"/>
              </a:lnSpc>
            </a:pPr>
            <a:r>
              <a:rPr sz="2799" spc="-40" dirty="0">
                <a:cs typeface="Calibri"/>
              </a:rPr>
              <a:t>«бесшовной»</a:t>
            </a:r>
            <a:endParaRPr sz="2799"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66914" y="5646859"/>
            <a:ext cx="2397544" cy="21287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7" algn="ctr">
              <a:lnSpc>
                <a:spcPts val="3328"/>
              </a:lnSpc>
            </a:pPr>
            <a:r>
              <a:rPr sz="2799" spc="-15" dirty="0">
                <a:cs typeface="Calibri"/>
              </a:rPr>
              <a:t>Раздавайте</a:t>
            </a:r>
            <a:endParaRPr sz="2799">
              <a:cs typeface="Calibri"/>
            </a:endParaRPr>
          </a:p>
          <a:p>
            <a:pPr marL="12697" marR="5079" algn="ctr">
              <a:lnSpc>
                <a:spcPts val="3299"/>
              </a:lnSpc>
              <a:spcBef>
                <a:spcPts val="130"/>
              </a:spcBef>
            </a:pPr>
            <a:r>
              <a:rPr sz="2799" spc="-60" dirty="0">
                <a:cs typeface="Calibri"/>
              </a:rPr>
              <a:t>«плюшки»</a:t>
            </a:r>
            <a:r>
              <a:rPr sz="2799" spc="15" dirty="0">
                <a:cs typeface="Calibri"/>
              </a:rPr>
              <a:t> </a:t>
            </a:r>
            <a:r>
              <a:rPr sz="2799" spc="760" dirty="0">
                <a:cs typeface="Calibri"/>
              </a:rPr>
              <a:t>–</a:t>
            </a:r>
            <a:r>
              <a:rPr sz="2799" spc="345" dirty="0">
                <a:cs typeface="Calibri"/>
              </a:rPr>
              <a:t> </a:t>
            </a:r>
            <a:r>
              <a:rPr sz="2799" spc="-50" dirty="0">
                <a:cs typeface="Calibri"/>
              </a:rPr>
              <a:t>сформируйте</a:t>
            </a:r>
            <a:r>
              <a:rPr sz="2799" spc="-25" dirty="0">
                <a:cs typeface="Calibri"/>
              </a:rPr>
              <a:t> </a:t>
            </a:r>
            <a:r>
              <a:rPr sz="2799" spc="-60" dirty="0">
                <a:cs typeface="Calibri"/>
              </a:rPr>
              <a:t>лояльную</a:t>
            </a:r>
            <a:r>
              <a:rPr sz="2799" spc="-25" dirty="0">
                <a:cs typeface="Calibri"/>
              </a:rPr>
              <a:t> </a:t>
            </a:r>
            <a:r>
              <a:rPr sz="2799" spc="-70" dirty="0">
                <a:cs typeface="Calibri"/>
              </a:rPr>
              <a:t>аудиторию</a:t>
            </a:r>
            <a:endParaRPr sz="2799"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83964" y="3503537"/>
            <a:ext cx="1632954" cy="1632954"/>
          </a:xfrm>
          <a:custGeom>
            <a:avLst/>
            <a:gdLst/>
            <a:ahLst/>
            <a:cxnLst/>
            <a:rect l="l" t="t" r="r" b="b"/>
            <a:pathLst>
              <a:path w="1633220" h="1633220">
                <a:moveTo>
                  <a:pt x="1632839" y="816394"/>
                </a:moveTo>
                <a:lnTo>
                  <a:pt x="1631453" y="864365"/>
                </a:lnTo>
                <a:lnTo>
                  <a:pt x="1627346" y="911606"/>
                </a:lnTo>
                <a:lnTo>
                  <a:pt x="1620595" y="958041"/>
                </a:lnTo>
                <a:lnTo>
                  <a:pt x="1611277" y="1003593"/>
                </a:lnTo>
                <a:lnTo>
                  <a:pt x="1599468" y="1048185"/>
                </a:lnTo>
                <a:lnTo>
                  <a:pt x="1585244" y="1091740"/>
                </a:lnTo>
                <a:lnTo>
                  <a:pt x="1568683" y="1134183"/>
                </a:lnTo>
                <a:lnTo>
                  <a:pt x="1549860" y="1175436"/>
                </a:lnTo>
                <a:lnTo>
                  <a:pt x="1528852" y="1215424"/>
                </a:lnTo>
                <a:lnTo>
                  <a:pt x="1505736" y="1254069"/>
                </a:lnTo>
                <a:lnTo>
                  <a:pt x="1480589" y="1291294"/>
                </a:lnTo>
                <a:lnTo>
                  <a:pt x="1453486" y="1327024"/>
                </a:lnTo>
                <a:lnTo>
                  <a:pt x="1424505" y="1361182"/>
                </a:lnTo>
                <a:lnTo>
                  <a:pt x="1393721" y="1393691"/>
                </a:lnTo>
                <a:lnTo>
                  <a:pt x="1361213" y="1424475"/>
                </a:lnTo>
                <a:lnTo>
                  <a:pt x="1327055" y="1453456"/>
                </a:lnTo>
                <a:lnTo>
                  <a:pt x="1291325" y="1480560"/>
                </a:lnTo>
                <a:lnTo>
                  <a:pt x="1254100" y="1505708"/>
                </a:lnTo>
                <a:lnTo>
                  <a:pt x="1215455" y="1528824"/>
                </a:lnTo>
                <a:lnTo>
                  <a:pt x="1175467" y="1549832"/>
                </a:lnTo>
                <a:lnTo>
                  <a:pt x="1134214" y="1568655"/>
                </a:lnTo>
                <a:lnTo>
                  <a:pt x="1091771" y="1585217"/>
                </a:lnTo>
                <a:lnTo>
                  <a:pt x="1048214" y="1599442"/>
                </a:lnTo>
                <a:lnTo>
                  <a:pt x="1003622" y="1611251"/>
                </a:lnTo>
                <a:lnTo>
                  <a:pt x="958070" y="1620570"/>
                </a:lnTo>
                <a:lnTo>
                  <a:pt x="911634" y="1627321"/>
                </a:lnTo>
                <a:lnTo>
                  <a:pt x="864392" y="1631427"/>
                </a:lnTo>
                <a:lnTo>
                  <a:pt x="816419" y="1632813"/>
                </a:lnTo>
                <a:lnTo>
                  <a:pt x="768448" y="1631427"/>
                </a:lnTo>
                <a:lnTo>
                  <a:pt x="721206" y="1627321"/>
                </a:lnTo>
                <a:lnTo>
                  <a:pt x="674772" y="1620570"/>
                </a:lnTo>
                <a:lnTo>
                  <a:pt x="629220" y="1611251"/>
                </a:lnTo>
                <a:lnTo>
                  <a:pt x="584628" y="1599442"/>
                </a:lnTo>
                <a:lnTo>
                  <a:pt x="541072" y="1585217"/>
                </a:lnTo>
                <a:lnTo>
                  <a:pt x="498630" y="1568655"/>
                </a:lnTo>
                <a:lnTo>
                  <a:pt x="457376" y="1549832"/>
                </a:lnTo>
                <a:lnTo>
                  <a:pt x="417389" y="1528824"/>
                </a:lnTo>
                <a:lnTo>
                  <a:pt x="378744" y="1505708"/>
                </a:lnTo>
                <a:lnTo>
                  <a:pt x="341518" y="1480560"/>
                </a:lnTo>
                <a:lnTo>
                  <a:pt x="305788" y="1453456"/>
                </a:lnTo>
                <a:lnTo>
                  <a:pt x="271630" y="1424475"/>
                </a:lnTo>
                <a:lnTo>
                  <a:pt x="239121" y="1393691"/>
                </a:lnTo>
                <a:lnTo>
                  <a:pt x="208338" y="1361182"/>
                </a:lnTo>
                <a:lnTo>
                  <a:pt x="179356" y="1327024"/>
                </a:lnTo>
                <a:lnTo>
                  <a:pt x="152253" y="1291294"/>
                </a:lnTo>
                <a:lnTo>
                  <a:pt x="127105" y="1254069"/>
                </a:lnTo>
                <a:lnTo>
                  <a:pt x="103989" y="1215424"/>
                </a:lnTo>
                <a:lnTo>
                  <a:pt x="82980" y="1175436"/>
                </a:lnTo>
                <a:lnTo>
                  <a:pt x="64157" y="1134183"/>
                </a:lnTo>
                <a:lnTo>
                  <a:pt x="47595" y="1091740"/>
                </a:lnTo>
                <a:lnTo>
                  <a:pt x="33371" y="1048185"/>
                </a:lnTo>
                <a:lnTo>
                  <a:pt x="21561" y="1003593"/>
                </a:lnTo>
                <a:lnTo>
                  <a:pt x="12243" y="958041"/>
                </a:lnTo>
                <a:lnTo>
                  <a:pt x="5492" y="911606"/>
                </a:lnTo>
                <a:lnTo>
                  <a:pt x="1385" y="864365"/>
                </a:lnTo>
                <a:lnTo>
                  <a:pt x="0" y="816394"/>
                </a:lnTo>
                <a:lnTo>
                  <a:pt x="1385" y="768424"/>
                </a:lnTo>
                <a:lnTo>
                  <a:pt x="5492" y="721184"/>
                </a:lnTo>
                <a:lnTo>
                  <a:pt x="12243" y="674750"/>
                </a:lnTo>
                <a:lnTo>
                  <a:pt x="21561" y="629200"/>
                </a:lnTo>
                <a:lnTo>
                  <a:pt x="33371" y="584609"/>
                </a:lnTo>
                <a:lnTo>
                  <a:pt x="47595" y="541055"/>
                </a:lnTo>
                <a:lnTo>
                  <a:pt x="64157" y="498614"/>
                </a:lnTo>
                <a:lnTo>
                  <a:pt x="82980" y="457361"/>
                </a:lnTo>
                <a:lnTo>
                  <a:pt x="103989" y="417375"/>
                </a:lnTo>
                <a:lnTo>
                  <a:pt x="127105" y="378732"/>
                </a:lnTo>
                <a:lnTo>
                  <a:pt x="152253" y="341507"/>
                </a:lnTo>
                <a:lnTo>
                  <a:pt x="179356" y="305778"/>
                </a:lnTo>
                <a:lnTo>
                  <a:pt x="208338" y="271621"/>
                </a:lnTo>
                <a:lnTo>
                  <a:pt x="239121" y="239114"/>
                </a:lnTo>
                <a:lnTo>
                  <a:pt x="271630" y="208331"/>
                </a:lnTo>
                <a:lnTo>
                  <a:pt x="305788" y="179350"/>
                </a:lnTo>
                <a:lnTo>
                  <a:pt x="341518" y="152248"/>
                </a:lnTo>
                <a:lnTo>
                  <a:pt x="378744" y="127101"/>
                </a:lnTo>
                <a:lnTo>
                  <a:pt x="417389" y="103985"/>
                </a:lnTo>
                <a:lnTo>
                  <a:pt x="457376" y="82978"/>
                </a:lnTo>
                <a:lnTo>
                  <a:pt x="498630" y="64155"/>
                </a:lnTo>
                <a:lnTo>
                  <a:pt x="541072" y="47593"/>
                </a:lnTo>
                <a:lnTo>
                  <a:pt x="584628" y="33370"/>
                </a:lnTo>
                <a:lnTo>
                  <a:pt x="629220" y="21561"/>
                </a:lnTo>
                <a:lnTo>
                  <a:pt x="674772" y="12243"/>
                </a:lnTo>
                <a:lnTo>
                  <a:pt x="721206" y="5492"/>
                </a:lnTo>
                <a:lnTo>
                  <a:pt x="768448" y="1385"/>
                </a:lnTo>
                <a:lnTo>
                  <a:pt x="816419" y="0"/>
                </a:lnTo>
                <a:lnTo>
                  <a:pt x="864392" y="1385"/>
                </a:lnTo>
                <a:lnTo>
                  <a:pt x="911634" y="5492"/>
                </a:lnTo>
                <a:lnTo>
                  <a:pt x="958070" y="12243"/>
                </a:lnTo>
                <a:lnTo>
                  <a:pt x="1003622" y="21561"/>
                </a:lnTo>
                <a:lnTo>
                  <a:pt x="1048214" y="33370"/>
                </a:lnTo>
                <a:lnTo>
                  <a:pt x="1091771" y="47593"/>
                </a:lnTo>
                <a:lnTo>
                  <a:pt x="1134214" y="64155"/>
                </a:lnTo>
                <a:lnTo>
                  <a:pt x="1175467" y="82978"/>
                </a:lnTo>
                <a:lnTo>
                  <a:pt x="1215455" y="103985"/>
                </a:lnTo>
                <a:lnTo>
                  <a:pt x="1254100" y="127101"/>
                </a:lnTo>
                <a:lnTo>
                  <a:pt x="1291325" y="152248"/>
                </a:lnTo>
                <a:lnTo>
                  <a:pt x="1327055" y="179350"/>
                </a:lnTo>
                <a:lnTo>
                  <a:pt x="1361213" y="208331"/>
                </a:lnTo>
                <a:lnTo>
                  <a:pt x="1393721" y="239114"/>
                </a:lnTo>
                <a:lnTo>
                  <a:pt x="1424505" y="271621"/>
                </a:lnTo>
                <a:lnTo>
                  <a:pt x="1453486" y="305778"/>
                </a:lnTo>
                <a:lnTo>
                  <a:pt x="1480589" y="341507"/>
                </a:lnTo>
                <a:lnTo>
                  <a:pt x="1505736" y="378732"/>
                </a:lnTo>
                <a:lnTo>
                  <a:pt x="1528852" y="417375"/>
                </a:lnTo>
                <a:lnTo>
                  <a:pt x="1549860" y="457361"/>
                </a:lnTo>
                <a:lnTo>
                  <a:pt x="1568683" y="498614"/>
                </a:lnTo>
                <a:lnTo>
                  <a:pt x="1585244" y="541055"/>
                </a:lnTo>
                <a:lnTo>
                  <a:pt x="1599468" y="584609"/>
                </a:lnTo>
                <a:lnTo>
                  <a:pt x="1611277" y="629200"/>
                </a:lnTo>
                <a:lnTo>
                  <a:pt x="1620595" y="674750"/>
                </a:lnTo>
                <a:lnTo>
                  <a:pt x="1627346" y="721184"/>
                </a:lnTo>
                <a:lnTo>
                  <a:pt x="1631453" y="768424"/>
                </a:lnTo>
                <a:lnTo>
                  <a:pt x="1632839" y="816394"/>
                </a:lnTo>
                <a:close/>
              </a:path>
            </a:pathLst>
          </a:custGeom>
          <a:ln w="50800">
            <a:solidFill>
              <a:srgbClr val="02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36847" y="3656395"/>
            <a:ext cx="1326934" cy="1326934"/>
          </a:xfrm>
          <a:custGeom>
            <a:avLst/>
            <a:gdLst/>
            <a:ahLst/>
            <a:cxnLst/>
            <a:rect l="l" t="t" r="r" b="b"/>
            <a:pathLst>
              <a:path w="1327150" h="1327150">
                <a:moveTo>
                  <a:pt x="1327035" y="663511"/>
                </a:moveTo>
                <a:lnTo>
                  <a:pt x="1325369" y="710896"/>
                </a:lnTo>
                <a:lnTo>
                  <a:pt x="1320446" y="757382"/>
                </a:lnTo>
                <a:lnTo>
                  <a:pt x="1312378" y="802856"/>
                </a:lnTo>
                <a:lnTo>
                  <a:pt x="1301277" y="847207"/>
                </a:lnTo>
                <a:lnTo>
                  <a:pt x="1287256" y="890322"/>
                </a:lnTo>
                <a:lnTo>
                  <a:pt x="1270427" y="932088"/>
                </a:lnTo>
                <a:lnTo>
                  <a:pt x="1250902" y="972394"/>
                </a:lnTo>
                <a:lnTo>
                  <a:pt x="1228793" y="1011127"/>
                </a:lnTo>
                <a:lnTo>
                  <a:pt x="1204214" y="1048174"/>
                </a:lnTo>
                <a:lnTo>
                  <a:pt x="1177275" y="1083424"/>
                </a:lnTo>
                <a:lnTo>
                  <a:pt x="1148090" y="1116765"/>
                </a:lnTo>
                <a:lnTo>
                  <a:pt x="1116771" y="1148083"/>
                </a:lnTo>
                <a:lnTo>
                  <a:pt x="1083430" y="1177268"/>
                </a:lnTo>
                <a:lnTo>
                  <a:pt x="1048179" y="1204205"/>
                </a:lnTo>
                <a:lnTo>
                  <a:pt x="1011130" y="1228784"/>
                </a:lnTo>
                <a:lnTo>
                  <a:pt x="972397" y="1250892"/>
                </a:lnTo>
                <a:lnTo>
                  <a:pt x="932090" y="1270416"/>
                </a:lnTo>
                <a:lnTo>
                  <a:pt x="890323" y="1287245"/>
                </a:lnTo>
                <a:lnTo>
                  <a:pt x="847208" y="1301265"/>
                </a:lnTo>
                <a:lnTo>
                  <a:pt x="802857" y="1312366"/>
                </a:lnTo>
                <a:lnTo>
                  <a:pt x="757382" y="1320433"/>
                </a:lnTo>
                <a:lnTo>
                  <a:pt x="710896" y="1325357"/>
                </a:lnTo>
                <a:lnTo>
                  <a:pt x="663511" y="1327023"/>
                </a:lnTo>
                <a:lnTo>
                  <a:pt x="616126" y="1325357"/>
                </a:lnTo>
                <a:lnTo>
                  <a:pt x="569640" y="1320433"/>
                </a:lnTo>
                <a:lnTo>
                  <a:pt x="524166" y="1312366"/>
                </a:lnTo>
                <a:lnTo>
                  <a:pt x="479815" y="1301265"/>
                </a:lnTo>
                <a:lnTo>
                  <a:pt x="436700" y="1287245"/>
                </a:lnTo>
                <a:lnTo>
                  <a:pt x="394934" y="1270416"/>
                </a:lnTo>
                <a:lnTo>
                  <a:pt x="354628" y="1250892"/>
                </a:lnTo>
                <a:lnTo>
                  <a:pt x="315895" y="1228784"/>
                </a:lnTo>
                <a:lnTo>
                  <a:pt x="278848" y="1204205"/>
                </a:lnTo>
                <a:lnTo>
                  <a:pt x="243598" y="1177268"/>
                </a:lnTo>
                <a:lnTo>
                  <a:pt x="210257" y="1148083"/>
                </a:lnTo>
                <a:lnTo>
                  <a:pt x="178939" y="1116765"/>
                </a:lnTo>
                <a:lnTo>
                  <a:pt x="149754" y="1083424"/>
                </a:lnTo>
                <a:lnTo>
                  <a:pt x="122817" y="1048174"/>
                </a:lnTo>
                <a:lnTo>
                  <a:pt x="98238" y="1011127"/>
                </a:lnTo>
                <a:lnTo>
                  <a:pt x="76130" y="972394"/>
                </a:lnTo>
                <a:lnTo>
                  <a:pt x="56606" y="932088"/>
                </a:lnTo>
                <a:lnTo>
                  <a:pt x="39777" y="890322"/>
                </a:lnTo>
                <a:lnTo>
                  <a:pt x="25757" y="847207"/>
                </a:lnTo>
                <a:lnTo>
                  <a:pt x="14656" y="802856"/>
                </a:lnTo>
                <a:lnTo>
                  <a:pt x="6589" y="757382"/>
                </a:lnTo>
                <a:lnTo>
                  <a:pt x="1665" y="710896"/>
                </a:lnTo>
                <a:lnTo>
                  <a:pt x="0" y="663511"/>
                </a:lnTo>
                <a:lnTo>
                  <a:pt x="1665" y="616126"/>
                </a:lnTo>
                <a:lnTo>
                  <a:pt x="6589" y="569640"/>
                </a:lnTo>
                <a:lnTo>
                  <a:pt x="14656" y="524166"/>
                </a:lnTo>
                <a:lnTo>
                  <a:pt x="25757" y="479815"/>
                </a:lnTo>
                <a:lnTo>
                  <a:pt x="39777" y="436700"/>
                </a:lnTo>
                <a:lnTo>
                  <a:pt x="56606" y="394934"/>
                </a:lnTo>
                <a:lnTo>
                  <a:pt x="76130" y="354628"/>
                </a:lnTo>
                <a:lnTo>
                  <a:pt x="98238" y="315895"/>
                </a:lnTo>
                <a:lnTo>
                  <a:pt x="122817" y="278848"/>
                </a:lnTo>
                <a:lnTo>
                  <a:pt x="149754" y="243598"/>
                </a:lnTo>
                <a:lnTo>
                  <a:pt x="178939" y="210257"/>
                </a:lnTo>
                <a:lnTo>
                  <a:pt x="210257" y="178939"/>
                </a:lnTo>
                <a:lnTo>
                  <a:pt x="243598" y="149754"/>
                </a:lnTo>
                <a:lnTo>
                  <a:pt x="278848" y="122817"/>
                </a:lnTo>
                <a:lnTo>
                  <a:pt x="315895" y="98238"/>
                </a:lnTo>
                <a:lnTo>
                  <a:pt x="354628" y="76130"/>
                </a:lnTo>
                <a:lnTo>
                  <a:pt x="394934" y="56606"/>
                </a:lnTo>
                <a:lnTo>
                  <a:pt x="436700" y="39777"/>
                </a:lnTo>
                <a:lnTo>
                  <a:pt x="479815" y="25757"/>
                </a:lnTo>
                <a:lnTo>
                  <a:pt x="524166" y="14656"/>
                </a:lnTo>
                <a:lnTo>
                  <a:pt x="569640" y="6589"/>
                </a:lnTo>
                <a:lnTo>
                  <a:pt x="616126" y="1665"/>
                </a:lnTo>
                <a:lnTo>
                  <a:pt x="663511" y="0"/>
                </a:lnTo>
                <a:lnTo>
                  <a:pt x="710896" y="1665"/>
                </a:lnTo>
                <a:lnTo>
                  <a:pt x="757382" y="6589"/>
                </a:lnTo>
                <a:lnTo>
                  <a:pt x="802857" y="14656"/>
                </a:lnTo>
                <a:lnTo>
                  <a:pt x="847208" y="25757"/>
                </a:lnTo>
                <a:lnTo>
                  <a:pt x="890323" y="39777"/>
                </a:lnTo>
                <a:lnTo>
                  <a:pt x="932090" y="56606"/>
                </a:lnTo>
                <a:lnTo>
                  <a:pt x="972397" y="76130"/>
                </a:lnTo>
                <a:lnTo>
                  <a:pt x="1011130" y="98238"/>
                </a:lnTo>
                <a:lnTo>
                  <a:pt x="1048179" y="122817"/>
                </a:lnTo>
                <a:lnTo>
                  <a:pt x="1083430" y="149754"/>
                </a:lnTo>
                <a:lnTo>
                  <a:pt x="1116771" y="178939"/>
                </a:lnTo>
                <a:lnTo>
                  <a:pt x="1148090" y="210257"/>
                </a:lnTo>
                <a:lnTo>
                  <a:pt x="1177275" y="243598"/>
                </a:lnTo>
                <a:lnTo>
                  <a:pt x="1204214" y="278848"/>
                </a:lnTo>
                <a:lnTo>
                  <a:pt x="1228793" y="315895"/>
                </a:lnTo>
                <a:lnTo>
                  <a:pt x="1250902" y="354628"/>
                </a:lnTo>
                <a:lnTo>
                  <a:pt x="1270427" y="394934"/>
                </a:lnTo>
                <a:lnTo>
                  <a:pt x="1287256" y="436700"/>
                </a:lnTo>
                <a:lnTo>
                  <a:pt x="1301277" y="479815"/>
                </a:lnTo>
                <a:lnTo>
                  <a:pt x="1312378" y="524166"/>
                </a:lnTo>
                <a:lnTo>
                  <a:pt x="1320446" y="569640"/>
                </a:lnTo>
                <a:lnTo>
                  <a:pt x="1325369" y="616126"/>
                </a:lnTo>
                <a:lnTo>
                  <a:pt x="1327035" y="663511"/>
                </a:lnTo>
                <a:close/>
              </a:path>
            </a:pathLst>
          </a:custGeom>
          <a:ln w="50799">
            <a:solidFill>
              <a:srgbClr val="02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87598" y="3980687"/>
            <a:ext cx="518711" cy="678705"/>
          </a:xfrm>
          <a:custGeom>
            <a:avLst/>
            <a:gdLst/>
            <a:ahLst/>
            <a:cxnLst/>
            <a:rect l="l" t="t" r="r" b="b"/>
            <a:pathLst>
              <a:path w="518795" h="678814">
                <a:moveTo>
                  <a:pt x="144386" y="512660"/>
                </a:moveTo>
                <a:lnTo>
                  <a:pt x="72682" y="512660"/>
                </a:lnTo>
                <a:lnTo>
                  <a:pt x="72682" y="678383"/>
                </a:lnTo>
                <a:lnTo>
                  <a:pt x="144386" y="678383"/>
                </a:lnTo>
                <a:lnTo>
                  <a:pt x="144386" y="512660"/>
                </a:lnTo>
                <a:close/>
              </a:path>
              <a:path w="518795" h="678814">
                <a:moveTo>
                  <a:pt x="351777" y="460336"/>
                </a:moveTo>
                <a:lnTo>
                  <a:pt x="0" y="460336"/>
                </a:lnTo>
                <a:lnTo>
                  <a:pt x="0" y="512660"/>
                </a:lnTo>
                <a:lnTo>
                  <a:pt x="351777" y="512660"/>
                </a:lnTo>
                <a:lnTo>
                  <a:pt x="351777" y="460336"/>
                </a:lnTo>
                <a:close/>
              </a:path>
              <a:path w="518795" h="678814">
                <a:moveTo>
                  <a:pt x="144386" y="409930"/>
                </a:moveTo>
                <a:lnTo>
                  <a:pt x="72682" y="409930"/>
                </a:lnTo>
                <a:lnTo>
                  <a:pt x="72682" y="460336"/>
                </a:lnTo>
                <a:lnTo>
                  <a:pt x="144386" y="460336"/>
                </a:lnTo>
                <a:lnTo>
                  <a:pt x="144386" y="409930"/>
                </a:lnTo>
                <a:close/>
              </a:path>
              <a:path w="518795" h="678814">
                <a:moveTo>
                  <a:pt x="459160" y="60070"/>
                </a:moveTo>
                <a:lnTo>
                  <a:pt x="249047" y="60070"/>
                </a:lnTo>
                <a:lnTo>
                  <a:pt x="290064" y="61374"/>
                </a:lnTo>
                <a:lnTo>
                  <a:pt x="332266" y="67586"/>
                </a:lnTo>
                <a:lnTo>
                  <a:pt x="372112" y="82155"/>
                </a:lnTo>
                <a:lnTo>
                  <a:pt x="406057" y="108534"/>
                </a:lnTo>
                <a:lnTo>
                  <a:pt x="435353" y="168636"/>
                </a:lnTo>
                <a:lnTo>
                  <a:pt x="439000" y="205422"/>
                </a:lnTo>
                <a:lnTo>
                  <a:pt x="436242" y="238219"/>
                </a:lnTo>
                <a:lnTo>
                  <a:pt x="416910" y="288173"/>
                </a:lnTo>
                <a:lnTo>
                  <a:pt x="366162" y="331084"/>
                </a:lnTo>
                <a:lnTo>
                  <a:pt x="323540" y="345124"/>
                </a:lnTo>
                <a:lnTo>
                  <a:pt x="278558" y="351355"/>
                </a:lnTo>
                <a:lnTo>
                  <a:pt x="235483" y="352767"/>
                </a:lnTo>
                <a:lnTo>
                  <a:pt x="0" y="352767"/>
                </a:lnTo>
                <a:lnTo>
                  <a:pt x="0" y="409930"/>
                </a:lnTo>
                <a:lnTo>
                  <a:pt x="256794" y="409930"/>
                </a:lnTo>
                <a:lnTo>
                  <a:pt x="314557" y="406796"/>
                </a:lnTo>
                <a:lnTo>
                  <a:pt x="363767" y="397893"/>
                </a:lnTo>
                <a:lnTo>
                  <a:pt x="404930" y="383966"/>
                </a:lnTo>
                <a:lnTo>
                  <a:pt x="438555" y="365763"/>
                </a:lnTo>
                <a:lnTo>
                  <a:pt x="485340" y="319478"/>
                </a:lnTo>
                <a:lnTo>
                  <a:pt x="514077" y="249309"/>
                </a:lnTo>
                <a:lnTo>
                  <a:pt x="518452" y="203504"/>
                </a:lnTo>
                <a:lnTo>
                  <a:pt x="512914" y="154533"/>
                </a:lnTo>
                <a:lnTo>
                  <a:pt x="498840" y="114830"/>
                </a:lnTo>
                <a:lnTo>
                  <a:pt x="480036" y="83846"/>
                </a:lnTo>
                <a:lnTo>
                  <a:pt x="460311" y="61036"/>
                </a:lnTo>
                <a:lnTo>
                  <a:pt x="459160" y="60070"/>
                </a:lnTo>
                <a:close/>
              </a:path>
              <a:path w="518795" h="678814">
                <a:moveTo>
                  <a:pt x="282981" y="0"/>
                </a:moveTo>
                <a:lnTo>
                  <a:pt x="72682" y="0"/>
                </a:lnTo>
                <a:lnTo>
                  <a:pt x="72682" y="352767"/>
                </a:lnTo>
                <a:lnTo>
                  <a:pt x="144386" y="352767"/>
                </a:lnTo>
                <a:lnTo>
                  <a:pt x="144386" y="60070"/>
                </a:lnTo>
                <a:lnTo>
                  <a:pt x="459160" y="60070"/>
                </a:lnTo>
                <a:lnTo>
                  <a:pt x="437232" y="41689"/>
                </a:lnTo>
                <a:lnTo>
                  <a:pt x="401440" y="21797"/>
                </a:lnTo>
                <a:lnTo>
                  <a:pt x="350751" y="6266"/>
                </a:lnTo>
                <a:lnTo>
                  <a:pt x="2829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7469" y="4576982"/>
            <a:ext cx="495853" cy="732036"/>
          </a:xfrm>
          <a:custGeom>
            <a:avLst/>
            <a:gdLst/>
            <a:ahLst/>
            <a:cxnLst/>
            <a:rect l="l" t="t" r="r" b="b"/>
            <a:pathLst>
              <a:path w="495934" h="732154">
                <a:moveTo>
                  <a:pt x="284869" y="492594"/>
                </a:moveTo>
                <a:lnTo>
                  <a:pt x="170662" y="492594"/>
                </a:lnTo>
                <a:lnTo>
                  <a:pt x="294601" y="731735"/>
                </a:lnTo>
                <a:lnTo>
                  <a:pt x="384517" y="684987"/>
                </a:lnTo>
                <a:lnTo>
                  <a:pt x="284869" y="492594"/>
                </a:lnTo>
                <a:close/>
              </a:path>
              <a:path w="495934" h="732154">
                <a:moveTo>
                  <a:pt x="0" y="0"/>
                </a:moveTo>
                <a:lnTo>
                  <a:pt x="0" y="663460"/>
                </a:lnTo>
                <a:lnTo>
                  <a:pt x="170662" y="492594"/>
                </a:lnTo>
                <a:lnTo>
                  <a:pt x="284869" y="492594"/>
                </a:lnTo>
                <a:lnTo>
                  <a:pt x="265366" y="454939"/>
                </a:lnTo>
                <a:lnTo>
                  <a:pt x="495871" y="454939"/>
                </a:lnTo>
                <a:lnTo>
                  <a:pt x="0" y="0"/>
                </a:lnTo>
                <a:close/>
              </a:path>
            </a:pathLst>
          </a:custGeom>
          <a:solidFill>
            <a:srgbClr val="FFC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57469" y="4576982"/>
            <a:ext cx="495853" cy="732036"/>
          </a:xfrm>
          <a:custGeom>
            <a:avLst/>
            <a:gdLst/>
            <a:ahLst/>
            <a:cxnLst/>
            <a:rect l="l" t="t" r="r" b="b"/>
            <a:pathLst>
              <a:path w="495934" h="732154">
                <a:moveTo>
                  <a:pt x="495871" y="454939"/>
                </a:moveTo>
                <a:lnTo>
                  <a:pt x="0" y="0"/>
                </a:lnTo>
                <a:lnTo>
                  <a:pt x="0" y="663460"/>
                </a:lnTo>
                <a:lnTo>
                  <a:pt x="170662" y="492594"/>
                </a:lnTo>
                <a:lnTo>
                  <a:pt x="294601" y="731735"/>
                </a:lnTo>
                <a:lnTo>
                  <a:pt x="384517" y="684987"/>
                </a:lnTo>
                <a:lnTo>
                  <a:pt x="265366" y="454939"/>
                </a:lnTo>
                <a:lnTo>
                  <a:pt x="495871" y="454939"/>
                </a:lnTo>
                <a:close/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39122" y="3731960"/>
            <a:ext cx="1223446" cy="1083134"/>
          </a:xfrm>
          <a:custGeom>
            <a:avLst/>
            <a:gdLst/>
            <a:ahLst/>
            <a:cxnLst/>
            <a:rect l="l" t="t" r="r" b="b"/>
            <a:pathLst>
              <a:path w="1223645" h="1083310">
                <a:moveTo>
                  <a:pt x="525373" y="0"/>
                </a:moveTo>
                <a:lnTo>
                  <a:pt x="0" y="507491"/>
                </a:lnTo>
                <a:lnTo>
                  <a:pt x="330619" y="877785"/>
                </a:lnTo>
                <a:lnTo>
                  <a:pt x="528993" y="990206"/>
                </a:lnTo>
                <a:lnTo>
                  <a:pt x="833170" y="1082776"/>
                </a:lnTo>
                <a:lnTo>
                  <a:pt x="1137335" y="904227"/>
                </a:lnTo>
                <a:lnTo>
                  <a:pt x="1223302" y="699261"/>
                </a:lnTo>
                <a:lnTo>
                  <a:pt x="1143952" y="408292"/>
                </a:lnTo>
                <a:lnTo>
                  <a:pt x="925741" y="137210"/>
                </a:lnTo>
                <a:lnTo>
                  <a:pt x="898304" y="117360"/>
                </a:lnTo>
                <a:lnTo>
                  <a:pt x="687679" y="117360"/>
                </a:lnTo>
                <a:lnTo>
                  <a:pt x="614946" y="84302"/>
                </a:lnTo>
                <a:lnTo>
                  <a:pt x="525373" y="0"/>
                </a:lnTo>
                <a:close/>
              </a:path>
              <a:path w="1223645" h="1083310">
                <a:moveTo>
                  <a:pt x="835215" y="71716"/>
                </a:moveTo>
                <a:lnTo>
                  <a:pt x="747191" y="97523"/>
                </a:lnTo>
                <a:lnTo>
                  <a:pt x="687679" y="117360"/>
                </a:lnTo>
                <a:lnTo>
                  <a:pt x="898304" y="117360"/>
                </a:lnTo>
                <a:lnTo>
                  <a:pt x="835215" y="71716"/>
                </a:lnTo>
                <a:close/>
              </a:path>
            </a:pathLst>
          </a:custGeom>
          <a:solidFill>
            <a:srgbClr val="FFC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39476" y="4274085"/>
            <a:ext cx="1133291" cy="978376"/>
          </a:xfrm>
          <a:custGeom>
            <a:avLst/>
            <a:gdLst/>
            <a:ahLst/>
            <a:cxnLst/>
            <a:rect l="l" t="t" r="r" b="b"/>
            <a:pathLst>
              <a:path w="1133475" h="978535">
                <a:moveTo>
                  <a:pt x="0" y="0"/>
                </a:moveTo>
                <a:lnTo>
                  <a:pt x="903668" y="901166"/>
                </a:lnTo>
                <a:lnTo>
                  <a:pt x="950078" y="939671"/>
                </a:lnTo>
                <a:lnTo>
                  <a:pt x="997915" y="965755"/>
                </a:lnTo>
                <a:lnTo>
                  <a:pt x="1043638" y="978436"/>
                </a:lnTo>
                <a:lnTo>
                  <a:pt x="1083706" y="976728"/>
                </a:lnTo>
                <a:lnTo>
                  <a:pt x="1114577" y="959650"/>
                </a:lnTo>
                <a:lnTo>
                  <a:pt x="1131641" y="928792"/>
                </a:lnTo>
                <a:lnTo>
                  <a:pt x="1133319" y="888750"/>
                </a:lnTo>
                <a:lnTo>
                  <a:pt x="1120596" y="843065"/>
                </a:lnTo>
                <a:lnTo>
                  <a:pt x="1094458" y="795279"/>
                </a:lnTo>
                <a:lnTo>
                  <a:pt x="1055890" y="748931"/>
                </a:lnTo>
                <a:lnTo>
                  <a:pt x="783209" y="476237"/>
                </a:lnTo>
                <a:lnTo>
                  <a:pt x="0" y="0"/>
                </a:lnTo>
                <a:close/>
              </a:path>
            </a:pathLst>
          </a:custGeom>
          <a:solidFill>
            <a:srgbClr val="FFC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39476" y="4274085"/>
            <a:ext cx="1133291" cy="978376"/>
          </a:xfrm>
          <a:custGeom>
            <a:avLst/>
            <a:gdLst/>
            <a:ahLst/>
            <a:cxnLst/>
            <a:rect l="l" t="t" r="r" b="b"/>
            <a:pathLst>
              <a:path w="1133475" h="978535">
                <a:moveTo>
                  <a:pt x="0" y="0"/>
                </a:moveTo>
                <a:lnTo>
                  <a:pt x="903668" y="901166"/>
                </a:lnTo>
                <a:lnTo>
                  <a:pt x="950078" y="939671"/>
                </a:lnTo>
                <a:lnTo>
                  <a:pt x="997915" y="965755"/>
                </a:lnTo>
                <a:lnTo>
                  <a:pt x="1043638" y="978436"/>
                </a:lnTo>
                <a:lnTo>
                  <a:pt x="1083706" y="976728"/>
                </a:lnTo>
                <a:lnTo>
                  <a:pt x="1114577" y="959650"/>
                </a:lnTo>
                <a:lnTo>
                  <a:pt x="1131641" y="928792"/>
                </a:lnTo>
                <a:lnTo>
                  <a:pt x="1133319" y="888750"/>
                </a:lnTo>
                <a:lnTo>
                  <a:pt x="1120596" y="843065"/>
                </a:lnTo>
                <a:lnTo>
                  <a:pt x="1094458" y="795279"/>
                </a:lnTo>
                <a:lnTo>
                  <a:pt x="1055890" y="748931"/>
                </a:lnTo>
                <a:lnTo>
                  <a:pt x="783209" y="476237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35467" y="4603966"/>
            <a:ext cx="523155" cy="513631"/>
          </a:xfrm>
          <a:custGeom>
            <a:avLst/>
            <a:gdLst/>
            <a:ahLst/>
            <a:cxnLst/>
            <a:rect l="l" t="t" r="r" b="b"/>
            <a:pathLst>
              <a:path w="523239" h="513714">
                <a:moveTo>
                  <a:pt x="187198" y="0"/>
                </a:moveTo>
                <a:lnTo>
                  <a:pt x="0" y="159219"/>
                </a:lnTo>
                <a:lnTo>
                  <a:pt x="290131" y="438175"/>
                </a:lnTo>
                <a:lnTo>
                  <a:pt x="337308" y="475893"/>
                </a:lnTo>
                <a:lnTo>
                  <a:pt x="385817" y="501291"/>
                </a:lnTo>
                <a:lnTo>
                  <a:pt x="432073" y="513431"/>
                </a:lnTo>
                <a:lnTo>
                  <a:pt x="472493" y="511370"/>
                </a:lnTo>
                <a:lnTo>
                  <a:pt x="503491" y="494169"/>
                </a:lnTo>
                <a:lnTo>
                  <a:pt x="520784" y="463095"/>
                </a:lnTo>
                <a:lnTo>
                  <a:pt x="523085" y="422451"/>
                </a:lnTo>
                <a:lnTo>
                  <a:pt x="511308" y="375849"/>
                </a:lnTo>
                <a:lnTo>
                  <a:pt x="486367" y="326901"/>
                </a:lnTo>
                <a:lnTo>
                  <a:pt x="449173" y="279222"/>
                </a:lnTo>
                <a:lnTo>
                  <a:pt x="187198" y="0"/>
                </a:lnTo>
                <a:close/>
              </a:path>
            </a:pathLst>
          </a:custGeom>
          <a:solidFill>
            <a:srgbClr val="FFC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35467" y="4603966"/>
            <a:ext cx="523155" cy="513631"/>
          </a:xfrm>
          <a:custGeom>
            <a:avLst/>
            <a:gdLst/>
            <a:ahLst/>
            <a:cxnLst/>
            <a:rect l="l" t="t" r="r" b="b"/>
            <a:pathLst>
              <a:path w="523239" h="513714">
                <a:moveTo>
                  <a:pt x="0" y="159219"/>
                </a:moveTo>
                <a:lnTo>
                  <a:pt x="290131" y="438175"/>
                </a:lnTo>
                <a:lnTo>
                  <a:pt x="337308" y="475893"/>
                </a:lnTo>
                <a:lnTo>
                  <a:pt x="385817" y="501291"/>
                </a:lnTo>
                <a:lnTo>
                  <a:pt x="432073" y="513431"/>
                </a:lnTo>
                <a:lnTo>
                  <a:pt x="472493" y="511370"/>
                </a:lnTo>
                <a:lnTo>
                  <a:pt x="503491" y="494169"/>
                </a:lnTo>
                <a:lnTo>
                  <a:pt x="520784" y="463095"/>
                </a:lnTo>
                <a:lnTo>
                  <a:pt x="523085" y="422451"/>
                </a:lnTo>
                <a:lnTo>
                  <a:pt x="511308" y="375849"/>
                </a:lnTo>
                <a:lnTo>
                  <a:pt x="486367" y="326901"/>
                </a:lnTo>
                <a:lnTo>
                  <a:pt x="449173" y="279222"/>
                </a:lnTo>
                <a:lnTo>
                  <a:pt x="18719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10457" y="4470586"/>
            <a:ext cx="536488" cy="502202"/>
          </a:xfrm>
          <a:custGeom>
            <a:avLst/>
            <a:gdLst/>
            <a:ahLst/>
            <a:cxnLst/>
            <a:rect l="l" t="t" r="r" b="b"/>
            <a:pathLst>
              <a:path w="536575" h="502285">
                <a:moveTo>
                  <a:pt x="186461" y="0"/>
                </a:moveTo>
                <a:lnTo>
                  <a:pt x="0" y="117614"/>
                </a:lnTo>
                <a:lnTo>
                  <a:pt x="307098" y="424726"/>
                </a:lnTo>
                <a:lnTo>
                  <a:pt x="353451" y="463289"/>
                </a:lnTo>
                <a:lnTo>
                  <a:pt x="401239" y="489425"/>
                </a:lnTo>
                <a:lnTo>
                  <a:pt x="446924" y="502148"/>
                </a:lnTo>
                <a:lnTo>
                  <a:pt x="486967" y="500468"/>
                </a:lnTo>
                <a:lnTo>
                  <a:pt x="517829" y="483400"/>
                </a:lnTo>
                <a:lnTo>
                  <a:pt x="534893" y="452543"/>
                </a:lnTo>
                <a:lnTo>
                  <a:pt x="536571" y="412504"/>
                </a:lnTo>
                <a:lnTo>
                  <a:pt x="523849" y="366821"/>
                </a:lnTo>
                <a:lnTo>
                  <a:pt x="497711" y="319034"/>
                </a:lnTo>
                <a:lnTo>
                  <a:pt x="459143" y="272681"/>
                </a:lnTo>
                <a:lnTo>
                  <a:pt x="186461" y="0"/>
                </a:lnTo>
                <a:close/>
              </a:path>
            </a:pathLst>
          </a:custGeom>
          <a:solidFill>
            <a:srgbClr val="FFC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10457" y="4470586"/>
            <a:ext cx="536488" cy="502202"/>
          </a:xfrm>
          <a:custGeom>
            <a:avLst/>
            <a:gdLst/>
            <a:ahLst/>
            <a:cxnLst/>
            <a:rect l="l" t="t" r="r" b="b"/>
            <a:pathLst>
              <a:path w="536575" h="502285">
                <a:moveTo>
                  <a:pt x="0" y="117614"/>
                </a:moveTo>
                <a:lnTo>
                  <a:pt x="307098" y="424726"/>
                </a:lnTo>
                <a:lnTo>
                  <a:pt x="353451" y="463289"/>
                </a:lnTo>
                <a:lnTo>
                  <a:pt x="401239" y="489425"/>
                </a:lnTo>
                <a:lnTo>
                  <a:pt x="446924" y="502148"/>
                </a:lnTo>
                <a:lnTo>
                  <a:pt x="486967" y="500468"/>
                </a:lnTo>
                <a:lnTo>
                  <a:pt x="517829" y="483400"/>
                </a:lnTo>
                <a:lnTo>
                  <a:pt x="534893" y="452543"/>
                </a:lnTo>
                <a:lnTo>
                  <a:pt x="536571" y="412504"/>
                </a:lnTo>
                <a:lnTo>
                  <a:pt x="523849" y="366821"/>
                </a:lnTo>
                <a:lnTo>
                  <a:pt x="497711" y="319034"/>
                </a:lnTo>
                <a:lnTo>
                  <a:pt x="459143" y="272681"/>
                </a:lnTo>
                <a:lnTo>
                  <a:pt x="186461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07938" y="3838089"/>
            <a:ext cx="446332" cy="652039"/>
          </a:xfrm>
          <a:custGeom>
            <a:avLst/>
            <a:gdLst/>
            <a:ahLst/>
            <a:cxnLst/>
            <a:rect l="l" t="t" r="r" b="b"/>
            <a:pathLst>
              <a:path w="446405" h="652145">
                <a:moveTo>
                  <a:pt x="338421" y="0"/>
                </a:moveTo>
                <a:lnTo>
                  <a:pt x="185373" y="148488"/>
                </a:lnTo>
                <a:lnTo>
                  <a:pt x="153030" y="183476"/>
                </a:lnTo>
                <a:lnTo>
                  <a:pt x="121183" y="224632"/>
                </a:lnTo>
                <a:lnTo>
                  <a:pt x="90919" y="270070"/>
                </a:lnTo>
                <a:lnTo>
                  <a:pt x="63328" y="317902"/>
                </a:lnTo>
                <a:lnTo>
                  <a:pt x="39499" y="366241"/>
                </a:lnTo>
                <a:lnTo>
                  <a:pt x="20522" y="413201"/>
                </a:lnTo>
                <a:lnTo>
                  <a:pt x="7484" y="456895"/>
                </a:lnTo>
                <a:lnTo>
                  <a:pt x="0" y="513279"/>
                </a:lnTo>
                <a:lnTo>
                  <a:pt x="3965" y="564256"/>
                </a:lnTo>
                <a:lnTo>
                  <a:pt x="18273" y="606550"/>
                </a:lnTo>
                <a:lnTo>
                  <a:pt x="41816" y="636883"/>
                </a:lnTo>
                <a:lnTo>
                  <a:pt x="73486" y="651979"/>
                </a:lnTo>
                <a:lnTo>
                  <a:pt x="117578" y="649790"/>
                </a:lnTo>
                <a:lnTo>
                  <a:pt x="158428" y="629508"/>
                </a:lnTo>
                <a:lnTo>
                  <a:pt x="191485" y="594542"/>
                </a:lnTo>
                <a:lnTo>
                  <a:pt x="212195" y="548297"/>
                </a:lnTo>
                <a:lnTo>
                  <a:pt x="227331" y="504498"/>
                </a:lnTo>
                <a:lnTo>
                  <a:pt x="250418" y="456791"/>
                </a:lnTo>
                <a:lnTo>
                  <a:pt x="279222" y="408886"/>
                </a:lnTo>
                <a:lnTo>
                  <a:pt x="311510" y="364495"/>
                </a:lnTo>
                <a:lnTo>
                  <a:pt x="345050" y="327329"/>
                </a:lnTo>
                <a:lnTo>
                  <a:pt x="446371" y="229425"/>
                </a:lnTo>
                <a:lnTo>
                  <a:pt x="3384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07938" y="3838089"/>
            <a:ext cx="446332" cy="652039"/>
          </a:xfrm>
          <a:custGeom>
            <a:avLst/>
            <a:gdLst/>
            <a:ahLst/>
            <a:cxnLst/>
            <a:rect l="l" t="t" r="r" b="b"/>
            <a:pathLst>
              <a:path w="446405" h="652145">
                <a:moveTo>
                  <a:pt x="338421" y="0"/>
                </a:moveTo>
                <a:lnTo>
                  <a:pt x="185373" y="148488"/>
                </a:lnTo>
                <a:lnTo>
                  <a:pt x="153030" y="183476"/>
                </a:lnTo>
                <a:lnTo>
                  <a:pt x="121183" y="224632"/>
                </a:lnTo>
                <a:lnTo>
                  <a:pt x="90919" y="270070"/>
                </a:lnTo>
                <a:lnTo>
                  <a:pt x="63328" y="317902"/>
                </a:lnTo>
                <a:lnTo>
                  <a:pt x="39499" y="366241"/>
                </a:lnTo>
                <a:lnTo>
                  <a:pt x="20522" y="413201"/>
                </a:lnTo>
                <a:lnTo>
                  <a:pt x="7484" y="456895"/>
                </a:lnTo>
                <a:lnTo>
                  <a:pt x="0" y="513279"/>
                </a:lnTo>
                <a:lnTo>
                  <a:pt x="3965" y="564256"/>
                </a:lnTo>
                <a:lnTo>
                  <a:pt x="18273" y="606550"/>
                </a:lnTo>
                <a:lnTo>
                  <a:pt x="41816" y="636883"/>
                </a:lnTo>
                <a:lnTo>
                  <a:pt x="73486" y="651979"/>
                </a:lnTo>
                <a:lnTo>
                  <a:pt x="117578" y="649790"/>
                </a:lnTo>
                <a:lnTo>
                  <a:pt x="158428" y="629508"/>
                </a:lnTo>
                <a:lnTo>
                  <a:pt x="191485" y="594542"/>
                </a:lnTo>
                <a:lnTo>
                  <a:pt x="212195" y="548297"/>
                </a:lnTo>
                <a:lnTo>
                  <a:pt x="227331" y="504498"/>
                </a:lnTo>
                <a:lnTo>
                  <a:pt x="250418" y="456791"/>
                </a:lnTo>
                <a:lnTo>
                  <a:pt x="279222" y="408886"/>
                </a:lnTo>
                <a:lnTo>
                  <a:pt x="311510" y="364495"/>
                </a:lnTo>
                <a:lnTo>
                  <a:pt x="345050" y="327329"/>
                </a:lnTo>
                <a:lnTo>
                  <a:pt x="384391" y="289315"/>
                </a:lnTo>
                <a:lnTo>
                  <a:pt x="416608" y="258184"/>
                </a:lnTo>
                <a:lnTo>
                  <a:pt x="438376" y="237150"/>
                </a:lnTo>
                <a:lnTo>
                  <a:pt x="446371" y="229425"/>
                </a:lnTo>
              </a:path>
            </a:pathLst>
          </a:custGeom>
          <a:ln w="50800">
            <a:solidFill>
              <a:srgbClr val="02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35215" y="4084799"/>
            <a:ext cx="580930" cy="728226"/>
          </a:xfrm>
          <a:custGeom>
            <a:avLst/>
            <a:gdLst/>
            <a:ahLst/>
            <a:cxnLst/>
            <a:rect l="l" t="t" r="r" b="b"/>
            <a:pathLst>
              <a:path w="581025" h="728345">
                <a:moveTo>
                  <a:pt x="0" y="0"/>
                </a:moveTo>
                <a:lnTo>
                  <a:pt x="70294" y="394462"/>
                </a:lnTo>
                <a:lnTo>
                  <a:pt x="347357" y="654304"/>
                </a:lnTo>
                <a:lnTo>
                  <a:pt x="395043" y="691489"/>
                </a:lnTo>
                <a:lnTo>
                  <a:pt x="443994" y="716424"/>
                </a:lnTo>
                <a:lnTo>
                  <a:pt x="490598" y="728195"/>
                </a:lnTo>
                <a:lnTo>
                  <a:pt x="531243" y="725890"/>
                </a:lnTo>
                <a:lnTo>
                  <a:pt x="562317" y="708596"/>
                </a:lnTo>
                <a:lnTo>
                  <a:pt x="579350" y="677771"/>
                </a:lnTo>
                <a:lnTo>
                  <a:pt x="580940" y="637820"/>
                </a:lnTo>
                <a:lnTo>
                  <a:pt x="568085" y="592270"/>
                </a:lnTo>
                <a:lnTo>
                  <a:pt x="541780" y="544649"/>
                </a:lnTo>
                <a:lnTo>
                  <a:pt x="503021" y="498487"/>
                </a:lnTo>
                <a:lnTo>
                  <a:pt x="0" y="0"/>
                </a:lnTo>
                <a:close/>
              </a:path>
            </a:pathLst>
          </a:custGeom>
          <a:solidFill>
            <a:srgbClr val="FFC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35215" y="4084799"/>
            <a:ext cx="580930" cy="728226"/>
          </a:xfrm>
          <a:custGeom>
            <a:avLst/>
            <a:gdLst/>
            <a:ahLst/>
            <a:cxnLst/>
            <a:rect l="l" t="t" r="r" b="b"/>
            <a:pathLst>
              <a:path w="581025" h="728345">
                <a:moveTo>
                  <a:pt x="0" y="0"/>
                </a:moveTo>
                <a:lnTo>
                  <a:pt x="503021" y="498487"/>
                </a:lnTo>
                <a:lnTo>
                  <a:pt x="541780" y="544649"/>
                </a:lnTo>
                <a:lnTo>
                  <a:pt x="568085" y="592270"/>
                </a:lnTo>
                <a:lnTo>
                  <a:pt x="580940" y="637820"/>
                </a:lnTo>
                <a:lnTo>
                  <a:pt x="579350" y="677771"/>
                </a:lnTo>
                <a:lnTo>
                  <a:pt x="562317" y="708596"/>
                </a:lnTo>
                <a:lnTo>
                  <a:pt x="531243" y="725890"/>
                </a:lnTo>
                <a:lnTo>
                  <a:pt x="490598" y="728195"/>
                </a:lnTo>
                <a:lnTo>
                  <a:pt x="443994" y="716424"/>
                </a:lnTo>
                <a:lnTo>
                  <a:pt x="395043" y="691489"/>
                </a:lnTo>
                <a:lnTo>
                  <a:pt x="347357" y="654304"/>
                </a:lnTo>
                <a:lnTo>
                  <a:pt x="70294" y="394462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64405" y="3731960"/>
            <a:ext cx="410778" cy="173962"/>
          </a:xfrm>
          <a:custGeom>
            <a:avLst/>
            <a:gdLst/>
            <a:ahLst/>
            <a:cxnLst/>
            <a:rect l="l" t="t" r="r" b="b"/>
            <a:pathLst>
              <a:path w="410844" h="173989">
                <a:moveTo>
                  <a:pt x="0" y="0"/>
                </a:moveTo>
                <a:lnTo>
                  <a:pt x="18119" y="19659"/>
                </a:lnTo>
                <a:lnTo>
                  <a:pt x="31183" y="33834"/>
                </a:lnTo>
                <a:lnTo>
                  <a:pt x="45511" y="49382"/>
                </a:lnTo>
                <a:lnTo>
                  <a:pt x="67424" y="73164"/>
                </a:lnTo>
                <a:lnTo>
                  <a:pt x="100502" y="98622"/>
                </a:lnTo>
                <a:lnTo>
                  <a:pt x="140738" y="113863"/>
                </a:lnTo>
                <a:lnTo>
                  <a:pt x="183045" y="117714"/>
                </a:lnTo>
                <a:lnTo>
                  <a:pt x="222338" y="109004"/>
                </a:lnTo>
                <a:lnTo>
                  <a:pt x="260278" y="98553"/>
                </a:lnTo>
                <a:lnTo>
                  <a:pt x="298900" y="97669"/>
                </a:lnTo>
                <a:lnTo>
                  <a:pt x="333684" y="105900"/>
                </a:lnTo>
                <a:lnTo>
                  <a:pt x="360108" y="122796"/>
                </a:lnTo>
                <a:lnTo>
                  <a:pt x="379633" y="142634"/>
                </a:lnTo>
                <a:lnTo>
                  <a:pt x="395620" y="158875"/>
                </a:lnTo>
                <a:lnTo>
                  <a:pt x="406421" y="169846"/>
                </a:lnTo>
                <a:lnTo>
                  <a:pt x="410387" y="173875"/>
                </a:lnTo>
              </a:path>
            </a:pathLst>
          </a:custGeom>
          <a:ln w="50800">
            <a:solidFill>
              <a:srgbClr val="02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24833" y="4554136"/>
            <a:ext cx="274275" cy="273006"/>
          </a:xfrm>
          <a:custGeom>
            <a:avLst/>
            <a:gdLst/>
            <a:ahLst/>
            <a:cxnLst/>
            <a:rect l="l" t="t" r="r" b="b"/>
            <a:pathLst>
              <a:path w="274319" h="273050">
                <a:moveTo>
                  <a:pt x="152365" y="0"/>
                </a:moveTo>
                <a:lnTo>
                  <a:pt x="114796" y="7976"/>
                </a:lnTo>
                <a:lnTo>
                  <a:pt x="80508" y="30202"/>
                </a:lnTo>
                <a:lnTo>
                  <a:pt x="34534" y="73445"/>
                </a:lnTo>
                <a:lnTo>
                  <a:pt x="10260" y="106311"/>
                </a:lnTo>
                <a:lnTo>
                  <a:pt x="0" y="143321"/>
                </a:lnTo>
                <a:lnTo>
                  <a:pt x="4127" y="180016"/>
                </a:lnTo>
                <a:lnTo>
                  <a:pt x="23015" y="211939"/>
                </a:lnTo>
                <a:lnTo>
                  <a:pt x="54867" y="245810"/>
                </a:lnTo>
                <a:lnTo>
                  <a:pt x="85588" y="266617"/>
                </a:lnTo>
                <a:lnTo>
                  <a:pt x="121966" y="272983"/>
                </a:lnTo>
                <a:lnTo>
                  <a:pt x="159532" y="265007"/>
                </a:lnTo>
                <a:lnTo>
                  <a:pt x="193817" y="242787"/>
                </a:lnTo>
                <a:lnTo>
                  <a:pt x="239804" y="199543"/>
                </a:lnTo>
                <a:lnTo>
                  <a:pt x="264076" y="166674"/>
                </a:lnTo>
                <a:lnTo>
                  <a:pt x="274332" y="129666"/>
                </a:lnTo>
                <a:lnTo>
                  <a:pt x="270201" y="92971"/>
                </a:lnTo>
                <a:lnTo>
                  <a:pt x="251310" y="61037"/>
                </a:lnTo>
                <a:lnTo>
                  <a:pt x="219459" y="27166"/>
                </a:lnTo>
                <a:lnTo>
                  <a:pt x="188743" y="6365"/>
                </a:lnTo>
                <a:lnTo>
                  <a:pt x="1523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24833" y="4554136"/>
            <a:ext cx="274275" cy="273006"/>
          </a:xfrm>
          <a:custGeom>
            <a:avLst/>
            <a:gdLst/>
            <a:ahLst/>
            <a:cxnLst/>
            <a:rect l="l" t="t" r="r" b="b"/>
            <a:pathLst>
              <a:path w="274319" h="273050">
                <a:moveTo>
                  <a:pt x="193817" y="242787"/>
                </a:moveTo>
                <a:lnTo>
                  <a:pt x="159532" y="265007"/>
                </a:lnTo>
                <a:lnTo>
                  <a:pt x="121966" y="272983"/>
                </a:lnTo>
                <a:lnTo>
                  <a:pt x="85588" y="266617"/>
                </a:lnTo>
                <a:lnTo>
                  <a:pt x="54867" y="245810"/>
                </a:lnTo>
                <a:lnTo>
                  <a:pt x="23015" y="211939"/>
                </a:lnTo>
                <a:lnTo>
                  <a:pt x="4127" y="180016"/>
                </a:lnTo>
                <a:lnTo>
                  <a:pt x="0" y="143321"/>
                </a:lnTo>
                <a:lnTo>
                  <a:pt x="10260" y="106311"/>
                </a:lnTo>
                <a:lnTo>
                  <a:pt x="34534" y="73445"/>
                </a:lnTo>
                <a:lnTo>
                  <a:pt x="80508" y="30202"/>
                </a:lnTo>
                <a:lnTo>
                  <a:pt x="114796" y="7976"/>
                </a:lnTo>
                <a:lnTo>
                  <a:pt x="152365" y="0"/>
                </a:lnTo>
                <a:lnTo>
                  <a:pt x="188743" y="6365"/>
                </a:lnTo>
                <a:lnTo>
                  <a:pt x="219459" y="27166"/>
                </a:lnTo>
                <a:lnTo>
                  <a:pt x="251310" y="61037"/>
                </a:lnTo>
                <a:lnTo>
                  <a:pt x="270201" y="92971"/>
                </a:lnTo>
                <a:lnTo>
                  <a:pt x="274332" y="129666"/>
                </a:lnTo>
                <a:lnTo>
                  <a:pt x="264076" y="166674"/>
                </a:lnTo>
                <a:lnTo>
                  <a:pt x="239804" y="199543"/>
                </a:lnTo>
                <a:lnTo>
                  <a:pt x="193817" y="242787"/>
                </a:lnTo>
                <a:close/>
              </a:path>
            </a:pathLst>
          </a:custGeom>
          <a:ln w="50800">
            <a:solidFill>
              <a:srgbClr val="02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00362" y="4707462"/>
            <a:ext cx="268561" cy="267291"/>
          </a:xfrm>
          <a:custGeom>
            <a:avLst/>
            <a:gdLst/>
            <a:ahLst/>
            <a:cxnLst/>
            <a:rect l="l" t="t" r="r" b="b"/>
            <a:pathLst>
              <a:path w="268605" h="267335">
                <a:moveTo>
                  <a:pt x="152368" y="0"/>
                </a:moveTo>
                <a:lnTo>
                  <a:pt x="81392" y="31132"/>
                </a:lnTo>
                <a:lnTo>
                  <a:pt x="35418" y="74375"/>
                </a:lnTo>
                <a:lnTo>
                  <a:pt x="10903" y="106992"/>
                </a:lnTo>
                <a:lnTo>
                  <a:pt x="0" y="143321"/>
                </a:lnTo>
                <a:lnTo>
                  <a:pt x="3177" y="179006"/>
                </a:lnTo>
                <a:lnTo>
                  <a:pt x="20902" y="209694"/>
                </a:lnTo>
                <a:lnTo>
                  <a:pt x="51255" y="241952"/>
                </a:lnTo>
                <a:lnTo>
                  <a:pt x="80797" y="261520"/>
                </a:lnTo>
                <a:lnTo>
                  <a:pt x="116216" y="266868"/>
                </a:lnTo>
                <a:lnTo>
                  <a:pt x="153139" y="258202"/>
                </a:lnTo>
                <a:lnTo>
                  <a:pt x="187196" y="235729"/>
                </a:lnTo>
                <a:lnTo>
                  <a:pt x="233170" y="192485"/>
                </a:lnTo>
                <a:lnTo>
                  <a:pt x="257678" y="159869"/>
                </a:lnTo>
                <a:lnTo>
                  <a:pt x="268579" y="123542"/>
                </a:lnTo>
                <a:lnTo>
                  <a:pt x="265404" y="87860"/>
                </a:lnTo>
                <a:lnTo>
                  <a:pt x="247686" y="57180"/>
                </a:lnTo>
                <a:lnTo>
                  <a:pt x="217333" y="24922"/>
                </a:lnTo>
                <a:lnTo>
                  <a:pt x="187789" y="5356"/>
                </a:lnTo>
                <a:lnTo>
                  <a:pt x="1523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00362" y="4707462"/>
            <a:ext cx="268561" cy="267291"/>
          </a:xfrm>
          <a:custGeom>
            <a:avLst/>
            <a:gdLst/>
            <a:ahLst/>
            <a:cxnLst/>
            <a:rect l="l" t="t" r="r" b="b"/>
            <a:pathLst>
              <a:path w="268605" h="267335">
                <a:moveTo>
                  <a:pt x="187196" y="235729"/>
                </a:moveTo>
                <a:lnTo>
                  <a:pt x="153139" y="258202"/>
                </a:lnTo>
                <a:lnTo>
                  <a:pt x="116216" y="266868"/>
                </a:lnTo>
                <a:lnTo>
                  <a:pt x="80797" y="261520"/>
                </a:lnTo>
                <a:lnTo>
                  <a:pt x="51255" y="241952"/>
                </a:lnTo>
                <a:lnTo>
                  <a:pt x="20902" y="209694"/>
                </a:lnTo>
                <a:lnTo>
                  <a:pt x="3177" y="179006"/>
                </a:lnTo>
                <a:lnTo>
                  <a:pt x="0" y="143321"/>
                </a:lnTo>
                <a:lnTo>
                  <a:pt x="10903" y="106992"/>
                </a:lnTo>
                <a:lnTo>
                  <a:pt x="35418" y="74375"/>
                </a:lnTo>
                <a:lnTo>
                  <a:pt x="81392" y="31132"/>
                </a:lnTo>
                <a:lnTo>
                  <a:pt x="115443" y="8657"/>
                </a:lnTo>
                <a:lnTo>
                  <a:pt x="152368" y="0"/>
                </a:lnTo>
                <a:lnTo>
                  <a:pt x="187789" y="5356"/>
                </a:lnTo>
                <a:lnTo>
                  <a:pt x="217333" y="24922"/>
                </a:lnTo>
                <a:lnTo>
                  <a:pt x="247686" y="57180"/>
                </a:lnTo>
                <a:lnTo>
                  <a:pt x="265404" y="87860"/>
                </a:lnTo>
                <a:lnTo>
                  <a:pt x="268579" y="123542"/>
                </a:lnTo>
                <a:lnTo>
                  <a:pt x="257678" y="159869"/>
                </a:lnTo>
                <a:lnTo>
                  <a:pt x="233170" y="192485"/>
                </a:lnTo>
                <a:lnTo>
                  <a:pt x="187196" y="235729"/>
                </a:lnTo>
                <a:close/>
              </a:path>
            </a:pathLst>
          </a:custGeom>
          <a:ln w="50800">
            <a:solidFill>
              <a:srgbClr val="02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55422" y="4868994"/>
            <a:ext cx="269831" cy="268561"/>
          </a:xfrm>
          <a:custGeom>
            <a:avLst/>
            <a:gdLst/>
            <a:ahLst/>
            <a:cxnLst/>
            <a:rect l="l" t="t" r="r" b="b"/>
            <a:pathLst>
              <a:path w="269875" h="268604">
                <a:moveTo>
                  <a:pt x="152365" y="0"/>
                </a:moveTo>
                <a:lnTo>
                  <a:pt x="81221" y="30978"/>
                </a:lnTo>
                <a:lnTo>
                  <a:pt x="35247" y="74196"/>
                </a:lnTo>
                <a:lnTo>
                  <a:pt x="10778" y="106856"/>
                </a:lnTo>
                <a:lnTo>
                  <a:pt x="0" y="143316"/>
                </a:lnTo>
                <a:lnTo>
                  <a:pt x="3359" y="179195"/>
                </a:lnTo>
                <a:lnTo>
                  <a:pt x="21302" y="210111"/>
                </a:lnTo>
                <a:lnTo>
                  <a:pt x="51947" y="242687"/>
                </a:lnTo>
                <a:lnTo>
                  <a:pt x="81721" y="262490"/>
                </a:lnTo>
                <a:lnTo>
                  <a:pt x="117328" y="268044"/>
                </a:lnTo>
                <a:lnTo>
                  <a:pt x="154376" y="259523"/>
                </a:lnTo>
                <a:lnTo>
                  <a:pt x="188472" y="237099"/>
                </a:lnTo>
                <a:lnTo>
                  <a:pt x="234446" y="193855"/>
                </a:lnTo>
                <a:lnTo>
                  <a:pt x="258913" y="161185"/>
                </a:lnTo>
                <a:lnTo>
                  <a:pt x="269687" y="124725"/>
                </a:lnTo>
                <a:lnTo>
                  <a:pt x="266323" y="88848"/>
                </a:lnTo>
                <a:lnTo>
                  <a:pt x="248378" y="57927"/>
                </a:lnTo>
                <a:lnTo>
                  <a:pt x="217746" y="25352"/>
                </a:lnTo>
                <a:lnTo>
                  <a:pt x="187972" y="5546"/>
                </a:lnTo>
                <a:lnTo>
                  <a:pt x="1523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55422" y="4868994"/>
            <a:ext cx="269831" cy="268561"/>
          </a:xfrm>
          <a:custGeom>
            <a:avLst/>
            <a:gdLst/>
            <a:ahLst/>
            <a:cxnLst/>
            <a:rect l="l" t="t" r="r" b="b"/>
            <a:pathLst>
              <a:path w="269875" h="268604">
                <a:moveTo>
                  <a:pt x="188472" y="237099"/>
                </a:moveTo>
                <a:lnTo>
                  <a:pt x="154376" y="259523"/>
                </a:lnTo>
                <a:lnTo>
                  <a:pt x="117328" y="268044"/>
                </a:lnTo>
                <a:lnTo>
                  <a:pt x="81721" y="262490"/>
                </a:lnTo>
                <a:lnTo>
                  <a:pt x="51947" y="242687"/>
                </a:lnTo>
                <a:lnTo>
                  <a:pt x="21302" y="210111"/>
                </a:lnTo>
                <a:lnTo>
                  <a:pt x="3359" y="179195"/>
                </a:lnTo>
                <a:lnTo>
                  <a:pt x="0" y="143316"/>
                </a:lnTo>
                <a:lnTo>
                  <a:pt x="10778" y="106856"/>
                </a:lnTo>
                <a:lnTo>
                  <a:pt x="35247" y="74196"/>
                </a:lnTo>
                <a:lnTo>
                  <a:pt x="81221" y="30978"/>
                </a:lnTo>
                <a:lnTo>
                  <a:pt x="115317" y="8535"/>
                </a:lnTo>
                <a:lnTo>
                  <a:pt x="152365" y="0"/>
                </a:lnTo>
                <a:lnTo>
                  <a:pt x="187972" y="5546"/>
                </a:lnTo>
                <a:lnTo>
                  <a:pt x="217746" y="25352"/>
                </a:lnTo>
                <a:lnTo>
                  <a:pt x="248378" y="57927"/>
                </a:lnTo>
                <a:lnTo>
                  <a:pt x="266323" y="88848"/>
                </a:lnTo>
                <a:lnTo>
                  <a:pt x="269687" y="124725"/>
                </a:lnTo>
                <a:lnTo>
                  <a:pt x="258913" y="161185"/>
                </a:lnTo>
                <a:lnTo>
                  <a:pt x="234446" y="193855"/>
                </a:lnTo>
                <a:lnTo>
                  <a:pt x="188472" y="237099"/>
                </a:lnTo>
                <a:close/>
              </a:path>
            </a:pathLst>
          </a:custGeom>
          <a:ln w="50800">
            <a:solidFill>
              <a:srgbClr val="02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38297" y="5034643"/>
            <a:ext cx="269831" cy="268561"/>
          </a:xfrm>
          <a:custGeom>
            <a:avLst/>
            <a:gdLst/>
            <a:ahLst/>
            <a:cxnLst/>
            <a:rect l="l" t="t" r="r" b="b"/>
            <a:pathLst>
              <a:path w="269875" h="268604">
                <a:moveTo>
                  <a:pt x="152363" y="0"/>
                </a:moveTo>
                <a:lnTo>
                  <a:pt x="81210" y="30973"/>
                </a:lnTo>
                <a:lnTo>
                  <a:pt x="35236" y="74204"/>
                </a:lnTo>
                <a:lnTo>
                  <a:pt x="10774" y="106867"/>
                </a:lnTo>
                <a:lnTo>
                  <a:pt x="0" y="143324"/>
                </a:lnTo>
                <a:lnTo>
                  <a:pt x="3360" y="179199"/>
                </a:lnTo>
                <a:lnTo>
                  <a:pt x="21304" y="210119"/>
                </a:lnTo>
                <a:lnTo>
                  <a:pt x="51949" y="242695"/>
                </a:lnTo>
                <a:lnTo>
                  <a:pt x="81718" y="262501"/>
                </a:lnTo>
                <a:lnTo>
                  <a:pt x="117325" y="268050"/>
                </a:lnTo>
                <a:lnTo>
                  <a:pt x="154376" y="259522"/>
                </a:lnTo>
                <a:lnTo>
                  <a:pt x="188474" y="237094"/>
                </a:lnTo>
                <a:lnTo>
                  <a:pt x="234448" y="193876"/>
                </a:lnTo>
                <a:lnTo>
                  <a:pt x="258911" y="161204"/>
                </a:lnTo>
                <a:lnTo>
                  <a:pt x="269689" y="124740"/>
                </a:lnTo>
                <a:lnTo>
                  <a:pt x="266329" y="88863"/>
                </a:lnTo>
                <a:lnTo>
                  <a:pt x="248380" y="57948"/>
                </a:lnTo>
                <a:lnTo>
                  <a:pt x="217735" y="25347"/>
                </a:lnTo>
                <a:lnTo>
                  <a:pt x="187968" y="5547"/>
                </a:lnTo>
                <a:lnTo>
                  <a:pt x="1523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38297" y="5034643"/>
            <a:ext cx="269831" cy="268561"/>
          </a:xfrm>
          <a:custGeom>
            <a:avLst/>
            <a:gdLst/>
            <a:ahLst/>
            <a:cxnLst/>
            <a:rect l="l" t="t" r="r" b="b"/>
            <a:pathLst>
              <a:path w="269875" h="268604">
                <a:moveTo>
                  <a:pt x="188474" y="237094"/>
                </a:moveTo>
                <a:lnTo>
                  <a:pt x="154376" y="259522"/>
                </a:lnTo>
                <a:lnTo>
                  <a:pt x="117325" y="268050"/>
                </a:lnTo>
                <a:lnTo>
                  <a:pt x="81718" y="262501"/>
                </a:lnTo>
                <a:lnTo>
                  <a:pt x="51949" y="242695"/>
                </a:lnTo>
                <a:lnTo>
                  <a:pt x="21304" y="210119"/>
                </a:lnTo>
                <a:lnTo>
                  <a:pt x="3360" y="179199"/>
                </a:lnTo>
                <a:lnTo>
                  <a:pt x="0" y="143324"/>
                </a:lnTo>
                <a:lnTo>
                  <a:pt x="10774" y="106867"/>
                </a:lnTo>
                <a:lnTo>
                  <a:pt x="35236" y="74204"/>
                </a:lnTo>
                <a:lnTo>
                  <a:pt x="81210" y="30973"/>
                </a:lnTo>
                <a:lnTo>
                  <a:pt x="115313" y="8533"/>
                </a:lnTo>
                <a:lnTo>
                  <a:pt x="152363" y="0"/>
                </a:lnTo>
                <a:lnTo>
                  <a:pt x="187968" y="5547"/>
                </a:lnTo>
                <a:lnTo>
                  <a:pt x="217735" y="25347"/>
                </a:lnTo>
                <a:lnTo>
                  <a:pt x="248380" y="57948"/>
                </a:lnTo>
                <a:lnTo>
                  <a:pt x="266329" y="88863"/>
                </a:lnTo>
                <a:lnTo>
                  <a:pt x="269689" y="124740"/>
                </a:lnTo>
                <a:lnTo>
                  <a:pt x="258911" y="161204"/>
                </a:lnTo>
                <a:lnTo>
                  <a:pt x="234448" y="193876"/>
                </a:lnTo>
                <a:lnTo>
                  <a:pt x="188474" y="237094"/>
                </a:lnTo>
                <a:close/>
              </a:path>
            </a:pathLst>
          </a:custGeom>
          <a:ln w="50800">
            <a:solidFill>
              <a:srgbClr val="02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20484" y="3526020"/>
            <a:ext cx="738385" cy="756797"/>
          </a:xfrm>
          <a:custGeom>
            <a:avLst/>
            <a:gdLst/>
            <a:ahLst/>
            <a:cxnLst/>
            <a:rect l="l" t="t" r="r" b="b"/>
            <a:pathLst>
              <a:path w="738505" h="756920">
                <a:moveTo>
                  <a:pt x="593301" y="0"/>
                </a:moveTo>
                <a:lnTo>
                  <a:pt x="545651" y="10227"/>
                </a:lnTo>
                <a:lnTo>
                  <a:pt x="504266" y="38854"/>
                </a:lnTo>
                <a:lnTo>
                  <a:pt x="35217" y="527207"/>
                </a:lnTo>
                <a:lnTo>
                  <a:pt x="8291" y="569714"/>
                </a:lnTo>
                <a:lnTo>
                  <a:pt x="0" y="617737"/>
                </a:lnTo>
                <a:lnTo>
                  <a:pt x="10224" y="665386"/>
                </a:lnTo>
                <a:lnTo>
                  <a:pt x="38849" y="706772"/>
                </a:lnTo>
                <a:lnTo>
                  <a:pt x="54254" y="721567"/>
                </a:lnTo>
                <a:lnTo>
                  <a:pt x="96763" y="748498"/>
                </a:lnTo>
                <a:lnTo>
                  <a:pt x="144791" y="756789"/>
                </a:lnTo>
                <a:lnTo>
                  <a:pt x="192444" y="746562"/>
                </a:lnTo>
                <a:lnTo>
                  <a:pt x="233832" y="717935"/>
                </a:lnTo>
                <a:lnTo>
                  <a:pt x="702868" y="229582"/>
                </a:lnTo>
                <a:lnTo>
                  <a:pt x="729793" y="187075"/>
                </a:lnTo>
                <a:lnTo>
                  <a:pt x="738085" y="139052"/>
                </a:lnTo>
                <a:lnTo>
                  <a:pt x="727861" y="91402"/>
                </a:lnTo>
                <a:lnTo>
                  <a:pt x="699236" y="50017"/>
                </a:lnTo>
                <a:lnTo>
                  <a:pt x="683831" y="35221"/>
                </a:lnTo>
                <a:lnTo>
                  <a:pt x="641324" y="8291"/>
                </a:lnTo>
                <a:lnTo>
                  <a:pt x="59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20484" y="3526020"/>
            <a:ext cx="738385" cy="756797"/>
          </a:xfrm>
          <a:custGeom>
            <a:avLst/>
            <a:gdLst/>
            <a:ahLst/>
            <a:cxnLst/>
            <a:rect l="l" t="t" r="r" b="b"/>
            <a:pathLst>
              <a:path w="738505" h="756920">
                <a:moveTo>
                  <a:pt x="699236" y="50017"/>
                </a:moveTo>
                <a:lnTo>
                  <a:pt x="727861" y="91402"/>
                </a:lnTo>
                <a:lnTo>
                  <a:pt x="738085" y="139052"/>
                </a:lnTo>
                <a:lnTo>
                  <a:pt x="729793" y="187075"/>
                </a:lnTo>
                <a:lnTo>
                  <a:pt x="702868" y="229582"/>
                </a:lnTo>
                <a:lnTo>
                  <a:pt x="233832" y="717935"/>
                </a:lnTo>
                <a:lnTo>
                  <a:pt x="192444" y="746562"/>
                </a:lnTo>
                <a:lnTo>
                  <a:pt x="144791" y="756789"/>
                </a:lnTo>
                <a:lnTo>
                  <a:pt x="96763" y="748498"/>
                </a:lnTo>
                <a:lnTo>
                  <a:pt x="54254" y="721567"/>
                </a:lnTo>
                <a:lnTo>
                  <a:pt x="38849" y="706772"/>
                </a:lnTo>
                <a:lnTo>
                  <a:pt x="10224" y="665386"/>
                </a:lnTo>
                <a:lnTo>
                  <a:pt x="0" y="617737"/>
                </a:lnTo>
                <a:lnTo>
                  <a:pt x="8291" y="569714"/>
                </a:lnTo>
                <a:lnTo>
                  <a:pt x="35217" y="527207"/>
                </a:lnTo>
                <a:lnTo>
                  <a:pt x="504266" y="38854"/>
                </a:lnTo>
                <a:lnTo>
                  <a:pt x="545651" y="10227"/>
                </a:lnTo>
                <a:lnTo>
                  <a:pt x="593301" y="0"/>
                </a:lnTo>
                <a:lnTo>
                  <a:pt x="641324" y="8291"/>
                </a:lnTo>
                <a:lnTo>
                  <a:pt x="683831" y="35221"/>
                </a:lnTo>
                <a:lnTo>
                  <a:pt x="699236" y="50017"/>
                </a:lnTo>
                <a:close/>
              </a:path>
            </a:pathLst>
          </a:custGeom>
          <a:ln w="50800">
            <a:solidFill>
              <a:srgbClr val="02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69289" y="3537950"/>
            <a:ext cx="756797" cy="738385"/>
          </a:xfrm>
          <a:custGeom>
            <a:avLst/>
            <a:gdLst/>
            <a:ahLst/>
            <a:cxnLst/>
            <a:rect l="l" t="t" r="r" b="b"/>
            <a:pathLst>
              <a:path w="756919" h="738504">
                <a:moveTo>
                  <a:pt x="139064" y="0"/>
                </a:moveTo>
                <a:lnTo>
                  <a:pt x="91411" y="10223"/>
                </a:lnTo>
                <a:lnTo>
                  <a:pt x="50023" y="38847"/>
                </a:lnTo>
                <a:lnTo>
                  <a:pt x="8295" y="96759"/>
                </a:lnTo>
                <a:lnTo>
                  <a:pt x="0" y="144783"/>
                </a:lnTo>
                <a:lnTo>
                  <a:pt x="10223" y="192432"/>
                </a:lnTo>
                <a:lnTo>
                  <a:pt x="38847" y="233818"/>
                </a:lnTo>
                <a:lnTo>
                  <a:pt x="527226" y="702867"/>
                </a:lnTo>
                <a:lnTo>
                  <a:pt x="569733" y="729797"/>
                </a:lnTo>
                <a:lnTo>
                  <a:pt x="617756" y="738089"/>
                </a:lnTo>
                <a:lnTo>
                  <a:pt x="665405" y="727861"/>
                </a:lnTo>
                <a:lnTo>
                  <a:pt x="706791" y="699235"/>
                </a:lnTo>
                <a:lnTo>
                  <a:pt x="721599" y="683829"/>
                </a:lnTo>
                <a:lnTo>
                  <a:pt x="748524" y="641320"/>
                </a:lnTo>
                <a:lnTo>
                  <a:pt x="756816" y="593293"/>
                </a:lnTo>
                <a:lnTo>
                  <a:pt x="746592" y="545639"/>
                </a:lnTo>
                <a:lnTo>
                  <a:pt x="717967" y="504251"/>
                </a:lnTo>
                <a:lnTo>
                  <a:pt x="229601" y="35228"/>
                </a:lnTo>
                <a:lnTo>
                  <a:pt x="187092" y="8295"/>
                </a:lnTo>
                <a:lnTo>
                  <a:pt x="1390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69289" y="3537950"/>
            <a:ext cx="756797" cy="738385"/>
          </a:xfrm>
          <a:custGeom>
            <a:avLst/>
            <a:gdLst/>
            <a:ahLst/>
            <a:cxnLst/>
            <a:rect l="l" t="t" r="r" b="b"/>
            <a:pathLst>
              <a:path w="756919" h="738504">
                <a:moveTo>
                  <a:pt x="706791" y="699235"/>
                </a:moveTo>
                <a:lnTo>
                  <a:pt x="665405" y="727861"/>
                </a:lnTo>
                <a:lnTo>
                  <a:pt x="617756" y="738089"/>
                </a:lnTo>
                <a:lnTo>
                  <a:pt x="569733" y="729797"/>
                </a:lnTo>
                <a:lnTo>
                  <a:pt x="527226" y="702867"/>
                </a:lnTo>
                <a:lnTo>
                  <a:pt x="38847" y="233818"/>
                </a:lnTo>
                <a:lnTo>
                  <a:pt x="10223" y="192432"/>
                </a:lnTo>
                <a:lnTo>
                  <a:pt x="0" y="144783"/>
                </a:lnTo>
                <a:lnTo>
                  <a:pt x="8295" y="96759"/>
                </a:lnTo>
                <a:lnTo>
                  <a:pt x="35228" y="54252"/>
                </a:lnTo>
                <a:lnTo>
                  <a:pt x="50023" y="38847"/>
                </a:lnTo>
                <a:lnTo>
                  <a:pt x="91411" y="10223"/>
                </a:lnTo>
                <a:lnTo>
                  <a:pt x="139064" y="0"/>
                </a:lnTo>
                <a:lnTo>
                  <a:pt x="187092" y="8295"/>
                </a:lnTo>
                <a:lnTo>
                  <a:pt x="229601" y="35228"/>
                </a:lnTo>
                <a:lnTo>
                  <a:pt x="717967" y="504251"/>
                </a:lnTo>
                <a:lnTo>
                  <a:pt x="746592" y="545639"/>
                </a:lnTo>
                <a:lnTo>
                  <a:pt x="756816" y="593293"/>
                </a:lnTo>
                <a:lnTo>
                  <a:pt x="748524" y="641320"/>
                </a:lnTo>
                <a:lnTo>
                  <a:pt x="721599" y="683829"/>
                </a:lnTo>
                <a:lnTo>
                  <a:pt x="706791" y="699235"/>
                </a:lnTo>
                <a:close/>
              </a:path>
            </a:pathLst>
          </a:custGeom>
          <a:ln w="50800">
            <a:solidFill>
              <a:srgbClr val="02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27158" y="4264080"/>
            <a:ext cx="292687" cy="292687"/>
          </a:xfrm>
          <a:custGeom>
            <a:avLst/>
            <a:gdLst/>
            <a:ahLst/>
            <a:cxnLst/>
            <a:rect l="l" t="t" r="r" b="b"/>
            <a:pathLst>
              <a:path w="292735" h="292735">
                <a:moveTo>
                  <a:pt x="0" y="292608"/>
                </a:moveTo>
                <a:lnTo>
                  <a:pt x="292633" y="0"/>
                </a:lnTo>
              </a:path>
            </a:pathLst>
          </a:custGeom>
          <a:ln w="50800">
            <a:solidFill>
              <a:srgbClr val="02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44869" y="3744849"/>
            <a:ext cx="324432" cy="93330"/>
          </a:xfrm>
          <a:custGeom>
            <a:avLst/>
            <a:gdLst/>
            <a:ahLst/>
            <a:cxnLst/>
            <a:rect l="l" t="t" r="r" b="b"/>
            <a:pathLst>
              <a:path w="324485" h="93345">
                <a:moveTo>
                  <a:pt x="324180" y="0"/>
                </a:moveTo>
                <a:lnTo>
                  <a:pt x="228079" y="93256"/>
                </a:lnTo>
                <a:lnTo>
                  <a:pt x="0" y="93256"/>
                </a:lnTo>
              </a:path>
            </a:pathLst>
          </a:custGeom>
          <a:ln w="50800">
            <a:solidFill>
              <a:srgbClr val="02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78135" y="3640077"/>
            <a:ext cx="86346" cy="86346"/>
          </a:xfrm>
          <a:custGeom>
            <a:avLst/>
            <a:gdLst/>
            <a:ahLst/>
            <a:cxnLst/>
            <a:rect l="l" t="t" r="r" b="b"/>
            <a:pathLst>
              <a:path w="86360" h="86360">
                <a:moveTo>
                  <a:pt x="43014" y="0"/>
                </a:moveTo>
                <a:lnTo>
                  <a:pt x="26269" y="3381"/>
                </a:lnTo>
                <a:lnTo>
                  <a:pt x="12596" y="12604"/>
                </a:lnTo>
                <a:lnTo>
                  <a:pt x="3379" y="26285"/>
                </a:lnTo>
                <a:lnTo>
                  <a:pt x="0" y="43040"/>
                </a:lnTo>
                <a:lnTo>
                  <a:pt x="3379" y="59793"/>
                </a:lnTo>
                <a:lnTo>
                  <a:pt x="12596" y="73469"/>
                </a:lnTo>
                <a:lnTo>
                  <a:pt x="26269" y="82688"/>
                </a:lnTo>
                <a:lnTo>
                  <a:pt x="43014" y="86067"/>
                </a:lnTo>
                <a:lnTo>
                  <a:pt x="59762" y="82688"/>
                </a:lnTo>
                <a:lnTo>
                  <a:pt x="73439" y="73469"/>
                </a:lnTo>
                <a:lnTo>
                  <a:pt x="82660" y="59793"/>
                </a:lnTo>
                <a:lnTo>
                  <a:pt x="86042" y="43040"/>
                </a:lnTo>
                <a:lnTo>
                  <a:pt x="82660" y="26285"/>
                </a:lnTo>
                <a:lnTo>
                  <a:pt x="73439" y="12604"/>
                </a:lnTo>
                <a:lnTo>
                  <a:pt x="59762" y="3381"/>
                </a:lnTo>
                <a:lnTo>
                  <a:pt x="43014" y="0"/>
                </a:lnTo>
                <a:close/>
              </a:path>
            </a:pathLst>
          </a:custGeom>
          <a:solidFill>
            <a:srgbClr val="0606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29985" y="4090562"/>
            <a:ext cx="86346" cy="86346"/>
          </a:xfrm>
          <a:custGeom>
            <a:avLst/>
            <a:gdLst/>
            <a:ahLst/>
            <a:cxnLst/>
            <a:rect l="l" t="t" r="r" b="b"/>
            <a:pathLst>
              <a:path w="86359" h="86360">
                <a:moveTo>
                  <a:pt x="43027" y="0"/>
                </a:moveTo>
                <a:lnTo>
                  <a:pt x="26285" y="3381"/>
                </a:lnTo>
                <a:lnTo>
                  <a:pt x="12607" y="12604"/>
                </a:lnTo>
                <a:lnTo>
                  <a:pt x="3383" y="26285"/>
                </a:lnTo>
                <a:lnTo>
                  <a:pt x="0" y="43040"/>
                </a:lnTo>
                <a:lnTo>
                  <a:pt x="3383" y="59787"/>
                </a:lnTo>
                <a:lnTo>
                  <a:pt x="12607" y="73464"/>
                </a:lnTo>
                <a:lnTo>
                  <a:pt x="26285" y="82686"/>
                </a:lnTo>
                <a:lnTo>
                  <a:pt x="43027" y="86067"/>
                </a:lnTo>
                <a:lnTo>
                  <a:pt x="59775" y="82686"/>
                </a:lnTo>
                <a:lnTo>
                  <a:pt x="73452" y="73464"/>
                </a:lnTo>
                <a:lnTo>
                  <a:pt x="82673" y="59787"/>
                </a:lnTo>
                <a:lnTo>
                  <a:pt x="86055" y="43040"/>
                </a:lnTo>
                <a:lnTo>
                  <a:pt x="82673" y="26285"/>
                </a:lnTo>
                <a:lnTo>
                  <a:pt x="73452" y="12604"/>
                </a:lnTo>
                <a:lnTo>
                  <a:pt x="59775" y="3381"/>
                </a:lnTo>
                <a:lnTo>
                  <a:pt x="43027" y="0"/>
                </a:lnTo>
                <a:close/>
              </a:path>
            </a:pathLst>
          </a:custGeom>
          <a:solidFill>
            <a:srgbClr val="0606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889350" y="4486839"/>
            <a:ext cx="1415820" cy="829809"/>
          </a:xfrm>
          <a:custGeom>
            <a:avLst/>
            <a:gdLst/>
            <a:ahLst/>
            <a:cxnLst/>
            <a:rect l="l" t="t" r="r" b="b"/>
            <a:pathLst>
              <a:path w="1416050" h="829945">
                <a:moveTo>
                  <a:pt x="0" y="0"/>
                </a:moveTo>
                <a:lnTo>
                  <a:pt x="174853" y="826465"/>
                </a:lnTo>
                <a:lnTo>
                  <a:pt x="1236738" y="829386"/>
                </a:lnTo>
                <a:lnTo>
                  <a:pt x="1416037" y="4025"/>
                </a:lnTo>
                <a:lnTo>
                  <a:pt x="0" y="0"/>
                </a:lnTo>
                <a:close/>
              </a:path>
            </a:pathLst>
          </a:custGeom>
          <a:solidFill>
            <a:srgbClr val="FFC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889350" y="4486839"/>
            <a:ext cx="1415820" cy="829809"/>
          </a:xfrm>
          <a:custGeom>
            <a:avLst/>
            <a:gdLst/>
            <a:ahLst/>
            <a:cxnLst/>
            <a:rect l="l" t="t" r="r" b="b"/>
            <a:pathLst>
              <a:path w="1416050" h="829945">
                <a:moveTo>
                  <a:pt x="0" y="0"/>
                </a:moveTo>
                <a:lnTo>
                  <a:pt x="1416037" y="4025"/>
                </a:lnTo>
                <a:lnTo>
                  <a:pt x="1236738" y="829386"/>
                </a:lnTo>
                <a:lnTo>
                  <a:pt x="174853" y="826465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653792" y="3485786"/>
            <a:ext cx="1888182" cy="1121227"/>
          </a:xfrm>
          <a:custGeom>
            <a:avLst/>
            <a:gdLst/>
            <a:ahLst/>
            <a:cxnLst/>
            <a:rect l="l" t="t" r="r" b="b"/>
            <a:pathLst>
              <a:path w="1888490" h="1121410">
                <a:moveTo>
                  <a:pt x="1832840" y="1062164"/>
                </a:moveTo>
                <a:lnTo>
                  <a:pt x="1460754" y="1062164"/>
                </a:lnTo>
                <a:lnTo>
                  <a:pt x="1558645" y="1062532"/>
                </a:lnTo>
                <a:lnTo>
                  <a:pt x="1587182" y="1088655"/>
                </a:lnTo>
                <a:lnTo>
                  <a:pt x="1620516" y="1106978"/>
                </a:lnTo>
                <a:lnTo>
                  <a:pt x="1657847" y="1117787"/>
                </a:lnTo>
                <a:lnTo>
                  <a:pt x="1698371" y="1121371"/>
                </a:lnTo>
                <a:lnTo>
                  <a:pt x="1741635" y="1116367"/>
                </a:lnTo>
                <a:lnTo>
                  <a:pt x="1781389" y="1101860"/>
                </a:lnTo>
                <a:lnTo>
                  <a:pt x="1816495" y="1078971"/>
                </a:lnTo>
                <a:lnTo>
                  <a:pt x="1832840" y="1062164"/>
                </a:lnTo>
                <a:close/>
              </a:path>
              <a:path w="1888490" h="1121410">
                <a:moveTo>
                  <a:pt x="1833766" y="1061212"/>
                </a:moveTo>
                <a:lnTo>
                  <a:pt x="1083246" y="1061212"/>
                </a:lnTo>
                <a:lnTo>
                  <a:pt x="1181227" y="1061466"/>
                </a:lnTo>
                <a:lnTo>
                  <a:pt x="1209808" y="1087631"/>
                </a:lnTo>
                <a:lnTo>
                  <a:pt x="1243115" y="1105962"/>
                </a:lnTo>
                <a:lnTo>
                  <a:pt x="1280387" y="1116760"/>
                </a:lnTo>
                <a:lnTo>
                  <a:pt x="1320863" y="1120330"/>
                </a:lnTo>
                <a:lnTo>
                  <a:pt x="1361316" y="1116949"/>
                </a:lnTo>
                <a:lnTo>
                  <a:pt x="1398666" y="1106316"/>
                </a:lnTo>
                <a:lnTo>
                  <a:pt x="1432088" y="1088147"/>
                </a:lnTo>
                <a:lnTo>
                  <a:pt x="1460754" y="1062164"/>
                </a:lnTo>
                <a:lnTo>
                  <a:pt x="1832840" y="1062164"/>
                </a:lnTo>
                <a:lnTo>
                  <a:pt x="1833766" y="1061212"/>
                </a:lnTo>
                <a:close/>
              </a:path>
              <a:path w="1888490" h="1121410">
                <a:moveTo>
                  <a:pt x="1834828" y="1060119"/>
                </a:moveTo>
                <a:lnTo>
                  <a:pt x="705624" y="1060119"/>
                </a:lnTo>
                <a:lnTo>
                  <a:pt x="803719" y="1060373"/>
                </a:lnTo>
                <a:lnTo>
                  <a:pt x="832235" y="1086584"/>
                </a:lnTo>
                <a:lnTo>
                  <a:pt x="865571" y="1104922"/>
                </a:lnTo>
                <a:lnTo>
                  <a:pt x="902874" y="1115702"/>
                </a:lnTo>
                <a:lnTo>
                  <a:pt x="943292" y="1119238"/>
                </a:lnTo>
                <a:lnTo>
                  <a:pt x="983823" y="1115895"/>
                </a:lnTo>
                <a:lnTo>
                  <a:pt x="1021213" y="1105336"/>
                </a:lnTo>
                <a:lnTo>
                  <a:pt x="1054631" y="1087221"/>
                </a:lnTo>
                <a:lnTo>
                  <a:pt x="1083246" y="1061212"/>
                </a:lnTo>
                <a:lnTo>
                  <a:pt x="1833766" y="1061212"/>
                </a:lnTo>
                <a:lnTo>
                  <a:pt x="1834828" y="1060119"/>
                </a:lnTo>
                <a:close/>
              </a:path>
              <a:path w="1888490" h="1121410">
                <a:moveTo>
                  <a:pt x="1835755" y="1059167"/>
                </a:moveTo>
                <a:lnTo>
                  <a:pt x="328142" y="1059167"/>
                </a:lnTo>
                <a:lnTo>
                  <a:pt x="426110" y="1059421"/>
                </a:lnTo>
                <a:lnTo>
                  <a:pt x="454623" y="1085585"/>
                </a:lnTo>
                <a:lnTo>
                  <a:pt x="487967" y="1103917"/>
                </a:lnTo>
                <a:lnTo>
                  <a:pt x="525285" y="1114726"/>
                </a:lnTo>
                <a:lnTo>
                  <a:pt x="565721" y="1118323"/>
                </a:lnTo>
                <a:lnTo>
                  <a:pt x="606221" y="1114933"/>
                </a:lnTo>
                <a:lnTo>
                  <a:pt x="643574" y="1104309"/>
                </a:lnTo>
                <a:lnTo>
                  <a:pt x="676976" y="1086141"/>
                </a:lnTo>
                <a:lnTo>
                  <a:pt x="705624" y="1060119"/>
                </a:lnTo>
                <a:lnTo>
                  <a:pt x="1834828" y="1060119"/>
                </a:lnTo>
                <a:lnTo>
                  <a:pt x="1835755" y="1059167"/>
                </a:lnTo>
                <a:close/>
              </a:path>
              <a:path w="1888490" h="1121410">
                <a:moveTo>
                  <a:pt x="189433" y="657466"/>
                </a:moveTo>
                <a:lnTo>
                  <a:pt x="146103" y="662605"/>
                </a:lnTo>
                <a:lnTo>
                  <a:pt x="106319" y="677416"/>
                </a:lnTo>
                <a:lnTo>
                  <a:pt x="71211" y="700711"/>
                </a:lnTo>
                <a:lnTo>
                  <a:pt x="41913" y="731302"/>
                </a:lnTo>
                <a:lnTo>
                  <a:pt x="19557" y="768001"/>
                </a:lnTo>
                <a:lnTo>
                  <a:pt x="5276" y="809622"/>
                </a:lnTo>
                <a:lnTo>
                  <a:pt x="203" y="854976"/>
                </a:lnTo>
                <a:lnTo>
                  <a:pt x="0" y="920673"/>
                </a:lnTo>
                <a:lnTo>
                  <a:pt x="4795" y="965997"/>
                </a:lnTo>
                <a:lnTo>
                  <a:pt x="18848" y="1007432"/>
                </a:lnTo>
                <a:lnTo>
                  <a:pt x="41024" y="1043864"/>
                </a:lnTo>
                <a:lnTo>
                  <a:pt x="70184" y="1074178"/>
                </a:lnTo>
                <a:lnTo>
                  <a:pt x="105193" y="1097258"/>
                </a:lnTo>
                <a:lnTo>
                  <a:pt x="144915" y="1111990"/>
                </a:lnTo>
                <a:lnTo>
                  <a:pt x="188214" y="1117257"/>
                </a:lnTo>
                <a:lnTo>
                  <a:pt x="228662" y="1113875"/>
                </a:lnTo>
                <a:lnTo>
                  <a:pt x="266026" y="1103285"/>
                </a:lnTo>
                <a:lnTo>
                  <a:pt x="299467" y="1085158"/>
                </a:lnTo>
                <a:lnTo>
                  <a:pt x="328142" y="1059167"/>
                </a:lnTo>
                <a:lnTo>
                  <a:pt x="1835755" y="1059167"/>
                </a:lnTo>
                <a:lnTo>
                  <a:pt x="1868224" y="1012521"/>
                </a:lnTo>
                <a:lnTo>
                  <a:pt x="1882577" y="971198"/>
                </a:lnTo>
                <a:lnTo>
                  <a:pt x="1887740" y="925969"/>
                </a:lnTo>
                <a:lnTo>
                  <a:pt x="1888058" y="859967"/>
                </a:lnTo>
                <a:lnTo>
                  <a:pt x="1880068" y="796453"/>
                </a:lnTo>
                <a:lnTo>
                  <a:pt x="1858625" y="748177"/>
                </a:lnTo>
                <a:lnTo>
                  <a:pt x="1828203" y="713051"/>
                </a:lnTo>
                <a:lnTo>
                  <a:pt x="1793278" y="688990"/>
                </a:lnTo>
                <a:lnTo>
                  <a:pt x="1727816" y="665718"/>
                </a:lnTo>
                <a:lnTo>
                  <a:pt x="1698040" y="661669"/>
                </a:lnTo>
                <a:lnTo>
                  <a:pt x="1698239" y="657593"/>
                </a:lnTo>
                <a:lnTo>
                  <a:pt x="204114" y="657593"/>
                </a:lnTo>
                <a:lnTo>
                  <a:pt x="189433" y="657466"/>
                </a:lnTo>
                <a:close/>
              </a:path>
              <a:path w="1888490" h="1121410">
                <a:moveTo>
                  <a:pt x="568299" y="197040"/>
                </a:moveTo>
                <a:lnTo>
                  <a:pt x="520715" y="199691"/>
                </a:lnTo>
                <a:lnTo>
                  <a:pt x="474481" y="207718"/>
                </a:lnTo>
                <a:lnTo>
                  <a:pt x="430023" y="220792"/>
                </a:lnTo>
                <a:lnTo>
                  <a:pt x="387765" y="238582"/>
                </a:lnTo>
                <a:lnTo>
                  <a:pt x="348134" y="260761"/>
                </a:lnTo>
                <a:lnTo>
                  <a:pt x="311554" y="286999"/>
                </a:lnTo>
                <a:lnTo>
                  <a:pt x="278451" y="316966"/>
                </a:lnTo>
                <a:lnTo>
                  <a:pt x="249250" y="350334"/>
                </a:lnTo>
                <a:lnTo>
                  <a:pt x="224377" y="386773"/>
                </a:lnTo>
                <a:lnTo>
                  <a:pt x="204257" y="425953"/>
                </a:lnTo>
                <a:lnTo>
                  <a:pt x="189316" y="467546"/>
                </a:lnTo>
                <a:lnTo>
                  <a:pt x="179978" y="511223"/>
                </a:lnTo>
                <a:lnTo>
                  <a:pt x="176669" y="556653"/>
                </a:lnTo>
                <a:lnTo>
                  <a:pt x="179711" y="582494"/>
                </a:lnTo>
                <a:lnTo>
                  <a:pt x="187001" y="608180"/>
                </a:lnTo>
                <a:lnTo>
                  <a:pt x="195986" y="633338"/>
                </a:lnTo>
                <a:lnTo>
                  <a:pt x="204114" y="657593"/>
                </a:lnTo>
                <a:lnTo>
                  <a:pt x="1698239" y="657593"/>
                </a:lnTo>
                <a:lnTo>
                  <a:pt x="1699653" y="628624"/>
                </a:lnTo>
                <a:lnTo>
                  <a:pt x="1697744" y="580847"/>
                </a:lnTo>
                <a:lnTo>
                  <a:pt x="1691809" y="534069"/>
                </a:lnTo>
                <a:lnTo>
                  <a:pt x="1682023" y="488531"/>
                </a:lnTo>
                <a:lnTo>
                  <a:pt x="1668560" y="444480"/>
                </a:lnTo>
                <a:lnTo>
                  <a:pt x="1651596" y="402158"/>
                </a:lnTo>
                <a:lnTo>
                  <a:pt x="1631304" y="361810"/>
                </a:lnTo>
                <a:lnTo>
                  <a:pt x="1607858" y="323679"/>
                </a:lnTo>
                <a:lnTo>
                  <a:pt x="1581435" y="288010"/>
                </a:lnTo>
                <a:lnTo>
                  <a:pt x="1552207" y="255046"/>
                </a:lnTo>
                <a:lnTo>
                  <a:pt x="1520350" y="225032"/>
                </a:lnTo>
                <a:lnTo>
                  <a:pt x="1486037" y="198211"/>
                </a:lnTo>
                <a:lnTo>
                  <a:pt x="1485496" y="197865"/>
                </a:lnTo>
                <a:lnTo>
                  <a:pt x="590816" y="197865"/>
                </a:lnTo>
                <a:lnTo>
                  <a:pt x="568299" y="197040"/>
                </a:lnTo>
                <a:close/>
              </a:path>
              <a:path w="1888490" h="1121410">
                <a:moveTo>
                  <a:pt x="852030" y="0"/>
                </a:moveTo>
                <a:lnTo>
                  <a:pt x="800749" y="4779"/>
                </a:lnTo>
                <a:lnTo>
                  <a:pt x="753118" y="18873"/>
                </a:lnTo>
                <a:lnTo>
                  <a:pt x="709739" y="41389"/>
                </a:lnTo>
                <a:lnTo>
                  <a:pt x="671217" y="71437"/>
                </a:lnTo>
                <a:lnTo>
                  <a:pt x="638153" y="108126"/>
                </a:lnTo>
                <a:lnTo>
                  <a:pt x="611152" y="150566"/>
                </a:lnTo>
                <a:lnTo>
                  <a:pt x="590816" y="197865"/>
                </a:lnTo>
                <a:lnTo>
                  <a:pt x="1485496" y="197865"/>
                </a:lnTo>
                <a:lnTo>
                  <a:pt x="1449444" y="174827"/>
                </a:lnTo>
                <a:lnTo>
                  <a:pt x="1410745" y="155125"/>
                </a:lnTo>
                <a:lnTo>
                  <a:pt x="1403300" y="152234"/>
                </a:lnTo>
                <a:lnTo>
                  <a:pt x="1097165" y="152234"/>
                </a:lnTo>
                <a:lnTo>
                  <a:pt x="1069602" y="109682"/>
                </a:lnTo>
                <a:lnTo>
                  <a:pt x="1035680" y="72764"/>
                </a:lnTo>
                <a:lnTo>
                  <a:pt x="996181" y="42408"/>
                </a:lnTo>
                <a:lnTo>
                  <a:pt x="951886" y="19543"/>
                </a:lnTo>
                <a:lnTo>
                  <a:pt x="903575" y="5097"/>
                </a:lnTo>
                <a:lnTo>
                  <a:pt x="852030" y="0"/>
                </a:lnTo>
                <a:close/>
              </a:path>
              <a:path w="1888490" h="1121410">
                <a:moveTo>
                  <a:pt x="1238377" y="118008"/>
                </a:moveTo>
                <a:lnTo>
                  <a:pt x="1202927" y="121545"/>
                </a:lnTo>
                <a:lnTo>
                  <a:pt x="1166375" y="130378"/>
                </a:lnTo>
                <a:lnTo>
                  <a:pt x="1097165" y="152234"/>
                </a:lnTo>
                <a:lnTo>
                  <a:pt x="1403300" y="152234"/>
                </a:lnTo>
                <a:lnTo>
                  <a:pt x="1370114" y="139348"/>
                </a:lnTo>
                <a:lnTo>
                  <a:pt x="1327726" y="127740"/>
                </a:lnTo>
                <a:lnTo>
                  <a:pt x="1283755" y="120546"/>
                </a:lnTo>
                <a:lnTo>
                  <a:pt x="1238377" y="1180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653792" y="3485786"/>
            <a:ext cx="1888182" cy="1121227"/>
          </a:xfrm>
          <a:custGeom>
            <a:avLst/>
            <a:gdLst/>
            <a:ahLst/>
            <a:cxnLst/>
            <a:rect l="l" t="t" r="r" b="b"/>
            <a:pathLst>
              <a:path w="1888490" h="1121410">
                <a:moveTo>
                  <a:pt x="1888058" y="859967"/>
                </a:moveTo>
                <a:lnTo>
                  <a:pt x="1880068" y="796453"/>
                </a:lnTo>
                <a:lnTo>
                  <a:pt x="1858625" y="748177"/>
                </a:lnTo>
                <a:lnTo>
                  <a:pt x="1828203" y="713051"/>
                </a:lnTo>
                <a:lnTo>
                  <a:pt x="1793278" y="688990"/>
                </a:lnTo>
                <a:lnTo>
                  <a:pt x="1727816" y="665718"/>
                </a:lnTo>
                <a:lnTo>
                  <a:pt x="1698040" y="661669"/>
                </a:lnTo>
                <a:lnTo>
                  <a:pt x="1699653" y="628624"/>
                </a:lnTo>
                <a:lnTo>
                  <a:pt x="1697744" y="580847"/>
                </a:lnTo>
                <a:lnTo>
                  <a:pt x="1691809" y="534069"/>
                </a:lnTo>
                <a:lnTo>
                  <a:pt x="1682023" y="488531"/>
                </a:lnTo>
                <a:lnTo>
                  <a:pt x="1668560" y="444480"/>
                </a:lnTo>
                <a:lnTo>
                  <a:pt x="1651596" y="402158"/>
                </a:lnTo>
                <a:lnTo>
                  <a:pt x="1631304" y="361810"/>
                </a:lnTo>
                <a:lnTo>
                  <a:pt x="1607858" y="323679"/>
                </a:lnTo>
                <a:lnTo>
                  <a:pt x="1581435" y="288010"/>
                </a:lnTo>
                <a:lnTo>
                  <a:pt x="1552207" y="255046"/>
                </a:lnTo>
                <a:lnTo>
                  <a:pt x="1520350" y="225032"/>
                </a:lnTo>
                <a:lnTo>
                  <a:pt x="1486037" y="198211"/>
                </a:lnTo>
                <a:lnTo>
                  <a:pt x="1449444" y="174827"/>
                </a:lnTo>
                <a:lnTo>
                  <a:pt x="1410745" y="155125"/>
                </a:lnTo>
                <a:lnTo>
                  <a:pt x="1370114" y="139348"/>
                </a:lnTo>
                <a:lnTo>
                  <a:pt x="1327726" y="127740"/>
                </a:lnTo>
                <a:lnTo>
                  <a:pt x="1283755" y="120546"/>
                </a:lnTo>
                <a:lnTo>
                  <a:pt x="1238377" y="118008"/>
                </a:lnTo>
                <a:lnTo>
                  <a:pt x="1202927" y="121545"/>
                </a:lnTo>
                <a:lnTo>
                  <a:pt x="1166375" y="130378"/>
                </a:lnTo>
                <a:lnTo>
                  <a:pt x="1130522" y="141582"/>
                </a:lnTo>
                <a:lnTo>
                  <a:pt x="1097165" y="152234"/>
                </a:lnTo>
                <a:lnTo>
                  <a:pt x="1069602" y="109682"/>
                </a:lnTo>
                <a:lnTo>
                  <a:pt x="1035680" y="72764"/>
                </a:lnTo>
                <a:lnTo>
                  <a:pt x="996181" y="42408"/>
                </a:lnTo>
                <a:lnTo>
                  <a:pt x="951886" y="19543"/>
                </a:lnTo>
                <a:lnTo>
                  <a:pt x="903575" y="5097"/>
                </a:lnTo>
                <a:lnTo>
                  <a:pt x="852030" y="0"/>
                </a:lnTo>
                <a:lnTo>
                  <a:pt x="800749" y="4779"/>
                </a:lnTo>
                <a:lnTo>
                  <a:pt x="753118" y="18873"/>
                </a:lnTo>
                <a:lnTo>
                  <a:pt x="709739" y="41389"/>
                </a:lnTo>
                <a:lnTo>
                  <a:pt x="671217" y="71437"/>
                </a:lnTo>
                <a:lnTo>
                  <a:pt x="638153" y="108126"/>
                </a:lnTo>
                <a:lnTo>
                  <a:pt x="611152" y="150566"/>
                </a:lnTo>
                <a:lnTo>
                  <a:pt x="590816" y="197865"/>
                </a:lnTo>
                <a:lnTo>
                  <a:pt x="568299" y="197040"/>
                </a:lnTo>
                <a:lnTo>
                  <a:pt x="520715" y="199691"/>
                </a:lnTo>
                <a:lnTo>
                  <a:pt x="474481" y="207718"/>
                </a:lnTo>
                <a:lnTo>
                  <a:pt x="430023" y="220792"/>
                </a:lnTo>
                <a:lnTo>
                  <a:pt x="387765" y="238582"/>
                </a:lnTo>
                <a:lnTo>
                  <a:pt x="348134" y="260761"/>
                </a:lnTo>
                <a:lnTo>
                  <a:pt x="311554" y="286999"/>
                </a:lnTo>
                <a:lnTo>
                  <a:pt x="278451" y="316966"/>
                </a:lnTo>
                <a:lnTo>
                  <a:pt x="249250" y="350334"/>
                </a:lnTo>
                <a:lnTo>
                  <a:pt x="224377" y="386773"/>
                </a:lnTo>
                <a:lnTo>
                  <a:pt x="204257" y="425953"/>
                </a:lnTo>
                <a:lnTo>
                  <a:pt x="189316" y="467546"/>
                </a:lnTo>
                <a:lnTo>
                  <a:pt x="179978" y="511223"/>
                </a:lnTo>
                <a:lnTo>
                  <a:pt x="176669" y="556653"/>
                </a:lnTo>
                <a:lnTo>
                  <a:pt x="179711" y="582494"/>
                </a:lnTo>
                <a:lnTo>
                  <a:pt x="187001" y="608180"/>
                </a:lnTo>
                <a:lnTo>
                  <a:pt x="195986" y="633338"/>
                </a:lnTo>
                <a:lnTo>
                  <a:pt x="204114" y="657593"/>
                </a:lnTo>
                <a:lnTo>
                  <a:pt x="146103" y="662605"/>
                </a:lnTo>
                <a:lnTo>
                  <a:pt x="106319" y="677416"/>
                </a:lnTo>
                <a:lnTo>
                  <a:pt x="71211" y="700711"/>
                </a:lnTo>
                <a:lnTo>
                  <a:pt x="41913" y="731302"/>
                </a:lnTo>
                <a:lnTo>
                  <a:pt x="19557" y="768001"/>
                </a:lnTo>
                <a:lnTo>
                  <a:pt x="5276" y="809622"/>
                </a:lnTo>
                <a:lnTo>
                  <a:pt x="203" y="854976"/>
                </a:lnTo>
                <a:lnTo>
                  <a:pt x="0" y="920673"/>
                </a:lnTo>
                <a:lnTo>
                  <a:pt x="4795" y="965997"/>
                </a:lnTo>
                <a:lnTo>
                  <a:pt x="18848" y="1007432"/>
                </a:lnTo>
                <a:lnTo>
                  <a:pt x="41024" y="1043864"/>
                </a:lnTo>
                <a:lnTo>
                  <a:pt x="70184" y="1074178"/>
                </a:lnTo>
                <a:lnTo>
                  <a:pt x="105193" y="1097258"/>
                </a:lnTo>
                <a:lnTo>
                  <a:pt x="144915" y="1111990"/>
                </a:lnTo>
                <a:lnTo>
                  <a:pt x="188214" y="1117257"/>
                </a:lnTo>
                <a:lnTo>
                  <a:pt x="228662" y="1113875"/>
                </a:lnTo>
                <a:lnTo>
                  <a:pt x="266026" y="1103285"/>
                </a:lnTo>
                <a:lnTo>
                  <a:pt x="299467" y="1085158"/>
                </a:lnTo>
                <a:lnTo>
                  <a:pt x="328142" y="1059167"/>
                </a:lnTo>
                <a:lnTo>
                  <a:pt x="426110" y="1059421"/>
                </a:lnTo>
                <a:lnTo>
                  <a:pt x="454623" y="1085585"/>
                </a:lnTo>
                <a:lnTo>
                  <a:pt x="487967" y="1103917"/>
                </a:lnTo>
                <a:lnTo>
                  <a:pt x="525285" y="1114726"/>
                </a:lnTo>
                <a:lnTo>
                  <a:pt x="565721" y="1118323"/>
                </a:lnTo>
                <a:lnTo>
                  <a:pt x="606221" y="1114933"/>
                </a:lnTo>
                <a:lnTo>
                  <a:pt x="643574" y="1104309"/>
                </a:lnTo>
                <a:lnTo>
                  <a:pt x="676976" y="1086141"/>
                </a:lnTo>
                <a:lnTo>
                  <a:pt x="705624" y="1060119"/>
                </a:lnTo>
                <a:lnTo>
                  <a:pt x="803719" y="1060373"/>
                </a:lnTo>
                <a:lnTo>
                  <a:pt x="832235" y="1086584"/>
                </a:lnTo>
                <a:lnTo>
                  <a:pt x="865571" y="1104922"/>
                </a:lnTo>
                <a:lnTo>
                  <a:pt x="902874" y="1115702"/>
                </a:lnTo>
                <a:lnTo>
                  <a:pt x="943292" y="1119238"/>
                </a:lnTo>
                <a:lnTo>
                  <a:pt x="983823" y="1115895"/>
                </a:lnTo>
                <a:lnTo>
                  <a:pt x="1021213" y="1105336"/>
                </a:lnTo>
                <a:lnTo>
                  <a:pt x="1054631" y="1087221"/>
                </a:lnTo>
                <a:lnTo>
                  <a:pt x="1083246" y="1061212"/>
                </a:lnTo>
                <a:lnTo>
                  <a:pt x="1181227" y="1061466"/>
                </a:lnTo>
                <a:lnTo>
                  <a:pt x="1209808" y="1087631"/>
                </a:lnTo>
                <a:lnTo>
                  <a:pt x="1243115" y="1105962"/>
                </a:lnTo>
                <a:lnTo>
                  <a:pt x="1280387" y="1116760"/>
                </a:lnTo>
                <a:lnTo>
                  <a:pt x="1320863" y="1120330"/>
                </a:lnTo>
                <a:lnTo>
                  <a:pt x="1361316" y="1116949"/>
                </a:lnTo>
                <a:lnTo>
                  <a:pt x="1398666" y="1106316"/>
                </a:lnTo>
                <a:lnTo>
                  <a:pt x="1432088" y="1088147"/>
                </a:lnTo>
                <a:lnTo>
                  <a:pt x="1460754" y="1062164"/>
                </a:lnTo>
                <a:lnTo>
                  <a:pt x="1558645" y="1062532"/>
                </a:lnTo>
                <a:lnTo>
                  <a:pt x="1587182" y="1088655"/>
                </a:lnTo>
                <a:lnTo>
                  <a:pt x="1620516" y="1106978"/>
                </a:lnTo>
                <a:lnTo>
                  <a:pt x="1657847" y="1117787"/>
                </a:lnTo>
                <a:lnTo>
                  <a:pt x="1698371" y="1121371"/>
                </a:lnTo>
                <a:lnTo>
                  <a:pt x="1741635" y="1116367"/>
                </a:lnTo>
                <a:lnTo>
                  <a:pt x="1781389" y="1101860"/>
                </a:lnTo>
                <a:lnTo>
                  <a:pt x="1816495" y="1078971"/>
                </a:lnTo>
                <a:lnTo>
                  <a:pt x="1845819" y="1048818"/>
                </a:lnTo>
                <a:lnTo>
                  <a:pt x="1868224" y="1012521"/>
                </a:lnTo>
                <a:lnTo>
                  <a:pt x="1882577" y="971198"/>
                </a:lnTo>
                <a:lnTo>
                  <a:pt x="1887740" y="925969"/>
                </a:lnTo>
                <a:lnTo>
                  <a:pt x="1888058" y="859967"/>
                </a:lnTo>
              </a:path>
            </a:pathLst>
          </a:custGeom>
          <a:ln w="50800">
            <a:solidFill>
              <a:srgbClr val="02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066995" y="3840604"/>
            <a:ext cx="1121227" cy="532043"/>
          </a:xfrm>
          <a:custGeom>
            <a:avLst/>
            <a:gdLst/>
            <a:ahLst/>
            <a:cxnLst/>
            <a:rect l="l" t="t" r="r" b="b"/>
            <a:pathLst>
              <a:path w="1121409" h="532129">
                <a:moveTo>
                  <a:pt x="531114" y="353237"/>
                </a:moveTo>
                <a:lnTo>
                  <a:pt x="508211" y="357855"/>
                </a:lnTo>
                <a:lnTo>
                  <a:pt x="489443" y="370455"/>
                </a:lnTo>
                <a:lnTo>
                  <a:pt x="476741" y="389156"/>
                </a:lnTo>
                <a:lnTo>
                  <a:pt x="472033" y="412076"/>
                </a:lnTo>
                <a:lnTo>
                  <a:pt x="476635" y="435091"/>
                </a:lnTo>
                <a:lnTo>
                  <a:pt x="489205" y="453869"/>
                </a:lnTo>
                <a:lnTo>
                  <a:pt x="507893" y="466565"/>
                </a:lnTo>
                <a:lnTo>
                  <a:pt x="530847" y="471335"/>
                </a:lnTo>
                <a:lnTo>
                  <a:pt x="553891" y="466767"/>
                </a:lnTo>
                <a:lnTo>
                  <a:pt x="572698" y="454174"/>
                </a:lnTo>
                <a:lnTo>
                  <a:pt x="585388" y="435452"/>
                </a:lnTo>
                <a:lnTo>
                  <a:pt x="590080" y="412496"/>
                </a:lnTo>
                <a:lnTo>
                  <a:pt x="585467" y="389451"/>
                </a:lnTo>
                <a:lnTo>
                  <a:pt x="572846" y="370641"/>
                </a:lnTo>
                <a:lnTo>
                  <a:pt x="554100" y="357944"/>
                </a:lnTo>
                <a:lnTo>
                  <a:pt x="531114" y="353237"/>
                </a:lnTo>
                <a:close/>
              </a:path>
              <a:path w="1121409" h="532129">
                <a:moveTo>
                  <a:pt x="1032738" y="354723"/>
                </a:moveTo>
                <a:lnTo>
                  <a:pt x="998275" y="361552"/>
                </a:lnTo>
                <a:lnTo>
                  <a:pt x="970067" y="380428"/>
                </a:lnTo>
                <a:lnTo>
                  <a:pt x="950989" y="408505"/>
                </a:lnTo>
                <a:lnTo>
                  <a:pt x="943914" y="442937"/>
                </a:lnTo>
                <a:lnTo>
                  <a:pt x="950778" y="477387"/>
                </a:lnTo>
                <a:lnTo>
                  <a:pt x="969689" y="505572"/>
                </a:lnTo>
                <a:lnTo>
                  <a:pt x="997782" y="524621"/>
                </a:lnTo>
                <a:lnTo>
                  <a:pt x="1032192" y="531660"/>
                </a:lnTo>
                <a:lnTo>
                  <a:pt x="1066705" y="524765"/>
                </a:lnTo>
                <a:lnTo>
                  <a:pt x="1094890" y="505877"/>
                </a:lnTo>
                <a:lnTo>
                  <a:pt x="1113900" y="477805"/>
                </a:lnTo>
                <a:lnTo>
                  <a:pt x="1120889" y="443357"/>
                </a:lnTo>
                <a:lnTo>
                  <a:pt x="1114093" y="408901"/>
                </a:lnTo>
                <a:lnTo>
                  <a:pt x="1095230" y="380723"/>
                </a:lnTo>
                <a:lnTo>
                  <a:pt x="1067159" y="361703"/>
                </a:lnTo>
                <a:lnTo>
                  <a:pt x="1032738" y="354723"/>
                </a:lnTo>
                <a:close/>
              </a:path>
              <a:path w="1121409" h="532129">
                <a:moveTo>
                  <a:pt x="768299" y="0"/>
                </a:moveTo>
                <a:lnTo>
                  <a:pt x="722309" y="9111"/>
                </a:lnTo>
                <a:lnTo>
                  <a:pt x="684672" y="34290"/>
                </a:lnTo>
                <a:lnTo>
                  <a:pt x="659242" y="71726"/>
                </a:lnTo>
                <a:lnTo>
                  <a:pt x="649871" y="117614"/>
                </a:lnTo>
                <a:lnTo>
                  <a:pt x="659043" y="163568"/>
                </a:lnTo>
                <a:lnTo>
                  <a:pt x="684222" y="201161"/>
                </a:lnTo>
                <a:lnTo>
                  <a:pt x="721644" y="226553"/>
                </a:lnTo>
                <a:lnTo>
                  <a:pt x="767549" y="235902"/>
                </a:lnTo>
                <a:lnTo>
                  <a:pt x="813446" y="226766"/>
                </a:lnTo>
                <a:lnTo>
                  <a:pt x="851022" y="201577"/>
                </a:lnTo>
                <a:lnTo>
                  <a:pt x="876436" y="164125"/>
                </a:lnTo>
                <a:lnTo>
                  <a:pt x="885850" y="118198"/>
                </a:lnTo>
                <a:lnTo>
                  <a:pt x="876727" y="72314"/>
                </a:lnTo>
                <a:lnTo>
                  <a:pt x="851544" y="34786"/>
                </a:lnTo>
                <a:lnTo>
                  <a:pt x="814127" y="9415"/>
                </a:lnTo>
                <a:lnTo>
                  <a:pt x="768299" y="0"/>
                </a:lnTo>
                <a:close/>
              </a:path>
              <a:path w="1121409" h="532129">
                <a:moveTo>
                  <a:pt x="266674" y="57594"/>
                </a:moveTo>
                <a:lnTo>
                  <a:pt x="232150" y="64403"/>
                </a:lnTo>
                <a:lnTo>
                  <a:pt x="203944" y="83273"/>
                </a:lnTo>
                <a:lnTo>
                  <a:pt x="184866" y="111354"/>
                </a:lnTo>
                <a:lnTo>
                  <a:pt x="177723" y="145796"/>
                </a:lnTo>
                <a:lnTo>
                  <a:pt x="184630" y="180293"/>
                </a:lnTo>
                <a:lnTo>
                  <a:pt x="203555" y="208480"/>
                </a:lnTo>
                <a:lnTo>
                  <a:pt x="231662" y="227527"/>
                </a:lnTo>
                <a:lnTo>
                  <a:pt x="266115" y="234607"/>
                </a:lnTo>
                <a:lnTo>
                  <a:pt x="300538" y="227715"/>
                </a:lnTo>
                <a:lnTo>
                  <a:pt x="328691" y="208840"/>
                </a:lnTo>
                <a:lnTo>
                  <a:pt x="347715" y="180766"/>
                </a:lnTo>
                <a:lnTo>
                  <a:pt x="354749" y="146278"/>
                </a:lnTo>
                <a:lnTo>
                  <a:pt x="347979" y="111797"/>
                </a:lnTo>
                <a:lnTo>
                  <a:pt x="329128" y="83629"/>
                </a:lnTo>
                <a:lnTo>
                  <a:pt x="301069" y="64614"/>
                </a:lnTo>
                <a:lnTo>
                  <a:pt x="266674" y="57594"/>
                </a:lnTo>
                <a:close/>
              </a:path>
              <a:path w="1121409" h="532129">
                <a:moveTo>
                  <a:pt x="88595" y="352145"/>
                </a:moveTo>
                <a:lnTo>
                  <a:pt x="54240" y="358915"/>
                </a:lnTo>
                <a:lnTo>
                  <a:pt x="26090" y="377758"/>
                </a:lnTo>
                <a:lnTo>
                  <a:pt x="7043" y="405816"/>
                </a:lnTo>
                <a:lnTo>
                  <a:pt x="0" y="440232"/>
                </a:lnTo>
                <a:lnTo>
                  <a:pt x="6870" y="474799"/>
                </a:lnTo>
                <a:lnTo>
                  <a:pt x="25771" y="503012"/>
                </a:lnTo>
                <a:lnTo>
                  <a:pt x="53849" y="522057"/>
                </a:lnTo>
                <a:lnTo>
                  <a:pt x="88252" y="529120"/>
                </a:lnTo>
                <a:lnTo>
                  <a:pt x="122730" y="522216"/>
                </a:lnTo>
                <a:lnTo>
                  <a:pt x="150925" y="503293"/>
                </a:lnTo>
                <a:lnTo>
                  <a:pt x="169992" y="475204"/>
                </a:lnTo>
                <a:lnTo>
                  <a:pt x="177088" y="440804"/>
                </a:lnTo>
                <a:lnTo>
                  <a:pt x="170157" y="406418"/>
                </a:lnTo>
                <a:lnTo>
                  <a:pt x="151230" y="378248"/>
                </a:lnTo>
                <a:lnTo>
                  <a:pt x="123108" y="359192"/>
                </a:lnTo>
                <a:lnTo>
                  <a:pt x="88595" y="352145"/>
                </a:lnTo>
                <a:close/>
              </a:path>
            </a:pathLst>
          </a:custGeom>
          <a:solidFill>
            <a:srgbClr val="FFC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538952" y="4193784"/>
            <a:ext cx="118091" cy="118091"/>
          </a:xfrm>
          <a:custGeom>
            <a:avLst/>
            <a:gdLst/>
            <a:ahLst/>
            <a:cxnLst/>
            <a:rect l="l" t="t" r="r" b="b"/>
            <a:pathLst>
              <a:path w="118109" h="118110">
                <a:moveTo>
                  <a:pt x="59080" y="0"/>
                </a:moveTo>
                <a:lnTo>
                  <a:pt x="36177" y="4618"/>
                </a:lnTo>
                <a:lnTo>
                  <a:pt x="17410" y="17218"/>
                </a:lnTo>
                <a:lnTo>
                  <a:pt x="4707" y="35918"/>
                </a:lnTo>
                <a:lnTo>
                  <a:pt x="0" y="58839"/>
                </a:lnTo>
                <a:lnTo>
                  <a:pt x="4601" y="81853"/>
                </a:lnTo>
                <a:lnTo>
                  <a:pt x="17171" y="100631"/>
                </a:lnTo>
                <a:lnTo>
                  <a:pt x="35859" y="113328"/>
                </a:lnTo>
                <a:lnTo>
                  <a:pt x="58813" y="118097"/>
                </a:lnTo>
                <a:lnTo>
                  <a:pt x="81858" y="113529"/>
                </a:lnTo>
                <a:lnTo>
                  <a:pt x="100664" y="100936"/>
                </a:lnTo>
                <a:lnTo>
                  <a:pt x="113354" y="82214"/>
                </a:lnTo>
                <a:lnTo>
                  <a:pt x="118046" y="59258"/>
                </a:lnTo>
                <a:lnTo>
                  <a:pt x="113433" y="36213"/>
                </a:lnTo>
                <a:lnTo>
                  <a:pt x="100812" y="17403"/>
                </a:lnTo>
                <a:lnTo>
                  <a:pt x="82067" y="4706"/>
                </a:lnTo>
                <a:lnTo>
                  <a:pt x="5908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010757" y="4195270"/>
            <a:ext cx="177136" cy="177136"/>
          </a:xfrm>
          <a:custGeom>
            <a:avLst/>
            <a:gdLst/>
            <a:ahLst/>
            <a:cxnLst/>
            <a:rect l="l" t="t" r="r" b="b"/>
            <a:pathLst>
              <a:path w="177165" h="177164">
                <a:moveTo>
                  <a:pt x="88823" y="0"/>
                </a:moveTo>
                <a:lnTo>
                  <a:pt x="54360" y="6829"/>
                </a:lnTo>
                <a:lnTo>
                  <a:pt x="26152" y="25704"/>
                </a:lnTo>
                <a:lnTo>
                  <a:pt x="7074" y="53781"/>
                </a:lnTo>
                <a:lnTo>
                  <a:pt x="0" y="88214"/>
                </a:lnTo>
                <a:lnTo>
                  <a:pt x="6863" y="122663"/>
                </a:lnTo>
                <a:lnTo>
                  <a:pt x="25774" y="150849"/>
                </a:lnTo>
                <a:lnTo>
                  <a:pt x="53867" y="169897"/>
                </a:lnTo>
                <a:lnTo>
                  <a:pt x="88277" y="176936"/>
                </a:lnTo>
                <a:lnTo>
                  <a:pt x="122790" y="170041"/>
                </a:lnTo>
                <a:lnTo>
                  <a:pt x="150976" y="151153"/>
                </a:lnTo>
                <a:lnTo>
                  <a:pt x="169986" y="123081"/>
                </a:lnTo>
                <a:lnTo>
                  <a:pt x="176974" y="88633"/>
                </a:lnTo>
                <a:lnTo>
                  <a:pt x="170178" y="54178"/>
                </a:lnTo>
                <a:lnTo>
                  <a:pt x="151315" y="26000"/>
                </a:lnTo>
                <a:lnTo>
                  <a:pt x="123244" y="6980"/>
                </a:lnTo>
                <a:lnTo>
                  <a:pt x="88823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716761" y="3840603"/>
            <a:ext cx="236182" cy="236182"/>
          </a:xfrm>
          <a:custGeom>
            <a:avLst/>
            <a:gdLst/>
            <a:ahLst/>
            <a:cxnLst/>
            <a:rect l="l" t="t" r="r" b="b"/>
            <a:pathLst>
              <a:path w="236220" h="236220">
                <a:moveTo>
                  <a:pt x="118427" y="0"/>
                </a:moveTo>
                <a:lnTo>
                  <a:pt x="72437" y="9111"/>
                </a:lnTo>
                <a:lnTo>
                  <a:pt x="34801" y="34290"/>
                </a:lnTo>
                <a:lnTo>
                  <a:pt x="9371" y="71726"/>
                </a:lnTo>
                <a:lnTo>
                  <a:pt x="0" y="117614"/>
                </a:lnTo>
                <a:lnTo>
                  <a:pt x="9171" y="163568"/>
                </a:lnTo>
                <a:lnTo>
                  <a:pt x="34350" y="201161"/>
                </a:lnTo>
                <a:lnTo>
                  <a:pt x="71773" y="226553"/>
                </a:lnTo>
                <a:lnTo>
                  <a:pt x="117678" y="235902"/>
                </a:lnTo>
                <a:lnTo>
                  <a:pt x="163575" y="226766"/>
                </a:lnTo>
                <a:lnTo>
                  <a:pt x="201150" y="201577"/>
                </a:lnTo>
                <a:lnTo>
                  <a:pt x="226565" y="164125"/>
                </a:lnTo>
                <a:lnTo>
                  <a:pt x="235978" y="118198"/>
                </a:lnTo>
                <a:lnTo>
                  <a:pt x="226855" y="72314"/>
                </a:lnTo>
                <a:lnTo>
                  <a:pt x="201672" y="34786"/>
                </a:lnTo>
                <a:lnTo>
                  <a:pt x="164255" y="9415"/>
                </a:lnTo>
                <a:lnTo>
                  <a:pt x="118427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244690" y="3898189"/>
            <a:ext cx="177136" cy="177136"/>
          </a:xfrm>
          <a:custGeom>
            <a:avLst/>
            <a:gdLst/>
            <a:ahLst/>
            <a:cxnLst/>
            <a:rect l="l" t="t" r="r" b="b"/>
            <a:pathLst>
              <a:path w="177165" h="177164">
                <a:moveTo>
                  <a:pt x="88950" y="0"/>
                </a:moveTo>
                <a:lnTo>
                  <a:pt x="54426" y="6809"/>
                </a:lnTo>
                <a:lnTo>
                  <a:pt x="26220" y="25679"/>
                </a:lnTo>
                <a:lnTo>
                  <a:pt x="7142" y="53760"/>
                </a:lnTo>
                <a:lnTo>
                  <a:pt x="0" y="88201"/>
                </a:lnTo>
                <a:lnTo>
                  <a:pt x="6906" y="122698"/>
                </a:lnTo>
                <a:lnTo>
                  <a:pt x="25831" y="150885"/>
                </a:lnTo>
                <a:lnTo>
                  <a:pt x="53938" y="169933"/>
                </a:lnTo>
                <a:lnTo>
                  <a:pt x="88392" y="177012"/>
                </a:lnTo>
                <a:lnTo>
                  <a:pt x="122814" y="170121"/>
                </a:lnTo>
                <a:lnTo>
                  <a:pt x="150968" y="151245"/>
                </a:lnTo>
                <a:lnTo>
                  <a:pt x="169991" y="123171"/>
                </a:lnTo>
                <a:lnTo>
                  <a:pt x="177025" y="88684"/>
                </a:lnTo>
                <a:lnTo>
                  <a:pt x="170255" y="54203"/>
                </a:lnTo>
                <a:lnTo>
                  <a:pt x="151404" y="26034"/>
                </a:lnTo>
                <a:lnTo>
                  <a:pt x="123345" y="7020"/>
                </a:lnTo>
                <a:lnTo>
                  <a:pt x="8895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066995" y="4192693"/>
            <a:ext cx="177136" cy="177136"/>
          </a:xfrm>
          <a:custGeom>
            <a:avLst/>
            <a:gdLst/>
            <a:ahLst/>
            <a:cxnLst/>
            <a:rect l="l" t="t" r="r" b="b"/>
            <a:pathLst>
              <a:path w="177165" h="177164">
                <a:moveTo>
                  <a:pt x="88595" y="0"/>
                </a:moveTo>
                <a:lnTo>
                  <a:pt x="54240" y="6769"/>
                </a:lnTo>
                <a:lnTo>
                  <a:pt x="26090" y="25612"/>
                </a:lnTo>
                <a:lnTo>
                  <a:pt x="7043" y="53670"/>
                </a:lnTo>
                <a:lnTo>
                  <a:pt x="0" y="88087"/>
                </a:lnTo>
                <a:lnTo>
                  <a:pt x="6870" y="122653"/>
                </a:lnTo>
                <a:lnTo>
                  <a:pt x="25771" y="150866"/>
                </a:lnTo>
                <a:lnTo>
                  <a:pt x="53849" y="169911"/>
                </a:lnTo>
                <a:lnTo>
                  <a:pt x="88252" y="176974"/>
                </a:lnTo>
                <a:lnTo>
                  <a:pt x="122730" y="170070"/>
                </a:lnTo>
                <a:lnTo>
                  <a:pt x="150925" y="151147"/>
                </a:lnTo>
                <a:lnTo>
                  <a:pt x="169992" y="123058"/>
                </a:lnTo>
                <a:lnTo>
                  <a:pt x="177088" y="88658"/>
                </a:lnTo>
                <a:lnTo>
                  <a:pt x="170157" y="54272"/>
                </a:lnTo>
                <a:lnTo>
                  <a:pt x="151230" y="26103"/>
                </a:lnTo>
                <a:lnTo>
                  <a:pt x="123108" y="7046"/>
                </a:lnTo>
                <a:lnTo>
                  <a:pt x="88595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218379" y="4603914"/>
            <a:ext cx="142217" cy="699656"/>
          </a:xfrm>
          <a:custGeom>
            <a:avLst/>
            <a:gdLst/>
            <a:ahLst/>
            <a:cxnLst/>
            <a:rect l="l" t="t" r="r" b="b"/>
            <a:pathLst>
              <a:path w="142240" h="699770">
                <a:moveTo>
                  <a:pt x="0" y="0"/>
                </a:moveTo>
                <a:lnTo>
                  <a:pt x="141884" y="699731"/>
                </a:lnTo>
              </a:path>
            </a:pathLst>
          </a:custGeom>
          <a:ln w="50800">
            <a:solidFill>
              <a:srgbClr val="02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834306" y="4599521"/>
            <a:ext cx="142217" cy="699656"/>
          </a:xfrm>
          <a:custGeom>
            <a:avLst/>
            <a:gdLst/>
            <a:ahLst/>
            <a:cxnLst/>
            <a:rect l="l" t="t" r="r" b="b"/>
            <a:pathLst>
              <a:path w="142240" h="699770">
                <a:moveTo>
                  <a:pt x="141884" y="0"/>
                </a:moveTo>
                <a:lnTo>
                  <a:pt x="0" y="699706"/>
                </a:lnTo>
              </a:path>
            </a:pathLst>
          </a:custGeom>
          <a:ln w="50800">
            <a:solidFill>
              <a:srgbClr val="02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597260" y="4604828"/>
            <a:ext cx="0" cy="707275"/>
          </a:xfrm>
          <a:custGeom>
            <a:avLst/>
            <a:gdLst/>
            <a:ahLst/>
            <a:cxnLst/>
            <a:rect l="l" t="t" r="r" b="b"/>
            <a:pathLst>
              <a:path h="707389">
                <a:moveTo>
                  <a:pt x="0" y="0"/>
                </a:moveTo>
                <a:lnTo>
                  <a:pt x="0" y="707097"/>
                </a:lnTo>
              </a:path>
            </a:pathLst>
          </a:custGeom>
          <a:ln w="50800">
            <a:solidFill>
              <a:srgbClr val="02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17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extbook New Light" panose="020B0503020503020204" pitchFamily="34" charset="-52"/>
                <a:cs typeface="Calibri"/>
              </a:rPr>
              <a:t>kassa.yandex.ru</a:t>
            </a:r>
            <a:br>
              <a:rPr lang="ru-RU" dirty="0">
                <a:latin typeface="Textbook New Light" panose="020B0503020503020204" pitchFamily="34" charset="-52"/>
                <a:cs typeface="Calibri"/>
              </a:rPr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>
          <a:xfrm>
            <a:off x="2412007" y="7432006"/>
            <a:ext cx="4345199" cy="501595"/>
          </a:xfrm>
        </p:spPr>
        <p:txBody>
          <a:bodyPr/>
          <a:lstStyle/>
          <a:p>
            <a:r>
              <a:rPr lang="en-US" altLang="zh-CN" dirty="0" smtClean="0"/>
              <a:t>zaitseva</a:t>
            </a:r>
            <a:r>
              <a:rPr lang="en-US" dirty="0" smtClean="0"/>
              <a:t>@yamoney.ru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 smtClean="0"/>
              <a:t>+7 92</a:t>
            </a:r>
            <a:r>
              <a:rPr lang="en-US" dirty="0"/>
              <a:t>5</a:t>
            </a:r>
            <a:r>
              <a:rPr lang="ru-RU" dirty="0" smtClean="0"/>
              <a:t> 7</a:t>
            </a:r>
            <a:r>
              <a:rPr lang="en-US" dirty="0" smtClean="0"/>
              <a:t>80 3270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4"/>
          </p:nvPr>
        </p:nvSpPr>
        <p:spPr>
          <a:xfrm>
            <a:off x="1645206" y="3853605"/>
            <a:ext cx="10224000" cy="1926287"/>
          </a:xfrm>
        </p:spPr>
        <p:txBody>
          <a:bodyPr/>
          <a:lstStyle/>
          <a:p>
            <a:r>
              <a:rPr lang="ru-RU" sz="4000" dirty="0" smtClean="0"/>
              <a:t>Дарья Зайцева</a:t>
            </a:r>
          </a:p>
        </p:txBody>
      </p:sp>
    </p:spTree>
    <p:extLst>
      <p:ext uri="{BB962C8B-B14F-4D97-AF65-F5344CB8AC3E}">
        <p14:creationId xmlns:p14="http://schemas.microsoft.com/office/powerpoint/2010/main" val="423090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 – команда!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7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>
            <a:spLocks/>
          </p:cNvSpPr>
          <p:nvPr/>
        </p:nvSpPr>
        <p:spPr>
          <a:xfrm>
            <a:off x="622806" y="688062"/>
            <a:ext cx="12780000" cy="61555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75251" rtl="0" eaLnBrk="1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943350" algn="l"/>
              </a:tabLst>
              <a:defRPr sz="60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82550">
              <a:lnSpc>
                <a:spcPct val="100000"/>
              </a:lnSpc>
            </a:pPr>
            <a:r>
              <a:rPr lang="ru-RU" sz="4000" spc="-114" dirty="0" smtClean="0">
                <a:latin typeface="+mj-lt"/>
                <a:cs typeface="Tahoma"/>
              </a:rPr>
              <a:t>Развитие </a:t>
            </a:r>
            <a:r>
              <a:rPr lang="ru-RU" sz="4000" spc="-45" dirty="0" smtClean="0">
                <a:latin typeface="+mj-lt"/>
                <a:cs typeface="Tahoma"/>
              </a:rPr>
              <a:t>способов </a:t>
            </a:r>
            <a:r>
              <a:rPr lang="ru-RU" sz="4000" spc="-170" dirty="0" smtClean="0">
                <a:latin typeface="+mj-lt"/>
                <a:cs typeface="Tahoma"/>
              </a:rPr>
              <a:t>оплаты</a:t>
            </a:r>
            <a:r>
              <a:rPr lang="en-US" sz="4000" spc="-170" dirty="0" smtClean="0">
                <a:latin typeface="+mj-lt"/>
                <a:cs typeface="Tahoma"/>
              </a:rPr>
              <a:t> </a:t>
            </a:r>
            <a:r>
              <a:rPr lang="ru-RU" sz="4000" spc="-940" dirty="0" smtClean="0">
                <a:latin typeface="+mj-lt"/>
                <a:cs typeface="Tahoma"/>
              </a:rPr>
              <a:t> </a:t>
            </a:r>
            <a:r>
              <a:rPr lang="ru-RU" sz="4000" spc="-210" dirty="0" smtClean="0">
                <a:latin typeface="+mj-lt"/>
                <a:cs typeface="Tahoma"/>
              </a:rPr>
              <a:t>в </a:t>
            </a:r>
            <a:r>
              <a:rPr lang="ru-RU" sz="4000" spc="-10" dirty="0" smtClean="0">
                <a:latin typeface="+mj-lt"/>
                <a:cs typeface="Tahoma"/>
              </a:rPr>
              <a:t>России</a:t>
            </a:r>
            <a:endParaRPr lang="ru-RU" sz="4000" spc="-10" dirty="0">
              <a:latin typeface="+mj-lt"/>
              <a:cs typeface="Tahoma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320006"/>
            <a:ext cx="13003213" cy="4529452"/>
          </a:xfrm>
          <a:prstGeom prst="rect">
            <a:avLst/>
          </a:prstGeom>
        </p:spPr>
      </p:pic>
      <p:sp>
        <p:nvSpPr>
          <p:cNvPr id="9" name="object 3"/>
          <p:cNvSpPr txBox="1"/>
          <p:nvPr/>
        </p:nvSpPr>
        <p:spPr>
          <a:xfrm>
            <a:off x="1389606" y="3853606"/>
            <a:ext cx="526634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90" dirty="0">
                <a:solidFill>
                  <a:srgbClr val="19171C"/>
                </a:solidFill>
                <a:cs typeface="Tahoma"/>
              </a:rPr>
              <a:t>Оплата </a:t>
            </a:r>
            <a:r>
              <a:rPr sz="2400" spc="-75" dirty="0">
                <a:solidFill>
                  <a:srgbClr val="19171C"/>
                </a:solidFill>
                <a:cs typeface="Tahoma"/>
              </a:rPr>
              <a:t>овцами, </a:t>
            </a:r>
            <a:r>
              <a:rPr sz="2400" spc="-70" dirty="0">
                <a:solidFill>
                  <a:srgbClr val="19171C"/>
                </a:solidFill>
                <a:cs typeface="Tahoma"/>
              </a:rPr>
              <a:t>шкурами,</a:t>
            </a:r>
            <a:r>
              <a:rPr sz="2400" spc="-445" dirty="0">
                <a:solidFill>
                  <a:srgbClr val="19171C"/>
                </a:solidFill>
                <a:cs typeface="Tahoma"/>
              </a:rPr>
              <a:t> </a:t>
            </a:r>
            <a:r>
              <a:rPr sz="2400" spc="-65" dirty="0">
                <a:solidFill>
                  <a:srgbClr val="19171C"/>
                </a:solidFill>
                <a:cs typeface="Tahoma"/>
              </a:rPr>
              <a:t>едой</a:t>
            </a:r>
            <a:endParaRPr sz="2400" dirty="0">
              <a:cs typeface="Tahom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313206" y="1553206"/>
            <a:ext cx="367857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ru-RU" sz="2800" b="1" spc="-85" dirty="0" smtClean="0">
                <a:solidFill>
                  <a:schemeClr val="tx2"/>
                </a:solidFill>
                <a:latin typeface="+mj-lt"/>
                <a:cs typeface="Tahoma"/>
              </a:rPr>
              <a:t>Безналичная оплата</a:t>
            </a:r>
          </a:p>
          <a:p>
            <a:pPr marL="12700" algn="r">
              <a:lnSpc>
                <a:spcPct val="100000"/>
              </a:lnSpc>
            </a:pPr>
            <a:r>
              <a:rPr lang="ru-RU" sz="2800" b="1" spc="-85" dirty="0" smtClean="0">
                <a:solidFill>
                  <a:schemeClr val="tx2"/>
                </a:solidFill>
                <a:latin typeface="+mj-lt"/>
                <a:cs typeface="Tahoma"/>
              </a:rPr>
              <a:t>1998 - 2015</a:t>
            </a:r>
          </a:p>
        </p:txBody>
      </p:sp>
      <p:sp>
        <p:nvSpPr>
          <p:cNvPr id="12" name="object 11"/>
          <p:cNvSpPr txBox="1"/>
          <p:nvPr/>
        </p:nvSpPr>
        <p:spPr>
          <a:xfrm>
            <a:off x="10080006" y="5898406"/>
            <a:ext cx="645033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spc="-90" dirty="0" smtClean="0">
                <a:solidFill>
                  <a:srgbClr val="19171C"/>
                </a:solidFill>
                <a:latin typeface="+mj-lt"/>
                <a:cs typeface="Tahoma"/>
              </a:rPr>
              <a:t>Оплата монетами,</a:t>
            </a:r>
          </a:p>
          <a:p>
            <a:pPr marL="12700">
              <a:lnSpc>
                <a:spcPct val="100000"/>
              </a:lnSpc>
            </a:pPr>
            <a:r>
              <a:rPr lang="ru-RU" sz="2400" spc="-90" dirty="0">
                <a:solidFill>
                  <a:srgbClr val="19171C"/>
                </a:solidFill>
                <a:latin typeface="+mj-lt"/>
                <a:cs typeface="Tahoma"/>
              </a:rPr>
              <a:t>б</a:t>
            </a:r>
            <a:r>
              <a:rPr lang="ru-RU" sz="2400" spc="-90" dirty="0" smtClean="0">
                <a:solidFill>
                  <a:srgbClr val="19171C"/>
                </a:solidFill>
                <a:latin typeface="+mj-lt"/>
                <a:cs typeface="Tahoma"/>
              </a:rPr>
              <a:t>умажными деньгами</a:t>
            </a:r>
            <a:endParaRPr sz="2400" dirty="0">
              <a:latin typeface="+mj-lt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9188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60118" y="6619343"/>
            <a:ext cx="534339" cy="106785"/>
          </a:xfrm>
          <a:custGeom>
            <a:avLst/>
            <a:gdLst/>
            <a:ahLst/>
            <a:cxnLst/>
            <a:rect l="l" t="t" r="r" b="b"/>
            <a:pathLst>
              <a:path w="826134" h="165100">
                <a:moveTo>
                  <a:pt x="825566" y="164780"/>
                </a:moveTo>
                <a:lnTo>
                  <a:pt x="825566" y="0"/>
                </a:lnTo>
                <a:lnTo>
                  <a:pt x="0" y="0"/>
                </a:lnTo>
                <a:lnTo>
                  <a:pt x="0" y="164780"/>
                </a:lnTo>
              </a:path>
            </a:pathLst>
          </a:custGeom>
          <a:ln w="62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39169" y="5577919"/>
            <a:ext cx="1136857" cy="713407"/>
          </a:xfrm>
          <a:custGeom>
            <a:avLst/>
            <a:gdLst/>
            <a:ahLst/>
            <a:cxnLst/>
            <a:rect l="l" t="t" r="r" b="b"/>
            <a:pathLst>
              <a:path w="1757679" h="1102995">
                <a:moveTo>
                  <a:pt x="1757244" y="970829"/>
                </a:moveTo>
                <a:lnTo>
                  <a:pt x="1737836" y="1037174"/>
                </a:lnTo>
                <a:lnTo>
                  <a:pt x="1686948" y="1084499"/>
                </a:lnTo>
                <a:lnTo>
                  <a:pt x="1615584" y="1102552"/>
                </a:lnTo>
                <a:lnTo>
                  <a:pt x="141681" y="1102552"/>
                </a:lnTo>
                <a:lnTo>
                  <a:pt x="70306" y="1084499"/>
                </a:lnTo>
                <a:lnTo>
                  <a:pt x="19411" y="1037174"/>
                </a:lnTo>
                <a:lnTo>
                  <a:pt x="0" y="970829"/>
                </a:lnTo>
                <a:lnTo>
                  <a:pt x="0" y="131723"/>
                </a:lnTo>
                <a:lnTo>
                  <a:pt x="19411" y="65374"/>
                </a:lnTo>
                <a:lnTo>
                  <a:pt x="70306" y="18051"/>
                </a:lnTo>
                <a:lnTo>
                  <a:pt x="141681" y="0"/>
                </a:lnTo>
                <a:lnTo>
                  <a:pt x="1615584" y="0"/>
                </a:lnTo>
                <a:lnTo>
                  <a:pt x="1686948" y="18051"/>
                </a:lnTo>
                <a:lnTo>
                  <a:pt x="1737836" y="65374"/>
                </a:lnTo>
                <a:lnTo>
                  <a:pt x="1757244" y="131723"/>
                </a:lnTo>
                <a:lnTo>
                  <a:pt x="1757244" y="970829"/>
                </a:lnTo>
                <a:close/>
              </a:path>
            </a:pathLst>
          </a:custGeom>
          <a:ln w="62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31279" y="5887387"/>
            <a:ext cx="975446" cy="725728"/>
          </a:xfrm>
          <a:custGeom>
            <a:avLst/>
            <a:gdLst/>
            <a:ahLst/>
            <a:cxnLst/>
            <a:rect l="l" t="t" r="r" b="b"/>
            <a:pathLst>
              <a:path w="1508125" h="1122045">
                <a:moveTo>
                  <a:pt x="1507807" y="964630"/>
                </a:moveTo>
                <a:lnTo>
                  <a:pt x="1491780" y="1033545"/>
                </a:lnTo>
                <a:lnTo>
                  <a:pt x="1448828" y="1087075"/>
                </a:lnTo>
                <a:lnTo>
                  <a:pt x="1386644" y="1117526"/>
                </a:lnTo>
                <a:lnTo>
                  <a:pt x="1350744" y="1121693"/>
                </a:lnTo>
                <a:lnTo>
                  <a:pt x="157063" y="1121693"/>
                </a:lnTo>
                <a:lnTo>
                  <a:pt x="88147" y="1105666"/>
                </a:lnTo>
                <a:lnTo>
                  <a:pt x="34618" y="1062714"/>
                </a:lnTo>
                <a:lnTo>
                  <a:pt x="4166" y="1000530"/>
                </a:lnTo>
                <a:lnTo>
                  <a:pt x="0" y="964630"/>
                </a:lnTo>
                <a:lnTo>
                  <a:pt x="0" y="157063"/>
                </a:lnTo>
                <a:lnTo>
                  <a:pt x="16026" y="88147"/>
                </a:lnTo>
                <a:lnTo>
                  <a:pt x="58978" y="34618"/>
                </a:lnTo>
                <a:lnTo>
                  <a:pt x="121163" y="4166"/>
                </a:lnTo>
                <a:lnTo>
                  <a:pt x="157063" y="0"/>
                </a:lnTo>
                <a:lnTo>
                  <a:pt x="1350744" y="0"/>
                </a:lnTo>
                <a:lnTo>
                  <a:pt x="1419659" y="16026"/>
                </a:lnTo>
                <a:lnTo>
                  <a:pt x="1473189" y="58978"/>
                </a:lnTo>
                <a:lnTo>
                  <a:pt x="1503640" y="121163"/>
                </a:lnTo>
                <a:lnTo>
                  <a:pt x="1507807" y="157063"/>
                </a:lnTo>
                <a:lnTo>
                  <a:pt x="1507807" y="964630"/>
                </a:lnTo>
                <a:close/>
              </a:path>
            </a:pathLst>
          </a:custGeom>
          <a:ln w="62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3993" y="900949"/>
            <a:ext cx="11911074" cy="76944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8214">
              <a:lnSpc>
                <a:spcPct val="100000"/>
              </a:lnSpc>
            </a:pPr>
            <a:r>
              <a:rPr spc="-61" dirty="0"/>
              <a:t>Яндекс.Касса</a:t>
            </a:r>
          </a:p>
        </p:txBody>
      </p:sp>
      <p:sp>
        <p:nvSpPr>
          <p:cNvPr id="6" name="object 6"/>
          <p:cNvSpPr/>
          <p:nvPr/>
        </p:nvSpPr>
        <p:spPr>
          <a:xfrm>
            <a:off x="5530124" y="2951934"/>
            <a:ext cx="1277321" cy="659193"/>
          </a:xfrm>
          <a:custGeom>
            <a:avLst/>
            <a:gdLst/>
            <a:ahLst/>
            <a:cxnLst/>
            <a:rect l="l" t="t" r="r" b="b"/>
            <a:pathLst>
              <a:path w="1974850" h="1019175">
                <a:moveTo>
                  <a:pt x="1974233" y="1018670"/>
                </a:moveTo>
                <a:lnTo>
                  <a:pt x="0" y="1018670"/>
                </a:lnTo>
                <a:lnTo>
                  <a:pt x="0" y="0"/>
                </a:lnTo>
                <a:lnTo>
                  <a:pt x="1974233" y="0"/>
                </a:lnTo>
                <a:lnTo>
                  <a:pt x="1974233" y="1018670"/>
                </a:lnTo>
                <a:close/>
              </a:path>
            </a:pathLst>
          </a:custGeom>
          <a:solidFill>
            <a:srgbClr val="FFCF01"/>
          </a:solidFill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46010" y="2871077"/>
            <a:ext cx="1445303" cy="992281"/>
          </a:xfrm>
          <a:custGeom>
            <a:avLst/>
            <a:gdLst/>
            <a:ahLst/>
            <a:cxnLst/>
            <a:rect l="l" t="t" r="r" b="b"/>
            <a:pathLst>
              <a:path w="2234565" h="1534160">
                <a:moveTo>
                  <a:pt x="2120720" y="1533764"/>
                </a:moveTo>
                <a:lnTo>
                  <a:pt x="113598" y="1533764"/>
                </a:lnTo>
                <a:lnTo>
                  <a:pt x="77687" y="1527974"/>
                </a:lnTo>
                <a:lnTo>
                  <a:pt x="46503" y="1511849"/>
                </a:lnTo>
                <a:lnTo>
                  <a:pt x="21914" y="1487257"/>
                </a:lnTo>
                <a:lnTo>
                  <a:pt x="5790" y="1456066"/>
                </a:lnTo>
                <a:lnTo>
                  <a:pt x="0" y="1420145"/>
                </a:lnTo>
                <a:lnTo>
                  <a:pt x="0" y="113619"/>
                </a:lnTo>
                <a:lnTo>
                  <a:pt x="21914" y="46525"/>
                </a:lnTo>
                <a:lnTo>
                  <a:pt x="77687" y="5794"/>
                </a:lnTo>
                <a:lnTo>
                  <a:pt x="113598" y="0"/>
                </a:lnTo>
                <a:lnTo>
                  <a:pt x="2120720" y="0"/>
                </a:lnTo>
                <a:lnTo>
                  <a:pt x="2187839" y="21927"/>
                </a:lnTo>
                <a:lnTo>
                  <a:pt x="2228577" y="77714"/>
                </a:lnTo>
                <a:lnTo>
                  <a:pt x="2234371" y="113619"/>
                </a:lnTo>
                <a:lnTo>
                  <a:pt x="2234371" y="1420145"/>
                </a:lnTo>
                <a:lnTo>
                  <a:pt x="2212442" y="1487257"/>
                </a:lnTo>
                <a:lnTo>
                  <a:pt x="2156641" y="1527974"/>
                </a:lnTo>
                <a:lnTo>
                  <a:pt x="2120720" y="1533764"/>
                </a:lnTo>
                <a:close/>
              </a:path>
            </a:pathLst>
          </a:custGeom>
          <a:ln w="62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46037" y="3691650"/>
            <a:ext cx="1445303" cy="0"/>
          </a:xfrm>
          <a:custGeom>
            <a:avLst/>
            <a:gdLst/>
            <a:ahLst/>
            <a:cxnLst/>
            <a:rect l="l" t="t" r="r" b="b"/>
            <a:pathLst>
              <a:path w="2234565">
                <a:moveTo>
                  <a:pt x="0" y="0"/>
                </a:moveTo>
                <a:lnTo>
                  <a:pt x="2234371" y="0"/>
                </a:lnTo>
              </a:path>
            </a:pathLst>
          </a:custGeom>
          <a:ln w="62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36720" y="2958477"/>
            <a:ext cx="1264179" cy="646050"/>
          </a:xfrm>
          <a:custGeom>
            <a:avLst/>
            <a:gdLst/>
            <a:ahLst/>
            <a:cxnLst/>
            <a:rect l="l" t="t" r="r" b="b"/>
            <a:pathLst>
              <a:path w="1954529" h="998854">
                <a:moveTo>
                  <a:pt x="1953982" y="998430"/>
                </a:moveTo>
                <a:lnTo>
                  <a:pt x="0" y="998430"/>
                </a:lnTo>
                <a:lnTo>
                  <a:pt x="0" y="0"/>
                </a:lnTo>
                <a:lnTo>
                  <a:pt x="1953982" y="0"/>
                </a:lnTo>
                <a:lnTo>
                  <a:pt x="1953982" y="998430"/>
                </a:lnTo>
                <a:close/>
              </a:path>
            </a:pathLst>
          </a:custGeom>
          <a:ln w="62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84898" y="3863102"/>
            <a:ext cx="367589" cy="171678"/>
          </a:xfrm>
          <a:custGeom>
            <a:avLst/>
            <a:gdLst/>
            <a:ahLst/>
            <a:cxnLst/>
            <a:rect l="l" t="t" r="r" b="b"/>
            <a:pathLst>
              <a:path w="568325" h="265429">
                <a:moveTo>
                  <a:pt x="0" y="0"/>
                </a:moveTo>
                <a:lnTo>
                  <a:pt x="568076" y="0"/>
                </a:lnTo>
                <a:lnTo>
                  <a:pt x="568076" y="265112"/>
                </a:lnTo>
                <a:lnTo>
                  <a:pt x="0" y="265112"/>
                </a:lnTo>
                <a:lnTo>
                  <a:pt x="0" y="0"/>
                </a:lnTo>
                <a:close/>
              </a:path>
            </a:pathLst>
          </a:custGeom>
          <a:ln w="62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44119" y="3752880"/>
            <a:ext cx="49286" cy="49285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7873" y="0"/>
                </a:moveTo>
                <a:lnTo>
                  <a:pt x="23138" y="2973"/>
                </a:lnTo>
                <a:lnTo>
                  <a:pt x="11099" y="11084"/>
                </a:lnTo>
                <a:lnTo>
                  <a:pt x="2978" y="23116"/>
                </a:lnTo>
                <a:lnTo>
                  <a:pt x="0" y="37852"/>
                </a:lnTo>
                <a:lnTo>
                  <a:pt x="2978" y="52606"/>
                </a:lnTo>
                <a:lnTo>
                  <a:pt x="11099" y="64647"/>
                </a:lnTo>
                <a:lnTo>
                  <a:pt x="23138" y="72761"/>
                </a:lnTo>
                <a:lnTo>
                  <a:pt x="37873" y="75735"/>
                </a:lnTo>
                <a:lnTo>
                  <a:pt x="52620" y="72761"/>
                </a:lnTo>
                <a:lnTo>
                  <a:pt x="64665" y="64647"/>
                </a:lnTo>
                <a:lnTo>
                  <a:pt x="72788" y="52606"/>
                </a:lnTo>
                <a:lnTo>
                  <a:pt x="75767" y="37852"/>
                </a:lnTo>
                <a:lnTo>
                  <a:pt x="72788" y="23116"/>
                </a:lnTo>
                <a:lnTo>
                  <a:pt x="64665" y="11084"/>
                </a:lnTo>
                <a:lnTo>
                  <a:pt x="52620" y="2973"/>
                </a:lnTo>
                <a:lnTo>
                  <a:pt x="37873" y="0"/>
                </a:lnTo>
                <a:close/>
              </a:path>
            </a:pathLst>
          </a:custGeom>
          <a:solidFill>
            <a:srgbClr val="050505"/>
          </a:solidFill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80229" y="4039592"/>
            <a:ext cx="577054" cy="0"/>
          </a:xfrm>
          <a:custGeom>
            <a:avLst/>
            <a:gdLst/>
            <a:ahLst/>
            <a:cxnLst/>
            <a:rect l="l" t="t" r="r" b="b"/>
            <a:pathLst>
              <a:path w="892175">
                <a:moveTo>
                  <a:pt x="0" y="0"/>
                </a:moveTo>
                <a:lnTo>
                  <a:pt x="891742" y="0"/>
                </a:lnTo>
              </a:path>
            </a:pathLst>
          </a:custGeom>
          <a:ln w="62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829852" y="2951934"/>
            <a:ext cx="1277321" cy="659193"/>
          </a:xfrm>
          <a:custGeom>
            <a:avLst/>
            <a:gdLst/>
            <a:ahLst/>
            <a:cxnLst/>
            <a:rect l="l" t="t" r="r" b="b"/>
            <a:pathLst>
              <a:path w="1974850" h="1019175">
                <a:moveTo>
                  <a:pt x="1974233" y="1018670"/>
                </a:moveTo>
                <a:lnTo>
                  <a:pt x="0" y="1018670"/>
                </a:lnTo>
                <a:lnTo>
                  <a:pt x="0" y="0"/>
                </a:lnTo>
                <a:lnTo>
                  <a:pt x="1974233" y="0"/>
                </a:lnTo>
                <a:lnTo>
                  <a:pt x="1974233" y="1018670"/>
                </a:lnTo>
                <a:close/>
              </a:path>
            </a:pathLst>
          </a:custGeom>
          <a:solidFill>
            <a:srgbClr val="FFCF01"/>
          </a:solidFill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745738" y="2871077"/>
            <a:ext cx="1445303" cy="992281"/>
          </a:xfrm>
          <a:custGeom>
            <a:avLst/>
            <a:gdLst/>
            <a:ahLst/>
            <a:cxnLst/>
            <a:rect l="l" t="t" r="r" b="b"/>
            <a:pathLst>
              <a:path w="2234565" h="1534160">
                <a:moveTo>
                  <a:pt x="2120720" y="1533764"/>
                </a:moveTo>
                <a:lnTo>
                  <a:pt x="113598" y="1533764"/>
                </a:lnTo>
                <a:lnTo>
                  <a:pt x="77683" y="1527974"/>
                </a:lnTo>
                <a:lnTo>
                  <a:pt x="46498" y="1511849"/>
                </a:lnTo>
                <a:lnTo>
                  <a:pt x="21911" y="1487257"/>
                </a:lnTo>
                <a:lnTo>
                  <a:pt x="5789" y="1456066"/>
                </a:lnTo>
                <a:lnTo>
                  <a:pt x="0" y="1420145"/>
                </a:lnTo>
                <a:lnTo>
                  <a:pt x="0" y="113619"/>
                </a:lnTo>
                <a:lnTo>
                  <a:pt x="21911" y="46525"/>
                </a:lnTo>
                <a:lnTo>
                  <a:pt x="77683" y="5794"/>
                </a:lnTo>
                <a:lnTo>
                  <a:pt x="113598" y="0"/>
                </a:lnTo>
                <a:lnTo>
                  <a:pt x="2120720" y="0"/>
                </a:lnTo>
                <a:lnTo>
                  <a:pt x="2187839" y="21927"/>
                </a:lnTo>
                <a:lnTo>
                  <a:pt x="2228577" y="77714"/>
                </a:lnTo>
                <a:lnTo>
                  <a:pt x="2234371" y="113619"/>
                </a:lnTo>
                <a:lnTo>
                  <a:pt x="2234371" y="1420145"/>
                </a:lnTo>
                <a:lnTo>
                  <a:pt x="2212442" y="1487257"/>
                </a:lnTo>
                <a:lnTo>
                  <a:pt x="2156641" y="1527974"/>
                </a:lnTo>
                <a:lnTo>
                  <a:pt x="2120720" y="1533764"/>
                </a:lnTo>
                <a:close/>
              </a:path>
            </a:pathLst>
          </a:custGeom>
          <a:ln w="62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745705" y="3691650"/>
            <a:ext cx="1445303" cy="0"/>
          </a:xfrm>
          <a:custGeom>
            <a:avLst/>
            <a:gdLst/>
            <a:ahLst/>
            <a:cxnLst/>
            <a:rect l="l" t="t" r="r" b="b"/>
            <a:pathLst>
              <a:path w="2234565">
                <a:moveTo>
                  <a:pt x="0" y="0"/>
                </a:moveTo>
                <a:lnTo>
                  <a:pt x="2234371" y="0"/>
                </a:lnTo>
              </a:path>
            </a:pathLst>
          </a:custGeom>
          <a:ln w="62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836381" y="2958477"/>
            <a:ext cx="1264179" cy="646050"/>
          </a:xfrm>
          <a:custGeom>
            <a:avLst/>
            <a:gdLst/>
            <a:ahLst/>
            <a:cxnLst/>
            <a:rect l="l" t="t" r="r" b="b"/>
            <a:pathLst>
              <a:path w="1954530" h="998854">
                <a:moveTo>
                  <a:pt x="1953982" y="998430"/>
                </a:moveTo>
                <a:lnTo>
                  <a:pt x="0" y="998430"/>
                </a:lnTo>
                <a:lnTo>
                  <a:pt x="0" y="0"/>
                </a:lnTo>
                <a:lnTo>
                  <a:pt x="1953982" y="0"/>
                </a:lnTo>
                <a:lnTo>
                  <a:pt x="1953982" y="998430"/>
                </a:lnTo>
                <a:close/>
              </a:path>
            </a:pathLst>
          </a:custGeom>
          <a:ln w="62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284594" y="3863102"/>
            <a:ext cx="367589" cy="171678"/>
          </a:xfrm>
          <a:custGeom>
            <a:avLst/>
            <a:gdLst/>
            <a:ahLst/>
            <a:cxnLst/>
            <a:rect l="l" t="t" r="r" b="b"/>
            <a:pathLst>
              <a:path w="568325" h="265429">
                <a:moveTo>
                  <a:pt x="0" y="0"/>
                </a:moveTo>
                <a:lnTo>
                  <a:pt x="568087" y="0"/>
                </a:lnTo>
                <a:lnTo>
                  <a:pt x="568087" y="265112"/>
                </a:lnTo>
                <a:lnTo>
                  <a:pt x="0" y="265112"/>
                </a:lnTo>
                <a:lnTo>
                  <a:pt x="0" y="0"/>
                </a:lnTo>
                <a:close/>
              </a:path>
            </a:pathLst>
          </a:custGeom>
          <a:ln w="62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443813" y="3752880"/>
            <a:ext cx="49286" cy="49285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7873" y="0"/>
                </a:moveTo>
                <a:lnTo>
                  <a:pt x="23138" y="2973"/>
                </a:lnTo>
                <a:lnTo>
                  <a:pt x="11099" y="11084"/>
                </a:lnTo>
                <a:lnTo>
                  <a:pt x="2978" y="23116"/>
                </a:lnTo>
                <a:lnTo>
                  <a:pt x="0" y="37852"/>
                </a:lnTo>
                <a:lnTo>
                  <a:pt x="2978" y="52606"/>
                </a:lnTo>
                <a:lnTo>
                  <a:pt x="11099" y="64647"/>
                </a:lnTo>
                <a:lnTo>
                  <a:pt x="23138" y="72761"/>
                </a:lnTo>
                <a:lnTo>
                  <a:pt x="37873" y="75735"/>
                </a:lnTo>
                <a:lnTo>
                  <a:pt x="52620" y="72761"/>
                </a:lnTo>
                <a:lnTo>
                  <a:pt x="64665" y="64647"/>
                </a:lnTo>
                <a:lnTo>
                  <a:pt x="72788" y="52606"/>
                </a:lnTo>
                <a:lnTo>
                  <a:pt x="75767" y="37852"/>
                </a:lnTo>
                <a:lnTo>
                  <a:pt x="72788" y="23116"/>
                </a:lnTo>
                <a:lnTo>
                  <a:pt x="64665" y="11084"/>
                </a:lnTo>
                <a:lnTo>
                  <a:pt x="52620" y="2973"/>
                </a:lnTo>
                <a:lnTo>
                  <a:pt x="37873" y="0"/>
                </a:lnTo>
                <a:close/>
              </a:path>
            </a:pathLst>
          </a:custGeom>
          <a:solidFill>
            <a:srgbClr val="050505"/>
          </a:solidFill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179958" y="4039592"/>
            <a:ext cx="577054" cy="0"/>
          </a:xfrm>
          <a:custGeom>
            <a:avLst/>
            <a:gdLst/>
            <a:ahLst/>
            <a:cxnLst/>
            <a:rect l="l" t="t" r="r" b="b"/>
            <a:pathLst>
              <a:path w="892175">
                <a:moveTo>
                  <a:pt x="0" y="0"/>
                </a:moveTo>
                <a:lnTo>
                  <a:pt x="891742" y="0"/>
                </a:lnTo>
              </a:path>
            </a:pathLst>
          </a:custGeom>
          <a:ln w="62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21060" y="4264572"/>
            <a:ext cx="2569428" cy="820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14"/>
            <a:r>
              <a:rPr sz="2667" spc="-13" dirty="0">
                <a:latin typeface="Textbook New Light" panose="020B0503020503020204" pitchFamily="34" charset="-52"/>
                <a:cs typeface="Calibri"/>
              </a:rPr>
              <a:t>Банковские</a:t>
            </a:r>
            <a:r>
              <a:rPr sz="2667" spc="19" dirty="0">
                <a:latin typeface="Textbook New Light" panose="020B0503020503020204" pitchFamily="34" charset="-52"/>
                <a:cs typeface="Calibri"/>
              </a:rPr>
              <a:t> </a:t>
            </a:r>
            <a:r>
              <a:rPr sz="2667" spc="-45" dirty="0">
                <a:latin typeface="Textbook New Light" panose="020B0503020503020204" pitchFamily="34" charset="-52"/>
                <a:cs typeface="Calibri"/>
              </a:rPr>
              <a:t>карты</a:t>
            </a:r>
            <a:endParaRPr sz="2667" dirty="0">
              <a:latin typeface="Textbook New Light" panose="020B0503020503020204" pitchFamily="34" charset="-52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03994" y="4264572"/>
            <a:ext cx="2889375" cy="820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14"/>
            <a:r>
              <a:rPr sz="2667" spc="-45" dirty="0">
                <a:latin typeface="Textbook New Light" panose="020B0503020503020204" pitchFamily="34" charset="-52"/>
                <a:cs typeface="Calibri"/>
              </a:rPr>
              <a:t>Электронные</a:t>
            </a:r>
            <a:r>
              <a:rPr sz="2667" spc="19" dirty="0">
                <a:latin typeface="Textbook New Light" panose="020B0503020503020204" pitchFamily="34" charset="-52"/>
                <a:cs typeface="Calibri"/>
              </a:rPr>
              <a:t> </a:t>
            </a:r>
            <a:r>
              <a:rPr sz="2667" spc="-74" dirty="0">
                <a:latin typeface="Textbook New Light" panose="020B0503020503020204" pitchFamily="34" charset="-52"/>
                <a:cs typeface="Calibri"/>
              </a:rPr>
              <a:t>деньги</a:t>
            </a:r>
            <a:endParaRPr sz="2667" dirty="0">
              <a:latin typeface="Textbook New Light" panose="020B0503020503020204" pitchFamily="34" charset="-52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683174" y="4264572"/>
            <a:ext cx="1511018" cy="820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14"/>
            <a:r>
              <a:rPr sz="2667" spc="-42" dirty="0">
                <a:latin typeface="Textbook New Light" panose="020B0503020503020204" pitchFamily="34" charset="-52"/>
                <a:cs typeface="Calibri"/>
              </a:rPr>
              <a:t>Инвойсинг</a:t>
            </a:r>
            <a:endParaRPr sz="2667" dirty="0">
              <a:latin typeface="Textbook New Light" panose="020B0503020503020204" pitchFamily="34" charset="-52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96341" y="6879085"/>
            <a:ext cx="2777250" cy="820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14"/>
            <a:r>
              <a:rPr sz="2667" spc="22" dirty="0">
                <a:latin typeface="Textbook New Light" panose="020B0503020503020204" pitchFamily="34" charset="-52"/>
                <a:cs typeface="Calibri"/>
              </a:rPr>
              <a:t>Баланс</a:t>
            </a:r>
            <a:r>
              <a:rPr sz="2667" spc="19" dirty="0">
                <a:latin typeface="Textbook New Light" panose="020B0503020503020204" pitchFamily="34" charset="-52"/>
                <a:cs typeface="Calibri"/>
              </a:rPr>
              <a:t> </a:t>
            </a:r>
            <a:r>
              <a:rPr sz="2667" spc="-68" dirty="0">
                <a:latin typeface="Textbook New Light" panose="020B0503020503020204" pitchFamily="34" charset="-52"/>
                <a:cs typeface="Calibri"/>
              </a:rPr>
              <a:t>мобильного</a:t>
            </a:r>
            <a:endParaRPr sz="2667" dirty="0">
              <a:latin typeface="Textbook New Light" panose="020B0503020503020204" pitchFamily="34" charset="-52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03655" y="6879085"/>
            <a:ext cx="3039286" cy="820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14"/>
            <a:r>
              <a:rPr sz="2667" spc="-107" dirty="0">
                <a:latin typeface="Textbook New Light" panose="020B0503020503020204" pitchFamily="34" charset="-52"/>
                <a:cs typeface="Calibri"/>
              </a:rPr>
              <a:t>Мобильный</a:t>
            </a:r>
            <a:r>
              <a:rPr sz="2667" spc="19" dirty="0">
                <a:latin typeface="Textbook New Light" panose="020B0503020503020204" pitchFamily="34" charset="-52"/>
                <a:cs typeface="Calibri"/>
              </a:rPr>
              <a:t> </a:t>
            </a:r>
            <a:r>
              <a:rPr sz="2667" spc="-78" dirty="0">
                <a:latin typeface="Textbook New Light" panose="020B0503020503020204" pitchFamily="34" charset="-52"/>
                <a:cs typeface="Calibri"/>
              </a:rPr>
              <a:t>терминал</a:t>
            </a:r>
            <a:endParaRPr sz="2667" dirty="0">
              <a:latin typeface="Textbook New Light" panose="020B0503020503020204" pitchFamily="34" charset="-52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689947" y="6879085"/>
            <a:ext cx="1414089" cy="820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14"/>
            <a:r>
              <a:rPr sz="2667" spc="-58" dirty="0">
                <a:latin typeface="Textbook New Light" panose="020B0503020503020204" pitchFamily="34" charset="-52"/>
                <a:cs typeface="Calibri"/>
              </a:rPr>
              <a:t>Наличные</a:t>
            </a:r>
            <a:endParaRPr sz="2667" dirty="0">
              <a:latin typeface="Textbook New Light" panose="020B0503020503020204" pitchFamily="34" charset="-52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417648" y="5629600"/>
            <a:ext cx="175375" cy="0"/>
          </a:xfrm>
          <a:custGeom>
            <a:avLst/>
            <a:gdLst/>
            <a:ahLst/>
            <a:cxnLst/>
            <a:rect l="l" t="t" r="r" b="b"/>
            <a:pathLst>
              <a:path w="271144">
                <a:moveTo>
                  <a:pt x="0" y="0"/>
                </a:moveTo>
                <a:lnTo>
                  <a:pt x="270651" y="0"/>
                </a:lnTo>
              </a:path>
            </a:pathLst>
          </a:custGeom>
          <a:ln w="62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45400" y="5539451"/>
            <a:ext cx="719571" cy="1185315"/>
          </a:xfrm>
          <a:custGeom>
            <a:avLst/>
            <a:gdLst/>
            <a:ahLst/>
            <a:cxnLst/>
            <a:rect l="l" t="t" r="r" b="b"/>
            <a:pathLst>
              <a:path w="1112520" h="1832609">
                <a:moveTo>
                  <a:pt x="1112479" y="1773045"/>
                </a:moveTo>
                <a:lnTo>
                  <a:pt x="1107793" y="1796093"/>
                </a:lnTo>
                <a:lnTo>
                  <a:pt x="1095038" y="1814968"/>
                </a:lnTo>
                <a:lnTo>
                  <a:pt x="1076163" y="1827721"/>
                </a:lnTo>
                <a:lnTo>
                  <a:pt x="1053119" y="1832404"/>
                </a:lnTo>
                <a:lnTo>
                  <a:pt x="59359" y="1832404"/>
                </a:lnTo>
                <a:lnTo>
                  <a:pt x="36311" y="1827721"/>
                </a:lnTo>
                <a:lnTo>
                  <a:pt x="17436" y="1814968"/>
                </a:lnTo>
                <a:lnTo>
                  <a:pt x="4683" y="1796093"/>
                </a:lnTo>
                <a:lnTo>
                  <a:pt x="0" y="1773045"/>
                </a:lnTo>
                <a:lnTo>
                  <a:pt x="0" y="59369"/>
                </a:lnTo>
                <a:lnTo>
                  <a:pt x="4683" y="36319"/>
                </a:lnTo>
                <a:lnTo>
                  <a:pt x="17436" y="17441"/>
                </a:lnTo>
                <a:lnTo>
                  <a:pt x="36311" y="4685"/>
                </a:lnTo>
                <a:lnTo>
                  <a:pt x="59359" y="0"/>
                </a:lnTo>
                <a:lnTo>
                  <a:pt x="1053119" y="0"/>
                </a:lnTo>
                <a:lnTo>
                  <a:pt x="1076163" y="4685"/>
                </a:lnTo>
                <a:lnTo>
                  <a:pt x="1095038" y="17441"/>
                </a:lnTo>
                <a:lnTo>
                  <a:pt x="1107793" y="36319"/>
                </a:lnTo>
                <a:lnTo>
                  <a:pt x="1112479" y="59369"/>
                </a:lnTo>
                <a:lnTo>
                  <a:pt x="1112479" y="1773045"/>
                </a:lnTo>
                <a:close/>
              </a:path>
            </a:pathLst>
          </a:custGeom>
          <a:ln w="62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59964" y="5708384"/>
            <a:ext cx="493268" cy="768853"/>
          </a:xfrm>
          <a:custGeom>
            <a:avLst/>
            <a:gdLst/>
            <a:ahLst/>
            <a:cxnLst/>
            <a:rect l="l" t="t" r="r" b="b"/>
            <a:pathLst>
              <a:path w="762635" h="1188720">
                <a:moveTo>
                  <a:pt x="762332" y="1188110"/>
                </a:moveTo>
                <a:lnTo>
                  <a:pt x="0" y="1188110"/>
                </a:lnTo>
                <a:lnTo>
                  <a:pt x="0" y="0"/>
                </a:lnTo>
                <a:lnTo>
                  <a:pt x="762332" y="0"/>
                </a:lnTo>
                <a:lnTo>
                  <a:pt x="762332" y="1188110"/>
                </a:lnTo>
                <a:close/>
              </a:path>
            </a:pathLst>
          </a:custGeom>
          <a:solidFill>
            <a:srgbClr val="FFCF01"/>
          </a:solidFill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259964" y="5708384"/>
            <a:ext cx="493268" cy="768853"/>
          </a:xfrm>
          <a:custGeom>
            <a:avLst/>
            <a:gdLst/>
            <a:ahLst/>
            <a:cxnLst/>
            <a:rect l="l" t="t" r="r" b="b"/>
            <a:pathLst>
              <a:path w="762635" h="1188720">
                <a:moveTo>
                  <a:pt x="762332" y="1188110"/>
                </a:moveTo>
                <a:lnTo>
                  <a:pt x="0" y="1188110"/>
                </a:lnTo>
                <a:lnTo>
                  <a:pt x="0" y="0"/>
                </a:lnTo>
                <a:lnTo>
                  <a:pt x="762332" y="0"/>
                </a:lnTo>
                <a:lnTo>
                  <a:pt x="762332" y="1188110"/>
                </a:lnTo>
                <a:close/>
              </a:path>
            </a:pathLst>
          </a:custGeom>
          <a:ln w="62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514202" y="2871269"/>
            <a:ext cx="1436678" cy="1082637"/>
          </a:xfrm>
          <a:custGeom>
            <a:avLst/>
            <a:gdLst/>
            <a:ahLst/>
            <a:cxnLst/>
            <a:rect l="l" t="t" r="r" b="b"/>
            <a:pathLst>
              <a:path w="2221229" h="1673860">
                <a:moveTo>
                  <a:pt x="1883514" y="0"/>
                </a:moveTo>
                <a:lnTo>
                  <a:pt x="1845255" y="2142"/>
                </a:lnTo>
                <a:lnTo>
                  <a:pt x="137830" y="297620"/>
                </a:lnTo>
                <a:lnTo>
                  <a:pt x="101078" y="308470"/>
                </a:lnTo>
                <a:lnTo>
                  <a:pt x="41616" y="351535"/>
                </a:lnTo>
                <a:lnTo>
                  <a:pt x="6420" y="415230"/>
                </a:lnTo>
                <a:lnTo>
                  <a:pt x="0" y="451867"/>
                </a:lnTo>
                <a:lnTo>
                  <a:pt x="2138" y="490127"/>
                </a:lnTo>
                <a:lnTo>
                  <a:pt x="183075" y="1535530"/>
                </a:lnTo>
                <a:lnTo>
                  <a:pt x="193921" y="1572286"/>
                </a:lnTo>
                <a:lnTo>
                  <a:pt x="236979" y="1631749"/>
                </a:lnTo>
                <a:lnTo>
                  <a:pt x="300674" y="1666942"/>
                </a:lnTo>
                <a:lnTo>
                  <a:pt x="337315" y="1673361"/>
                </a:lnTo>
                <a:lnTo>
                  <a:pt x="375582" y="1671222"/>
                </a:lnTo>
                <a:lnTo>
                  <a:pt x="2082986" y="1375734"/>
                </a:lnTo>
                <a:lnTo>
                  <a:pt x="2119746" y="1364888"/>
                </a:lnTo>
                <a:lnTo>
                  <a:pt x="2179214" y="1321827"/>
                </a:lnTo>
                <a:lnTo>
                  <a:pt x="2214412" y="1258134"/>
                </a:lnTo>
                <a:lnTo>
                  <a:pt x="2220834" y="1221497"/>
                </a:lnTo>
                <a:lnTo>
                  <a:pt x="2218699" y="1183237"/>
                </a:lnTo>
                <a:lnTo>
                  <a:pt x="2037741" y="137824"/>
                </a:lnTo>
                <a:lnTo>
                  <a:pt x="2026899" y="101071"/>
                </a:lnTo>
                <a:lnTo>
                  <a:pt x="1983843" y="41610"/>
                </a:lnTo>
                <a:lnTo>
                  <a:pt x="1920152" y="6418"/>
                </a:lnTo>
                <a:lnTo>
                  <a:pt x="1883514" y="0"/>
                </a:lnTo>
                <a:close/>
              </a:path>
            </a:pathLst>
          </a:custGeom>
          <a:solidFill>
            <a:srgbClr val="FFCF01"/>
          </a:solidFill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514202" y="2871269"/>
            <a:ext cx="1436678" cy="1082637"/>
          </a:xfrm>
          <a:custGeom>
            <a:avLst/>
            <a:gdLst/>
            <a:ahLst/>
            <a:cxnLst/>
            <a:rect l="l" t="t" r="r" b="b"/>
            <a:pathLst>
              <a:path w="2221229" h="1673860">
                <a:moveTo>
                  <a:pt x="2218699" y="1183237"/>
                </a:moveTo>
                <a:lnTo>
                  <a:pt x="2220834" y="1221497"/>
                </a:lnTo>
                <a:lnTo>
                  <a:pt x="2200262" y="1291971"/>
                </a:lnTo>
                <a:lnTo>
                  <a:pt x="2152098" y="1346526"/>
                </a:lnTo>
                <a:lnTo>
                  <a:pt x="2082986" y="1375734"/>
                </a:lnTo>
                <a:lnTo>
                  <a:pt x="375582" y="1671222"/>
                </a:lnTo>
                <a:lnTo>
                  <a:pt x="337315" y="1673361"/>
                </a:lnTo>
                <a:lnTo>
                  <a:pt x="300674" y="1666942"/>
                </a:lnTo>
                <a:lnTo>
                  <a:pt x="236979" y="1631749"/>
                </a:lnTo>
                <a:lnTo>
                  <a:pt x="193921" y="1572286"/>
                </a:lnTo>
                <a:lnTo>
                  <a:pt x="183075" y="1535530"/>
                </a:lnTo>
                <a:lnTo>
                  <a:pt x="2138" y="490127"/>
                </a:lnTo>
                <a:lnTo>
                  <a:pt x="0" y="451867"/>
                </a:lnTo>
                <a:lnTo>
                  <a:pt x="6420" y="415230"/>
                </a:lnTo>
                <a:lnTo>
                  <a:pt x="41616" y="351535"/>
                </a:lnTo>
                <a:lnTo>
                  <a:pt x="101078" y="308470"/>
                </a:lnTo>
                <a:lnTo>
                  <a:pt x="137830" y="297620"/>
                </a:lnTo>
                <a:lnTo>
                  <a:pt x="1845255" y="2142"/>
                </a:lnTo>
                <a:lnTo>
                  <a:pt x="1883514" y="0"/>
                </a:lnTo>
                <a:lnTo>
                  <a:pt x="1920152" y="6418"/>
                </a:lnTo>
                <a:lnTo>
                  <a:pt x="1983843" y="41610"/>
                </a:lnTo>
                <a:lnTo>
                  <a:pt x="2026899" y="101071"/>
                </a:lnTo>
                <a:lnTo>
                  <a:pt x="2037741" y="137824"/>
                </a:lnTo>
                <a:lnTo>
                  <a:pt x="2218699" y="1183237"/>
                </a:lnTo>
                <a:close/>
              </a:path>
            </a:pathLst>
          </a:custGeom>
          <a:ln w="62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158945" y="3126284"/>
            <a:ext cx="1336464" cy="901924"/>
          </a:xfrm>
          <a:custGeom>
            <a:avLst/>
            <a:gdLst/>
            <a:ahLst/>
            <a:cxnLst/>
            <a:rect l="l" t="t" r="r" b="b"/>
            <a:pathLst>
              <a:path w="2066289" h="1394460">
                <a:moveTo>
                  <a:pt x="1899345" y="0"/>
                </a:moveTo>
                <a:lnTo>
                  <a:pt x="166549" y="0"/>
                </a:lnTo>
                <a:lnTo>
                  <a:pt x="128475" y="4418"/>
                </a:lnTo>
                <a:lnTo>
                  <a:pt x="62533" y="36709"/>
                </a:lnTo>
                <a:lnTo>
                  <a:pt x="16991" y="93473"/>
                </a:lnTo>
                <a:lnTo>
                  <a:pt x="0" y="166549"/>
                </a:lnTo>
                <a:lnTo>
                  <a:pt x="0" y="1227480"/>
                </a:lnTo>
                <a:lnTo>
                  <a:pt x="4417" y="1265548"/>
                </a:lnTo>
                <a:lnTo>
                  <a:pt x="36703" y="1331488"/>
                </a:lnTo>
                <a:lnTo>
                  <a:pt x="93464" y="1377035"/>
                </a:lnTo>
                <a:lnTo>
                  <a:pt x="166549" y="1394030"/>
                </a:lnTo>
                <a:lnTo>
                  <a:pt x="1899345" y="1394030"/>
                </a:lnTo>
                <a:lnTo>
                  <a:pt x="1937418" y="1389612"/>
                </a:lnTo>
                <a:lnTo>
                  <a:pt x="2003357" y="1357320"/>
                </a:lnTo>
                <a:lnTo>
                  <a:pt x="2048895" y="1300557"/>
                </a:lnTo>
                <a:lnTo>
                  <a:pt x="2065884" y="1227480"/>
                </a:lnTo>
                <a:lnTo>
                  <a:pt x="2065884" y="166549"/>
                </a:lnTo>
                <a:lnTo>
                  <a:pt x="2061467" y="128482"/>
                </a:lnTo>
                <a:lnTo>
                  <a:pt x="2029185" y="62542"/>
                </a:lnTo>
                <a:lnTo>
                  <a:pt x="1972429" y="16995"/>
                </a:lnTo>
                <a:lnTo>
                  <a:pt x="18993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158945" y="3126284"/>
            <a:ext cx="1336464" cy="901924"/>
          </a:xfrm>
          <a:custGeom>
            <a:avLst/>
            <a:gdLst/>
            <a:ahLst/>
            <a:cxnLst/>
            <a:rect l="l" t="t" r="r" b="b"/>
            <a:pathLst>
              <a:path w="2066289" h="1394460">
                <a:moveTo>
                  <a:pt x="2065884" y="1227480"/>
                </a:moveTo>
                <a:lnTo>
                  <a:pt x="2061467" y="1265548"/>
                </a:lnTo>
                <a:lnTo>
                  <a:pt x="2029185" y="1331488"/>
                </a:lnTo>
                <a:lnTo>
                  <a:pt x="1972429" y="1377035"/>
                </a:lnTo>
                <a:lnTo>
                  <a:pt x="1899345" y="1394030"/>
                </a:lnTo>
                <a:lnTo>
                  <a:pt x="166549" y="1394030"/>
                </a:lnTo>
                <a:lnTo>
                  <a:pt x="128475" y="1389612"/>
                </a:lnTo>
                <a:lnTo>
                  <a:pt x="62533" y="1357320"/>
                </a:lnTo>
                <a:lnTo>
                  <a:pt x="16991" y="1300557"/>
                </a:lnTo>
                <a:lnTo>
                  <a:pt x="0" y="1227480"/>
                </a:lnTo>
                <a:lnTo>
                  <a:pt x="0" y="166549"/>
                </a:lnTo>
                <a:lnTo>
                  <a:pt x="4417" y="128482"/>
                </a:lnTo>
                <a:lnTo>
                  <a:pt x="36703" y="62542"/>
                </a:lnTo>
                <a:lnTo>
                  <a:pt x="93464" y="16995"/>
                </a:lnTo>
                <a:lnTo>
                  <a:pt x="166549" y="0"/>
                </a:lnTo>
                <a:lnTo>
                  <a:pt x="1899345" y="0"/>
                </a:lnTo>
                <a:lnTo>
                  <a:pt x="1937418" y="4418"/>
                </a:lnTo>
                <a:lnTo>
                  <a:pt x="2003357" y="36709"/>
                </a:lnTo>
                <a:lnTo>
                  <a:pt x="2048895" y="93473"/>
                </a:lnTo>
                <a:lnTo>
                  <a:pt x="2065884" y="166549"/>
                </a:lnTo>
                <a:lnTo>
                  <a:pt x="2065884" y="1227480"/>
                </a:lnTo>
                <a:close/>
              </a:path>
            </a:pathLst>
          </a:custGeom>
          <a:ln w="62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170749" y="3368948"/>
            <a:ext cx="1315107" cy="0"/>
          </a:xfrm>
          <a:custGeom>
            <a:avLst/>
            <a:gdLst/>
            <a:ahLst/>
            <a:cxnLst/>
            <a:rect l="l" t="t" r="r" b="b"/>
            <a:pathLst>
              <a:path w="2033270">
                <a:moveTo>
                  <a:pt x="0" y="0"/>
                </a:moveTo>
                <a:lnTo>
                  <a:pt x="2032650" y="0"/>
                </a:lnTo>
              </a:path>
            </a:pathLst>
          </a:custGeom>
          <a:ln w="62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321011" y="3528677"/>
            <a:ext cx="85839" cy="85839"/>
          </a:xfrm>
          <a:custGeom>
            <a:avLst/>
            <a:gdLst/>
            <a:ahLst/>
            <a:cxnLst/>
            <a:rect l="l" t="t" r="r" b="b"/>
            <a:pathLst>
              <a:path w="132714" h="132714">
                <a:moveTo>
                  <a:pt x="66312" y="0"/>
                </a:moveTo>
                <a:lnTo>
                  <a:pt x="40503" y="5206"/>
                </a:lnTo>
                <a:lnTo>
                  <a:pt x="19424" y="19407"/>
                </a:lnTo>
                <a:lnTo>
                  <a:pt x="5212" y="40472"/>
                </a:lnTo>
                <a:lnTo>
                  <a:pt x="0" y="66270"/>
                </a:lnTo>
                <a:lnTo>
                  <a:pt x="5212" y="92098"/>
                </a:lnTo>
                <a:lnTo>
                  <a:pt x="19424" y="113178"/>
                </a:lnTo>
                <a:lnTo>
                  <a:pt x="40503" y="127385"/>
                </a:lnTo>
                <a:lnTo>
                  <a:pt x="66312" y="132592"/>
                </a:lnTo>
                <a:lnTo>
                  <a:pt x="92112" y="127385"/>
                </a:lnTo>
                <a:lnTo>
                  <a:pt x="113173" y="113178"/>
                </a:lnTo>
                <a:lnTo>
                  <a:pt x="127368" y="92098"/>
                </a:lnTo>
                <a:lnTo>
                  <a:pt x="132571" y="66270"/>
                </a:lnTo>
                <a:lnTo>
                  <a:pt x="127368" y="40472"/>
                </a:lnTo>
                <a:lnTo>
                  <a:pt x="113173" y="19407"/>
                </a:lnTo>
                <a:lnTo>
                  <a:pt x="92112" y="5206"/>
                </a:lnTo>
                <a:lnTo>
                  <a:pt x="66312" y="0"/>
                </a:lnTo>
                <a:close/>
              </a:path>
            </a:pathLst>
          </a:custGeom>
          <a:solidFill>
            <a:srgbClr val="020202"/>
          </a:solidFill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526185" y="3528677"/>
            <a:ext cx="85839" cy="85839"/>
          </a:xfrm>
          <a:custGeom>
            <a:avLst/>
            <a:gdLst/>
            <a:ahLst/>
            <a:cxnLst/>
            <a:rect l="l" t="t" r="r" b="b"/>
            <a:pathLst>
              <a:path w="132714" h="132714">
                <a:moveTo>
                  <a:pt x="66259" y="0"/>
                </a:moveTo>
                <a:lnTo>
                  <a:pt x="40489" y="5206"/>
                </a:lnTo>
                <a:lnTo>
                  <a:pt x="19426" y="19407"/>
                </a:lnTo>
                <a:lnTo>
                  <a:pt x="5214" y="40472"/>
                </a:lnTo>
                <a:lnTo>
                  <a:pt x="0" y="66270"/>
                </a:lnTo>
                <a:lnTo>
                  <a:pt x="5214" y="92098"/>
                </a:lnTo>
                <a:lnTo>
                  <a:pt x="19426" y="113178"/>
                </a:lnTo>
                <a:lnTo>
                  <a:pt x="40489" y="127385"/>
                </a:lnTo>
                <a:lnTo>
                  <a:pt x="66259" y="132592"/>
                </a:lnTo>
                <a:lnTo>
                  <a:pt x="92102" y="127385"/>
                </a:lnTo>
                <a:lnTo>
                  <a:pt x="113203" y="113178"/>
                </a:lnTo>
                <a:lnTo>
                  <a:pt x="127429" y="92098"/>
                </a:lnTo>
                <a:lnTo>
                  <a:pt x="132645" y="66270"/>
                </a:lnTo>
                <a:lnTo>
                  <a:pt x="127429" y="40472"/>
                </a:lnTo>
                <a:lnTo>
                  <a:pt x="113203" y="19407"/>
                </a:lnTo>
                <a:lnTo>
                  <a:pt x="92102" y="5206"/>
                </a:lnTo>
                <a:lnTo>
                  <a:pt x="66259" y="0"/>
                </a:lnTo>
                <a:close/>
              </a:path>
            </a:pathLst>
          </a:custGeom>
          <a:solidFill>
            <a:srgbClr val="020202"/>
          </a:solidFill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731364" y="3528677"/>
            <a:ext cx="85839" cy="85839"/>
          </a:xfrm>
          <a:custGeom>
            <a:avLst/>
            <a:gdLst/>
            <a:ahLst/>
            <a:cxnLst/>
            <a:rect l="l" t="t" r="r" b="b"/>
            <a:pathLst>
              <a:path w="132714" h="132714">
                <a:moveTo>
                  <a:pt x="66333" y="0"/>
                </a:moveTo>
                <a:lnTo>
                  <a:pt x="40498" y="5206"/>
                </a:lnTo>
                <a:lnTo>
                  <a:pt x="19415" y="19407"/>
                </a:lnTo>
                <a:lnTo>
                  <a:pt x="5207" y="40472"/>
                </a:lnTo>
                <a:lnTo>
                  <a:pt x="0" y="66270"/>
                </a:lnTo>
                <a:lnTo>
                  <a:pt x="5207" y="92098"/>
                </a:lnTo>
                <a:lnTo>
                  <a:pt x="19415" y="113178"/>
                </a:lnTo>
                <a:lnTo>
                  <a:pt x="40498" y="127385"/>
                </a:lnTo>
                <a:lnTo>
                  <a:pt x="66333" y="132592"/>
                </a:lnTo>
                <a:lnTo>
                  <a:pt x="92126" y="127385"/>
                </a:lnTo>
                <a:lnTo>
                  <a:pt x="113191" y="113178"/>
                </a:lnTo>
                <a:lnTo>
                  <a:pt x="127394" y="92098"/>
                </a:lnTo>
                <a:lnTo>
                  <a:pt x="132603" y="66270"/>
                </a:lnTo>
                <a:lnTo>
                  <a:pt x="127394" y="40472"/>
                </a:lnTo>
                <a:lnTo>
                  <a:pt x="113191" y="19407"/>
                </a:lnTo>
                <a:lnTo>
                  <a:pt x="92126" y="5206"/>
                </a:lnTo>
                <a:lnTo>
                  <a:pt x="66333" y="0"/>
                </a:lnTo>
                <a:close/>
              </a:path>
            </a:pathLst>
          </a:custGeom>
          <a:solidFill>
            <a:srgbClr val="020202"/>
          </a:solidFill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178721" y="3695598"/>
            <a:ext cx="196322" cy="196321"/>
          </a:xfrm>
          <a:custGeom>
            <a:avLst/>
            <a:gdLst/>
            <a:ahLst/>
            <a:cxnLst/>
            <a:rect l="l" t="t" r="r" b="b"/>
            <a:pathLst>
              <a:path w="303529" h="303529">
                <a:moveTo>
                  <a:pt x="303372" y="151670"/>
                </a:moveTo>
                <a:lnTo>
                  <a:pt x="297955" y="191984"/>
                </a:lnTo>
                <a:lnTo>
                  <a:pt x="282668" y="228213"/>
                </a:lnTo>
                <a:lnTo>
                  <a:pt x="258954" y="258910"/>
                </a:lnTo>
                <a:lnTo>
                  <a:pt x="228258" y="282629"/>
                </a:lnTo>
                <a:lnTo>
                  <a:pt x="192026" y="297922"/>
                </a:lnTo>
                <a:lnTo>
                  <a:pt x="151702" y="303341"/>
                </a:lnTo>
                <a:lnTo>
                  <a:pt x="111390" y="297922"/>
                </a:lnTo>
                <a:lnTo>
                  <a:pt x="75156" y="282629"/>
                </a:lnTo>
                <a:lnTo>
                  <a:pt x="44450" y="258910"/>
                </a:lnTo>
                <a:lnTo>
                  <a:pt x="20722" y="228213"/>
                </a:lnTo>
                <a:lnTo>
                  <a:pt x="5422" y="191984"/>
                </a:lnTo>
                <a:lnTo>
                  <a:pt x="0" y="151670"/>
                </a:lnTo>
                <a:lnTo>
                  <a:pt x="5422" y="111350"/>
                </a:lnTo>
                <a:lnTo>
                  <a:pt x="20722" y="75118"/>
                </a:lnTo>
                <a:lnTo>
                  <a:pt x="44450" y="44422"/>
                </a:lnTo>
                <a:lnTo>
                  <a:pt x="75156" y="20707"/>
                </a:lnTo>
                <a:lnTo>
                  <a:pt x="111390" y="5417"/>
                </a:lnTo>
                <a:lnTo>
                  <a:pt x="151702" y="0"/>
                </a:lnTo>
                <a:lnTo>
                  <a:pt x="192026" y="5417"/>
                </a:lnTo>
                <a:lnTo>
                  <a:pt x="228258" y="20707"/>
                </a:lnTo>
                <a:lnTo>
                  <a:pt x="258954" y="44422"/>
                </a:lnTo>
                <a:lnTo>
                  <a:pt x="282668" y="75118"/>
                </a:lnTo>
                <a:lnTo>
                  <a:pt x="297955" y="111350"/>
                </a:lnTo>
                <a:lnTo>
                  <a:pt x="303372" y="151670"/>
                </a:lnTo>
                <a:close/>
              </a:path>
            </a:pathLst>
          </a:custGeom>
          <a:ln w="62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044491" y="3695598"/>
            <a:ext cx="196322" cy="196321"/>
          </a:xfrm>
          <a:custGeom>
            <a:avLst/>
            <a:gdLst/>
            <a:ahLst/>
            <a:cxnLst/>
            <a:rect l="l" t="t" r="r" b="b"/>
            <a:pathLst>
              <a:path w="303529" h="303529">
                <a:moveTo>
                  <a:pt x="151681" y="0"/>
                </a:moveTo>
                <a:lnTo>
                  <a:pt x="111363" y="5417"/>
                </a:lnTo>
                <a:lnTo>
                  <a:pt x="75131" y="20707"/>
                </a:lnTo>
                <a:lnTo>
                  <a:pt x="44431" y="44422"/>
                </a:lnTo>
                <a:lnTo>
                  <a:pt x="20712" y="75118"/>
                </a:lnTo>
                <a:lnTo>
                  <a:pt x="5419" y="111350"/>
                </a:lnTo>
                <a:lnTo>
                  <a:pt x="0" y="151670"/>
                </a:lnTo>
                <a:lnTo>
                  <a:pt x="5419" y="191984"/>
                </a:lnTo>
                <a:lnTo>
                  <a:pt x="20712" y="228213"/>
                </a:lnTo>
                <a:lnTo>
                  <a:pt x="44431" y="258910"/>
                </a:lnTo>
                <a:lnTo>
                  <a:pt x="75131" y="282629"/>
                </a:lnTo>
                <a:lnTo>
                  <a:pt x="111363" y="297922"/>
                </a:lnTo>
                <a:lnTo>
                  <a:pt x="151681" y="303341"/>
                </a:lnTo>
                <a:lnTo>
                  <a:pt x="191998" y="297922"/>
                </a:lnTo>
                <a:lnTo>
                  <a:pt x="228228" y="282629"/>
                </a:lnTo>
                <a:lnTo>
                  <a:pt x="258925" y="258910"/>
                </a:lnTo>
                <a:lnTo>
                  <a:pt x="282642" y="228213"/>
                </a:lnTo>
                <a:lnTo>
                  <a:pt x="297933" y="191984"/>
                </a:lnTo>
                <a:lnTo>
                  <a:pt x="303352" y="151670"/>
                </a:lnTo>
                <a:lnTo>
                  <a:pt x="297933" y="111350"/>
                </a:lnTo>
                <a:lnTo>
                  <a:pt x="282642" y="75118"/>
                </a:lnTo>
                <a:lnTo>
                  <a:pt x="258925" y="44422"/>
                </a:lnTo>
                <a:lnTo>
                  <a:pt x="228228" y="20707"/>
                </a:lnTo>
                <a:lnTo>
                  <a:pt x="191998" y="5417"/>
                </a:lnTo>
                <a:lnTo>
                  <a:pt x="151681" y="0"/>
                </a:lnTo>
                <a:close/>
              </a:path>
            </a:pathLst>
          </a:custGeom>
          <a:solidFill>
            <a:srgbClr val="FFCF01"/>
          </a:solidFill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044491" y="3695598"/>
            <a:ext cx="196322" cy="196321"/>
          </a:xfrm>
          <a:custGeom>
            <a:avLst/>
            <a:gdLst/>
            <a:ahLst/>
            <a:cxnLst/>
            <a:rect l="l" t="t" r="r" b="b"/>
            <a:pathLst>
              <a:path w="303529" h="303529">
                <a:moveTo>
                  <a:pt x="303352" y="151670"/>
                </a:moveTo>
                <a:lnTo>
                  <a:pt x="297933" y="191984"/>
                </a:lnTo>
                <a:lnTo>
                  <a:pt x="282642" y="228213"/>
                </a:lnTo>
                <a:lnTo>
                  <a:pt x="258925" y="258910"/>
                </a:lnTo>
                <a:lnTo>
                  <a:pt x="228228" y="282629"/>
                </a:lnTo>
                <a:lnTo>
                  <a:pt x="191998" y="297922"/>
                </a:lnTo>
                <a:lnTo>
                  <a:pt x="151681" y="303341"/>
                </a:lnTo>
                <a:lnTo>
                  <a:pt x="111363" y="297922"/>
                </a:lnTo>
                <a:lnTo>
                  <a:pt x="75131" y="282629"/>
                </a:lnTo>
                <a:lnTo>
                  <a:pt x="44431" y="258910"/>
                </a:lnTo>
                <a:lnTo>
                  <a:pt x="20712" y="228213"/>
                </a:lnTo>
                <a:lnTo>
                  <a:pt x="5419" y="191984"/>
                </a:lnTo>
                <a:lnTo>
                  <a:pt x="0" y="151670"/>
                </a:lnTo>
                <a:lnTo>
                  <a:pt x="5419" y="111350"/>
                </a:lnTo>
                <a:lnTo>
                  <a:pt x="20712" y="75118"/>
                </a:lnTo>
                <a:lnTo>
                  <a:pt x="44431" y="44422"/>
                </a:lnTo>
                <a:lnTo>
                  <a:pt x="75131" y="20707"/>
                </a:lnTo>
                <a:lnTo>
                  <a:pt x="111363" y="5417"/>
                </a:lnTo>
                <a:lnTo>
                  <a:pt x="151681" y="0"/>
                </a:lnTo>
                <a:lnTo>
                  <a:pt x="191998" y="5417"/>
                </a:lnTo>
                <a:lnTo>
                  <a:pt x="228228" y="20707"/>
                </a:lnTo>
                <a:lnTo>
                  <a:pt x="258925" y="44422"/>
                </a:lnTo>
                <a:lnTo>
                  <a:pt x="282642" y="75118"/>
                </a:lnTo>
                <a:lnTo>
                  <a:pt x="297933" y="111350"/>
                </a:lnTo>
                <a:lnTo>
                  <a:pt x="303352" y="151670"/>
                </a:lnTo>
                <a:close/>
              </a:path>
            </a:pathLst>
          </a:custGeom>
          <a:ln w="62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008710" y="3071116"/>
            <a:ext cx="306392" cy="402909"/>
          </a:xfrm>
          <a:custGeom>
            <a:avLst/>
            <a:gdLst/>
            <a:ahLst/>
            <a:cxnLst/>
            <a:rect l="l" t="t" r="r" b="b"/>
            <a:pathLst>
              <a:path w="473709" h="622935">
                <a:moveTo>
                  <a:pt x="327455" y="0"/>
                </a:moveTo>
                <a:lnTo>
                  <a:pt x="130780" y="155734"/>
                </a:lnTo>
                <a:lnTo>
                  <a:pt x="112992" y="169364"/>
                </a:lnTo>
                <a:lnTo>
                  <a:pt x="75327" y="197637"/>
                </a:lnTo>
                <a:lnTo>
                  <a:pt x="33011" y="232897"/>
                </a:lnTo>
                <a:lnTo>
                  <a:pt x="10511" y="260400"/>
                </a:lnTo>
                <a:lnTo>
                  <a:pt x="1587" y="284322"/>
                </a:lnTo>
                <a:lnTo>
                  <a:pt x="0" y="308838"/>
                </a:lnTo>
                <a:lnTo>
                  <a:pt x="0" y="577019"/>
                </a:lnTo>
                <a:lnTo>
                  <a:pt x="3603" y="594734"/>
                </a:lnTo>
                <a:lnTo>
                  <a:pt x="13411" y="609248"/>
                </a:lnTo>
                <a:lnTo>
                  <a:pt x="27922" y="619058"/>
                </a:lnTo>
                <a:lnTo>
                  <a:pt x="45632" y="622661"/>
                </a:lnTo>
                <a:lnTo>
                  <a:pt x="473556" y="622661"/>
                </a:lnTo>
                <a:lnTo>
                  <a:pt x="473556" y="586086"/>
                </a:lnTo>
                <a:lnTo>
                  <a:pt x="58898" y="586086"/>
                </a:lnTo>
                <a:lnTo>
                  <a:pt x="327455" y="403181"/>
                </a:lnTo>
                <a:lnTo>
                  <a:pt x="327455" y="305378"/>
                </a:lnTo>
                <a:lnTo>
                  <a:pt x="210218" y="305378"/>
                </a:lnTo>
                <a:lnTo>
                  <a:pt x="199093" y="300598"/>
                </a:lnTo>
                <a:lnTo>
                  <a:pt x="192455" y="290479"/>
                </a:lnTo>
                <a:lnTo>
                  <a:pt x="191307" y="277146"/>
                </a:lnTo>
                <a:lnTo>
                  <a:pt x="195457" y="262293"/>
                </a:lnTo>
                <a:lnTo>
                  <a:pt x="204716" y="247615"/>
                </a:lnTo>
                <a:lnTo>
                  <a:pt x="217586" y="235906"/>
                </a:lnTo>
                <a:lnTo>
                  <a:pt x="231509" y="229226"/>
                </a:lnTo>
                <a:lnTo>
                  <a:pt x="244842" y="228046"/>
                </a:lnTo>
                <a:lnTo>
                  <a:pt x="327455" y="228046"/>
                </a:lnTo>
                <a:lnTo>
                  <a:pt x="327455" y="0"/>
                </a:lnTo>
                <a:close/>
              </a:path>
              <a:path w="473709" h="622935">
                <a:moveTo>
                  <a:pt x="473556" y="255259"/>
                </a:moveTo>
                <a:lnTo>
                  <a:pt x="398385" y="255259"/>
                </a:lnTo>
                <a:lnTo>
                  <a:pt x="398385" y="475608"/>
                </a:lnTo>
                <a:lnTo>
                  <a:pt x="58898" y="586086"/>
                </a:lnTo>
                <a:lnTo>
                  <a:pt x="473556" y="586086"/>
                </a:lnTo>
                <a:lnTo>
                  <a:pt x="473556" y="255259"/>
                </a:lnTo>
                <a:close/>
              </a:path>
              <a:path w="473709" h="622935">
                <a:moveTo>
                  <a:pt x="327455" y="228046"/>
                </a:moveTo>
                <a:lnTo>
                  <a:pt x="244842" y="228046"/>
                </a:lnTo>
                <a:lnTo>
                  <a:pt x="255939" y="232841"/>
                </a:lnTo>
                <a:lnTo>
                  <a:pt x="262591" y="242953"/>
                </a:lnTo>
                <a:lnTo>
                  <a:pt x="250296" y="285834"/>
                </a:lnTo>
                <a:lnTo>
                  <a:pt x="210218" y="305378"/>
                </a:lnTo>
                <a:lnTo>
                  <a:pt x="327455" y="305378"/>
                </a:lnTo>
                <a:lnTo>
                  <a:pt x="327455" y="2280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0223505" y="3059176"/>
            <a:ext cx="489982" cy="431248"/>
          </a:xfrm>
          <a:custGeom>
            <a:avLst/>
            <a:gdLst/>
            <a:ahLst/>
            <a:cxnLst/>
            <a:rect l="l" t="t" r="r" b="b"/>
            <a:pathLst>
              <a:path w="757555" h="666750">
                <a:moveTo>
                  <a:pt x="333152" y="242285"/>
                </a:moveTo>
                <a:lnTo>
                  <a:pt x="272557" y="242285"/>
                </a:lnTo>
                <a:lnTo>
                  <a:pt x="272557" y="514811"/>
                </a:lnTo>
                <a:lnTo>
                  <a:pt x="333152" y="514811"/>
                </a:lnTo>
                <a:lnTo>
                  <a:pt x="333152" y="242285"/>
                </a:lnTo>
                <a:close/>
              </a:path>
              <a:path w="757555" h="666750">
                <a:moveTo>
                  <a:pt x="484519" y="242285"/>
                </a:moveTo>
                <a:lnTo>
                  <a:pt x="423966" y="242285"/>
                </a:lnTo>
                <a:lnTo>
                  <a:pt x="423966" y="514811"/>
                </a:lnTo>
                <a:lnTo>
                  <a:pt x="484519" y="514811"/>
                </a:lnTo>
                <a:lnTo>
                  <a:pt x="484519" y="242285"/>
                </a:lnTo>
                <a:close/>
              </a:path>
              <a:path w="757555" h="666750">
                <a:moveTo>
                  <a:pt x="635928" y="242285"/>
                </a:moveTo>
                <a:lnTo>
                  <a:pt x="575375" y="242285"/>
                </a:lnTo>
                <a:lnTo>
                  <a:pt x="575375" y="514811"/>
                </a:lnTo>
                <a:lnTo>
                  <a:pt x="635928" y="514811"/>
                </a:lnTo>
                <a:lnTo>
                  <a:pt x="635928" y="242285"/>
                </a:lnTo>
                <a:close/>
              </a:path>
              <a:path w="757555" h="666750">
                <a:moveTo>
                  <a:pt x="181659" y="242285"/>
                </a:moveTo>
                <a:lnTo>
                  <a:pt x="121043" y="242285"/>
                </a:lnTo>
                <a:lnTo>
                  <a:pt x="121043" y="514811"/>
                </a:lnTo>
                <a:lnTo>
                  <a:pt x="181659" y="514811"/>
                </a:lnTo>
                <a:lnTo>
                  <a:pt x="181659" y="242285"/>
                </a:lnTo>
                <a:close/>
              </a:path>
              <a:path w="757555" h="666750">
                <a:moveTo>
                  <a:pt x="60521" y="605625"/>
                </a:moveTo>
                <a:lnTo>
                  <a:pt x="0" y="605625"/>
                </a:lnTo>
                <a:lnTo>
                  <a:pt x="0" y="666251"/>
                </a:lnTo>
                <a:lnTo>
                  <a:pt x="757076" y="666251"/>
                </a:lnTo>
                <a:lnTo>
                  <a:pt x="757076" y="605636"/>
                </a:lnTo>
                <a:lnTo>
                  <a:pt x="60521" y="605636"/>
                </a:lnTo>
                <a:close/>
              </a:path>
              <a:path w="757555" h="666750">
                <a:moveTo>
                  <a:pt x="696481" y="545103"/>
                </a:moveTo>
                <a:lnTo>
                  <a:pt x="60521" y="545103"/>
                </a:lnTo>
                <a:lnTo>
                  <a:pt x="60521" y="605636"/>
                </a:lnTo>
                <a:lnTo>
                  <a:pt x="696481" y="605636"/>
                </a:lnTo>
                <a:lnTo>
                  <a:pt x="696481" y="545103"/>
                </a:lnTo>
                <a:close/>
              </a:path>
              <a:path w="757555" h="666750">
                <a:moveTo>
                  <a:pt x="757076" y="605625"/>
                </a:moveTo>
                <a:lnTo>
                  <a:pt x="696481" y="605625"/>
                </a:lnTo>
                <a:lnTo>
                  <a:pt x="757076" y="605636"/>
                </a:lnTo>
                <a:close/>
              </a:path>
              <a:path w="757555" h="666750">
                <a:moveTo>
                  <a:pt x="378731" y="0"/>
                </a:moveTo>
                <a:lnTo>
                  <a:pt x="60521" y="151346"/>
                </a:lnTo>
                <a:lnTo>
                  <a:pt x="60521" y="211972"/>
                </a:lnTo>
                <a:lnTo>
                  <a:pt x="696523" y="211972"/>
                </a:lnTo>
                <a:lnTo>
                  <a:pt x="696523" y="151346"/>
                </a:lnTo>
                <a:lnTo>
                  <a:pt x="3787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462476" y="6568868"/>
            <a:ext cx="88304" cy="88303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136121" y="68060"/>
                </a:moveTo>
                <a:lnTo>
                  <a:pt x="130773" y="94553"/>
                </a:lnTo>
                <a:lnTo>
                  <a:pt x="116187" y="116187"/>
                </a:lnTo>
                <a:lnTo>
                  <a:pt x="94553" y="130773"/>
                </a:lnTo>
                <a:lnTo>
                  <a:pt x="68060" y="136121"/>
                </a:lnTo>
                <a:lnTo>
                  <a:pt x="41567" y="130773"/>
                </a:lnTo>
                <a:lnTo>
                  <a:pt x="19933" y="116187"/>
                </a:lnTo>
                <a:lnTo>
                  <a:pt x="5348" y="94553"/>
                </a:lnTo>
                <a:lnTo>
                  <a:pt x="0" y="68060"/>
                </a:lnTo>
                <a:lnTo>
                  <a:pt x="5348" y="41567"/>
                </a:lnTo>
                <a:lnTo>
                  <a:pt x="19933" y="19933"/>
                </a:lnTo>
                <a:lnTo>
                  <a:pt x="41567" y="5348"/>
                </a:lnTo>
                <a:lnTo>
                  <a:pt x="68060" y="0"/>
                </a:lnTo>
                <a:lnTo>
                  <a:pt x="94553" y="5348"/>
                </a:lnTo>
                <a:lnTo>
                  <a:pt x="116187" y="19933"/>
                </a:lnTo>
                <a:lnTo>
                  <a:pt x="130773" y="41567"/>
                </a:lnTo>
                <a:lnTo>
                  <a:pt x="136121" y="68060"/>
                </a:lnTo>
                <a:close/>
              </a:path>
            </a:pathLst>
          </a:custGeom>
          <a:ln w="62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506496" y="5966057"/>
            <a:ext cx="0" cy="106374"/>
          </a:xfrm>
          <a:custGeom>
            <a:avLst/>
            <a:gdLst/>
            <a:ahLst/>
            <a:cxnLst/>
            <a:rect l="l" t="t" r="r" b="b"/>
            <a:pathLst>
              <a:path h="164465">
                <a:moveTo>
                  <a:pt x="0" y="0"/>
                </a:moveTo>
                <a:lnTo>
                  <a:pt x="0" y="164256"/>
                </a:lnTo>
              </a:path>
            </a:pathLst>
          </a:custGeom>
          <a:ln w="62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506496" y="6112932"/>
            <a:ext cx="0" cy="106374"/>
          </a:xfrm>
          <a:custGeom>
            <a:avLst/>
            <a:gdLst/>
            <a:ahLst/>
            <a:cxnLst/>
            <a:rect l="l" t="t" r="r" b="b"/>
            <a:pathLst>
              <a:path h="164465">
                <a:moveTo>
                  <a:pt x="0" y="0"/>
                </a:moveTo>
                <a:lnTo>
                  <a:pt x="0" y="164267"/>
                </a:lnTo>
              </a:path>
            </a:pathLst>
          </a:custGeom>
          <a:ln w="62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379939" y="6092613"/>
            <a:ext cx="253411" cy="0"/>
          </a:xfrm>
          <a:custGeom>
            <a:avLst/>
            <a:gdLst/>
            <a:ahLst/>
            <a:cxnLst/>
            <a:rect l="l" t="t" r="r" b="b"/>
            <a:pathLst>
              <a:path w="391794">
                <a:moveTo>
                  <a:pt x="391349" y="0"/>
                </a:moveTo>
                <a:lnTo>
                  <a:pt x="0" y="0"/>
                </a:lnTo>
              </a:path>
            </a:pathLst>
          </a:custGeom>
          <a:ln w="62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932316" y="6528659"/>
            <a:ext cx="189750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101" y="0"/>
                </a:lnTo>
              </a:path>
            </a:pathLst>
          </a:custGeom>
          <a:ln w="62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637306" y="6431027"/>
            <a:ext cx="779946" cy="292427"/>
          </a:xfrm>
          <a:custGeom>
            <a:avLst/>
            <a:gdLst/>
            <a:ahLst/>
            <a:cxnLst/>
            <a:rect l="l" t="t" r="r" b="b"/>
            <a:pathLst>
              <a:path w="1205865" h="452120">
                <a:moveTo>
                  <a:pt x="1204591" y="451944"/>
                </a:moveTo>
                <a:lnTo>
                  <a:pt x="1205345" y="64301"/>
                </a:lnTo>
                <a:lnTo>
                  <a:pt x="1186465" y="18886"/>
                </a:lnTo>
                <a:lnTo>
                  <a:pt x="1141064" y="0"/>
                </a:lnTo>
                <a:lnTo>
                  <a:pt x="64867" y="0"/>
                </a:lnTo>
                <a:lnTo>
                  <a:pt x="19457" y="18886"/>
                </a:lnTo>
                <a:lnTo>
                  <a:pt x="575" y="64301"/>
                </a:lnTo>
                <a:lnTo>
                  <a:pt x="0" y="451944"/>
                </a:lnTo>
                <a:lnTo>
                  <a:pt x="1204591" y="451944"/>
                </a:lnTo>
                <a:close/>
              </a:path>
            </a:pathLst>
          </a:custGeom>
          <a:ln w="62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9842890" y="5512714"/>
            <a:ext cx="816089" cy="826353"/>
          </a:xfrm>
          <a:custGeom>
            <a:avLst/>
            <a:gdLst/>
            <a:ahLst/>
            <a:cxnLst/>
            <a:rect l="l" t="t" r="r" b="b"/>
            <a:pathLst>
              <a:path w="1261744" h="1277620">
                <a:moveTo>
                  <a:pt x="844749" y="0"/>
                </a:moveTo>
                <a:lnTo>
                  <a:pt x="0" y="874737"/>
                </a:lnTo>
                <a:lnTo>
                  <a:pt x="416563" y="1277008"/>
                </a:lnTo>
                <a:lnTo>
                  <a:pt x="1261312" y="402249"/>
                </a:lnTo>
                <a:lnTo>
                  <a:pt x="8447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9802255" y="5546576"/>
            <a:ext cx="816089" cy="826353"/>
          </a:xfrm>
          <a:custGeom>
            <a:avLst/>
            <a:gdLst/>
            <a:ahLst/>
            <a:cxnLst/>
            <a:rect l="l" t="t" r="r" b="b"/>
            <a:pathLst>
              <a:path w="1261744" h="1277620">
                <a:moveTo>
                  <a:pt x="844749" y="0"/>
                </a:moveTo>
                <a:lnTo>
                  <a:pt x="0" y="874737"/>
                </a:lnTo>
                <a:lnTo>
                  <a:pt x="416563" y="1277008"/>
                </a:lnTo>
                <a:lnTo>
                  <a:pt x="1261312" y="402249"/>
                </a:lnTo>
                <a:lnTo>
                  <a:pt x="844749" y="0"/>
                </a:lnTo>
                <a:close/>
              </a:path>
            </a:pathLst>
          </a:custGeom>
          <a:solidFill>
            <a:srgbClr val="FFCF01"/>
          </a:solidFill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9802255" y="5546576"/>
            <a:ext cx="816089" cy="826353"/>
          </a:xfrm>
          <a:custGeom>
            <a:avLst/>
            <a:gdLst/>
            <a:ahLst/>
            <a:cxnLst/>
            <a:rect l="l" t="t" r="r" b="b"/>
            <a:pathLst>
              <a:path w="1261744" h="1277620">
                <a:moveTo>
                  <a:pt x="0" y="874737"/>
                </a:moveTo>
                <a:lnTo>
                  <a:pt x="844749" y="0"/>
                </a:lnTo>
                <a:lnTo>
                  <a:pt x="1261312" y="402249"/>
                </a:lnTo>
                <a:lnTo>
                  <a:pt x="416563" y="1277008"/>
                </a:lnTo>
                <a:lnTo>
                  <a:pt x="0" y="874737"/>
                </a:lnTo>
                <a:close/>
              </a:path>
            </a:pathLst>
          </a:custGeom>
          <a:ln w="62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9932152" y="5703108"/>
            <a:ext cx="970107" cy="750782"/>
          </a:xfrm>
          <a:custGeom>
            <a:avLst/>
            <a:gdLst/>
            <a:ahLst/>
            <a:cxnLst/>
            <a:rect l="l" t="t" r="r" b="b"/>
            <a:pathLst>
              <a:path w="1499869" h="1160779">
                <a:moveTo>
                  <a:pt x="1256966" y="0"/>
                </a:moveTo>
                <a:lnTo>
                  <a:pt x="0" y="561762"/>
                </a:lnTo>
                <a:lnTo>
                  <a:pt x="242537" y="1160708"/>
                </a:lnTo>
                <a:lnTo>
                  <a:pt x="1499493" y="598882"/>
                </a:lnTo>
                <a:lnTo>
                  <a:pt x="12569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9932152" y="5703108"/>
            <a:ext cx="970107" cy="750782"/>
          </a:xfrm>
          <a:custGeom>
            <a:avLst/>
            <a:gdLst/>
            <a:ahLst/>
            <a:cxnLst/>
            <a:rect l="l" t="t" r="r" b="b"/>
            <a:pathLst>
              <a:path w="1499869" h="1160779">
                <a:moveTo>
                  <a:pt x="0" y="561762"/>
                </a:moveTo>
                <a:lnTo>
                  <a:pt x="1256966" y="0"/>
                </a:lnTo>
                <a:lnTo>
                  <a:pt x="1499493" y="598882"/>
                </a:lnTo>
                <a:lnTo>
                  <a:pt x="242537" y="1160708"/>
                </a:lnTo>
                <a:lnTo>
                  <a:pt x="0" y="561762"/>
                </a:lnTo>
                <a:close/>
              </a:path>
            </a:pathLst>
          </a:custGeom>
          <a:ln w="62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0422982" y="6316362"/>
            <a:ext cx="61607" cy="61607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47474" y="0"/>
                </a:moveTo>
                <a:lnTo>
                  <a:pt x="28987" y="3724"/>
                </a:lnTo>
                <a:lnTo>
                  <a:pt x="13897" y="13887"/>
                </a:lnTo>
                <a:lnTo>
                  <a:pt x="3727" y="28969"/>
                </a:lnTo>
                <a:lnTo>
                  <a:pt x="0" y="47454"/>
                </a:lnTo>
                <a:lnTo>
                  <a:pt x="3727" y="65910"/>
                </a:lnTo>
                <a:lnTo>
                  <a:pt x="13897" y="80992"/>
                </a:lnTo>
                <a:lnTo>
                  <a:pt x="28987" y="91165"/>
                </a:lnTo>
                <a:lnTo>
                  <a:pt x="47474" y="94897"/>
                </a:lnTo>
                <a:lnTo>
                  <a:pt x="65937" y="91165"/>
                </a:lnTo>
                <a:lnTo>
                  <a:pt x="81022" y="80992"/>
                </a:lnTo>
                <a:lnTo>
                  <a:pt x="91196" y="65910"/>
                </a:lnTo>
                <a:lnTo>
                  <a:pt x="94929" y="47454"/>
                </a:lnTo>
                <a:lnTo>
                  <a:pt x="91196" y="28969"/>
                </a:lnTo>
                <a:lnTo>
                  <a:pt x="81022" y="13887"/>
                </a:lnTo>
                <a:lnTo>
                  <a:pt x="65937" y="3724"/>
                </a:lnTo>
                <a:lnTo>
                  <a:pt x="474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9731279" y="5999134"/>
            <a:ext cx="975446" cy="725728"/>
          </a:xfrm>
          <a:custGeom>
            <a:avLst/>
            <a:gdLst/>
            <a:ahLst/>
            <a:cxnLst/>
            <a:rect l="l" t="t" r="r" b="b"/>
            <a:pathLst>
              <a:path w="1508125" h="1122045">
                <a:moveTo>
                  <a:pt x="1350744" y="0"/>
                </a:moveTo>
                <a:lnTo>
                  <a:pt x="157063" y="0"/>
                </a:lnTo>
                <a:lnTo>
                  <a:pt x="121163" y="4166"/>
                </a:lnTo>
                <a:lnTo>
                  <a:pt x="58978" y="34618"/>
                </a:lnTo>
                <a:lnTo>
                  <a:pt x="16026" y="88147"/>
                </a:lnTo>
                <a:lnTo>
                  <a:pt x="0" y="157063"/>
                </a:lnTo>
                <a:lnTo>
                  <a:pt x="0" y="964630"/>
                </a:lnTo>
                <a:lnTo>
                  <a:pt x="16026" y="1033545"/>
                </a:lnTo>
                <a:lnTo>
                  <a:pt x="58978" y="1087075"/>
                </a:lnTo>
                <a:lnTo>
                  <a:pt x="121163" y="1117526"/>
                </a:lnTo>
                <a:lnTo>
                  <a:pt x="157063" y="1121693"/>
                </a:lnTo>
                <a:lnTo>
                  <a:pt x="1350744" y="1121693"/>
                </a:lnTo>
                <a:lnTo>
                  <a:pt x="1419659" y="1105666"/>
                </a:lnTo>
                <a:lnTo>
                  <a:pt x="1473189" y="1062714"/>
                </a:lnTo>
                <a:lnTo>
                  <a:pt x="1503640" y="1000530"/>
                </a:lnTo>
                <a:lnTo>
                  <a:pt x="1507807" y="964630"/>
                </a:lnTo>
                <a:lnTo>
                  <a:pt x="1507807" y="157063"/>
                </a:lnTo>
                <a:lnTo>
                  <a:pt x="1491780" y="88147"/>
                </a:lnTo>
                <a:lnTo>
                  <a:pt x="1448828" y="34618"/>
                </a:lnTo>
                <a:lnTo>
                  <a:pt x="1386644" y="4166"/>
                </a:lnTo>
                <a:lnTo>
                  <a:pt x="13507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9731279" y="5999134"/>
            <a:ext cx="975446" cy="725728"/>
          </a:xfrm>
          <a:custGeom>
            <a:avLst/>
            <a:gdLst/>
            <a:ahLst/>
            <a:cxnLst/>
            <a:rect l="l" t="t" r="r" b="b"/>
            <a:pathLst>
              <a:path w="1508125" h="1122045">
                <a:moveTo>
                  <a:pt x="1507807" y="964630"/>
                </a:moveTo>
                <a:lnTo>
                  <a:pt x="1491780" y="1033545"/>
                </a:lnTo>
                <a:lnTo>
                  <a:pt x="1448828" y="1087075"/>
                </a:lnTo>
                <a:lnTo>
                  <a:pt x="1386644" y="1117526"/>
                </a:lnTo>
                <a:lnTo>
                  <a:pt x="1350744" y="1121693"/>
                </a:lnTo>
                <a:lnTo>
                  <a:pt x="157063" y="1121693"/>
                </a:lnTo>
                <a:lnTo>
                  <a:pt x="88147" y="1105666"/>
                </a:lnTo>
                <a:lnTo>
                  <a:pt x="34618" y="1062714"/>
                </a:lnTo>
                <a:lnTo>
                  <a:pt x="4166" y="1000530"/>
                </a:lnTo>
                <a:lnTo>
                  <a:pt x="0" y="964630"/>
                </a:lnTo>
                <a:lnTo>
                  <a:pt x="0" y="157063"/>
                </a:lnTo>
                <a:lnTo>
                  <a:pt x="16026" y="88147"/>
                </a:lnTo>
                <a:lnTo>
                  <a:pt x="58978" y="34618"/>
                </a:lnTo>
                <a:lnTo>
                  <a:pt x="121163" y="4166"/>
                </a:lnTo>
                <a:lnTo>
                  <a:pt x="157063" y="0"/>
                </a:lnTo>
                <a:lnTo>
                  <a:pt x="1350744" y="0"/>
                </a:lnTo>
                <a:lnTo>
                  <a:pt x="1419659" y="16026"/>
                </a:lnTo>
                <a:lnTo>
                  <a:pt x="1473189" y="58978"/>
                </a:lnTo>
                <a:lnTo>
                  <a:pt x="1503640" y="121163"/>
                </a:lnTo>
                <a:lnTo>
                  <a:pt x="1507807" y="157063"/>
                </a:lnTo>
                <a:lnTo>
                  <a:pt x="1507807" y="964630"/>
                </a:lnTo>
                <a:close/>
              </a:path>
            </a:pathLst>
          </a:custGeom>
          <a:ln w="62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0394713" y="6277333"/>
            <a:ext cx="373750" cy="223427"/>
          </a:xfrm>
          <a:custGeom>
            <a:avLst/>
            <a:gdLst/>
            <a:ahLst/>
            <a:cxnLst/>
            <a:rect l="l" t="t" r="r" b="b"/>
            <a:pathLst>
              <a:path w="577850" h="345440">
                <a:moveTo>
                  <a:pt x="556527" y="0"/>
                </a:moveTo>
                <a:lnTo>
                  <a:pt x="20941" y="0"/>
                </a:lnTo>
                <a:lnTo>
                  <a:pt x="12810" y="1652"/>
                </a:lnTo>
                <a:lnTo>
                  <a:pt x="6151" y="6151"/>
                </a:lnTo>
                <a:lnTo>
                  <a:pt x="1652" y="12810"/>
                </a:lnTo>
                <a:lnTo>
                  <a:pt x="0" y="20941"/>
                </a:lnTo>
                <a:lnTo>
                  <a:pt x="0" y="324272"/>
                </a:lnTo>
                <a:lnTo>
                  <a:pt x="1652" y="332404"/>
                </a:lnTo>
                <a:lnTo>
                  <a:pt x="6151" y="339062"/>
                </a:lnTo>
                <a:lnTo>
                  <a:pt x="12810" y="343562"/>
                </a:lnTo>
                <a:lnTo>
                  <a:pt x="20941" y="345214"/>
                </a:lnTo>
                <a:lnTo>
                  <a:pt x="556527" y="345214"/>
                </a:lnTo>
                <a:lnTo>
                  <a:pt x="564658" y="343562"/>
                </a:lnTo>
                <a:lnTo>
                  <a:pt x="571317" y="339062"/>
                </a:lnTo>
                <a:lnTo>
                  <a:pt x="575816" y="332404"/>
                </a:lnTo>
                <a:lnTo>
                  <a:pt x="577469" y="324272"/>
                </a:lnTo>
                <a:lnTo>
                  <a:pt x="577469" y="20941"/>
                </a:lnTo>
                <a:lnTo>
                  <a:pt x="575816" y="12810"/>
                </a:lnTo>
                <a:lnTo>
                  <a:pt x="571317" y="6151"/>
                </a:lnTo>
                <a:lnTo>
                  <a:pt x="564658" y="1652"/>
                </a:lnTo>
                <a:lnTo>
                  <a:pt x="5565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0394713" y="6277333"/>
            <a:ext cx="373750" cy="223427"/>
          </a:xfrm>
          <a:custGeom>
            <a:avLst/>
            <a:gdLst/>
            <a:ahLst/>
            <a:cxnLst/>
            <a:rect l="l" t="t" r="r" b="b"/>
            <a:pathLst>
              <a:path w="577850" h="345440">
                <a:moveTo>
                  <a:pt x="577469" y="324272"/>
                </a:moveTo>
                <a:lnTo>
                  <a:pt x="575816" y="332404"/>
                </a:lnTo>
                <a:lnTo>
                  <a:pt x="571317" y="339062"/>
                </a:lnTo>
                <a:lnTo>
                  <a:pt x="564658" y="343562"/>
                </a:lnTo>
                <a:lnTo>
                  <a:pt x="556527" y="345214"/>
                </a:lnTo>
                <a:lnTo>
                  <a:pt x="20941" y="345214"/>
                </a:lnTo>
                <a:lnTo>
                  <a:pt x="12810" y="343562"/>
                </a:lnTo>
                <a:lnTo>
                  <a:pt x="6151" y="339062"/>
                </a:lnTo>
                <a:lnTo>
                  <a:pt x="1652" y="332404"/>
                </a:lnTo>
                <a:lnTo>
                  <a:pt x="0" y="324272"/>
                </a:lnTo>
                <a:lnTo>
                  <a:pt x="0" y="20941"/>
                </a:lnTo>
                <a:lnTo>
                  <a:pt x="1652" y="12810"/>
                </a:lnTo>
                <a:lnTo>
                  <a:pt x="6151" y="6151"/>
                </a:lnTo>
                <a:lnTo>
                  <a:pt x="12810" y="1652"/>
                </a:lnTo>
                <a:lnTo>
                  <a:pt x="20941" y="0"/>
                </a:lnTo>
                <a:lnTo>
                  <a:pt x="556527" y="0"/>
                </a:lnTo>
                <a:lnTo>
                  <a:pt x="564658" y="1652"/>
                </a:lnTo>
                <a:lnTo>
                  <a:pt x="571317" y="6151"/>
                </a:lnTo>
                <a:lnTo>
                  <a:pt x="575816" y="12810"/>
                </a:lnTo>
                <a:lnTo>
                  <a:pt x="577469" y="20941"/>
                </a:lnTo>
                <a:lnTo>
                  <a:pt x="577469" y="324272"/>
                </a:lnTo>
                <a:close/>
              </a:path>
            </a:pathLst>
          </a:custGeom>
          <a:ln w="62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0477067" y="6353422"/>
            <a:ext cx="71464" cy="71463"/>
          </a:xfrm>
          <a:custGeom>
            <a:avLst/>
            <a:gdLst/>
            <a:ahLst/>
            <a:cxnLst/>
            <a:rect l="l" t="t" r="r" b="b"/>
            <a:pathLst>
              <a:path w="110490" h="110490">
                <a:moveTo>
                  <a:pt x="54972" y="0"/>
                </a:moveTo>
                <a:lnTo>
                  <a:pt x="33572" y="4320"/>
                </a:lnTo>
                <a:lnTo>
                  <a:pt x="16098" y="16102"/>
                </a:lnTo>
                <a:lnTo>
                  <a:pt x="4319" y="33576"/>
                </a:lnTo>
                <a:lnTo>
                  <a:pt x="0" y="54972"/>
                </a:lnTo>
                <a:lnTo>
                  <a:pt x="4319" y="76367"/>
                </a:lnTo>
                <a:lnTo>
                  <a:pt x="16098" y="93841"/>
                </a:lnTo>
                <a:lnTo>
                  <a:pt x="33572" y="105623"/>
                </a:lnTo>
                <a:lnTo>
                  <a:pt x="54972" y="109944"/>
                </a:lnTo>
                <a:lnTo>
                  <a:pt x="76367" y="105623"/>
                </a:lnTo>
                <a:lnTo>
                  <a:pt x="93841" y="93841"/>
                </a:lnTo>
                <a:lnTo>
                  <a:pt x="105623" y="76367"/>
                </a:lnTo>
                <a:lnTo>
                  <a:pt x="109944" y="54972"/>
                </a:lnTo>
                <a:lnTo>
                  <a:pt x="105623" y="33576"/>
                </a:lnTo>
                <a:lnTo>
                  <a:pt x="93841" y="16102"/>
                </a:lnTo>
                <a:lnTo>
                  <a:pt x="76367" y="4320"/>
                </a:lnTo>
                <a:lnTo>
                  <a:pt x="54972" y="0"/>
                </a:lnTo>
                <a:close/>
              </a:path>
            </a:pathLst>
          </a:custGeom>
          <a:solidFill>
            <a:srgbClr val="020202"/>
          </a:solidFill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0240030" y="5685060"/>
            <a:ext cx="189750" cy="172910"/>
          </a:xfrm>
          <a:custGeom>
            <a:avLst/>
            <a:gdLst/>
            <a:ahLst/>
            <a:cxnLst/>
            <a:rect l="l" t="t" r="r" b="b"/>
            <a:pathLst>
              <a:path w="293369" h="267334">
                <a:moveTo>
                  <a:pt x="0" y="0"/>
                </a:moveTo>
                <a:lnTo>
                  <a:pt x="293184" y="267007"/>
                </a:lnTo>
              </a:path>
            </a:pathLst>
          </a:custGeom>
          <a:ln w="62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0650424" y="5800801"/>
            <a:ext cx="92000" cy="120749"/>
          </a:xfrm>
          <a:custGeom>
            <a:avLst/>
            <a:gdLst/>
            <a:ahLst/>
            <a:cxnLst/>
            <a:rect l="l" t="t" r="r" b="b"/>
            <a:pathLst>
              <a:path w="142240" h="186690">
                <a:moveTo>
                  <a:pt x="72175" y="0"/>
                </a:moveTo>
                <a:lnTo>
                  <a:pt x="0" y="33475"/>
                </a:lnTo>
                <a:lnTo>
                  <a:pt x="33475" y="105640"/>
                </a:lnTo>
                <a:lnTo>
                  <a:pt x="69568" y="88908"/>
                </a:lnTo>
                <a:lnTo>
                  <a:pt x="89318" y="84172"/>
                </a:lnTo>
                <a:lnTo>
                  <a:pt x="108676" y="87274"/>
                </a:lnTo>
                <a:lnTo>
                  <a:pt x="125456" y="97413"/>
                </a:lnTo>
                <a:lnTo>
                  <a:pt x="137472" y="113787"/>
                </a:lnTo>
                <a:lnTo>
                  <a:pt x="142209" y="133532"/>
                </a:lnTo>
                <a:lnTo>
                  <a:pt x="139110" y="152891"/>
                </a:lnTo>
                <a:lnTo>
                  <a:pt x="128976" y="169677"/>
                </a:lnTo>
                <a:lnTo>
                  <a:pt x="112603" y="181701"/>
                </a:lnTo>
                <a:lnTo>
                  <a:pt x="94206" y="186368"/>
                </a:lnTo>
                <a:lnTo>
                  <a:pt x="76021" y="184182"/>
                </a:lnTo>
                <a:lnTo>
                  <a:pt x="59818" y="175793"/>
                </a:lnTo>
                <a:lnTo>
                  <a:pt x="47370" y="161848"/>
                </a:lnTo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445095" y="6142201"/>
            <a:ext cx="1127821" cy="0"/>
          </a:xfrm>
          <a:custGeom>
            <a:avLst/>
            <a:gdLst/>
            <a:ahLst/>
            <a:cxnLst/>
            <a:rect l="l" t="t" r="r" b="b"/>
            <a:pathLst>
              <a:path w="1743709">
                <a:moveTo>
                  <a:pt x="0" y="0"/>
                </a:moveTo>
                <a:lnTo>
                  <a:pt x="1743402" y="0"/>
                </a:lnTo>
              </a:path>
            </a:pathLst>
          </a:custGeom>
          <a:ln w="62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441709" y="5976276"/>
            <a:ext cx="1127821" cy="0"/>
          </a:xfrm>
          <a:custGeom>
            <a:avLst/>
            <a:gdLst/>
            <a:ahLst/>
            <a:cxnLst/>
            <a:rect l="l" t="t" r="r" b="b"/>
            <a:pathLst>
              <a:path w="1743709">
                <a:moveTo>
                  <a:pt x="0" y="0"/>
                </a:moveTo>
                <a:lnTo>
                  <a:pt x="1743402" y="0"/>
                </a:lnTo>
              </a:path>
            </a:pathLst>
          </a:custGeom>
          <a:ln w="62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855631" y="6057160"/>
            <a:ext cx="483000" cy="289552"/>
          </a:xfrm>
          <a:custGeom>
            <a:avLst/>
            <a:gdLst/>
            <a:ahLst/>
            <a:cxnLst/>
            <a:rect l="l" t="t" r="r" b="b"/>
            <a:pathLst>
              <a:path w="746759" h="447675">
                <a:moveTo>
                  <a:pt x="646996" y="0"/>
                </a:moveTo>
                <a:lnTo>
                  <a:pt x="99379" y="0"/>
                </a:lnTo>
                <a:lnTo>
                  <a:pt x="60695" y="7809"/>
                </a:lnTo>
                <a:lnTo>
                  <a:pt x="29106" y="29105"/>
                </a:lnTo>
                <a:lnTo>
                  <a:pt x="7809" y="60690"/>
                </a:lnTo>
                <a:lnTo>
                  <a:pt x="0" y="99368"/>
                </a:lnTo>
                <a:lnTo>
                  <a:pt x="0" y="347821"/>
                </a:lnTo>
                <a:lnTo>
                  <a:pt x="7809" y="386505"/>
                </a:lnTo>
                <a:lnTo>
                  <a:pt x="29106" y="418094"/>
                </a:lnTo>
                <a:lnTo>
                  <a:pt x="60695" y="439391"/>
                </a:lnTo>
                <a:lnTo>
                  <a:pt x="99379" y="447201"/>
                </a:lnTo>
                <a:lnTo>
                  <a:pt x="646996" y="447201"/>
                </a:lnTo>
                <a:lnTo>
                  <a:pt x="685678" y="439391"/>
                </a:lnTo>
                <a:lnTo>
                  <a:pt x="717263" y="418094"/>
                </a:lnTo>
                <a:lnTo>
                  <a:pt x="738557" y="386505"/>
                </a:lnTo>
                <a:lnTo>
                  <a:pt x="746364" y="347821"/>
                </a:lnTo>
                <a:lnTo>
                  <a:pt x="746364" y="99368"/>
                </a:lnTo>
                <a:lnTo>
                  <a:pt x="738557" y="60690"/>
                </a:lnTo>
                <a:lnTo>
                  <a:pt x="717263" y="29105"/>
                </a:lnTo>
                <a:lnTo>
                  <a:pt x="685678" y="7809"/>
                </a:lnTo>
                <a:lnTo>
                  <a:pt x="646996" y="0"/>
                </a:lnTo>
                <a:close/>
              </a:path>
            </a:pathLst>
          </a:custGeom>
          <a:solidFill>
            <a:srgbClr val="FFCF01"/>
          </a:solidFill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855631" y="6057160"/>
            <a:ext cx="483000" cy="289552"/>
          </a:xfrm>
          <a:custGeom>
            <a:avLst/>
            <a:gdLst/>
            <a:ahLst/>
            <a:cxnLst/>
            <a:rect l="l" t="t" r="r" b="b"/>
            <a:pathLst>
              <a:path w="746759" h="447675">
                <a:moveTo>
                  <a:pt x="746364" y="347821"/>
                </a:moveTo>
                <a:lnTo>
                  <a:pt x="738557" y="386505"/>
                </a:lnTo>
                <a:lnTo>
                  <a:pt x="717263" y="418094"/>
                </a:lnTo>
                <a:lnTo>
                  <a:pt x="685678" y="439391"/>
                </a:lnTo>
                <a:lnTo>
                  <a:pt x="646996" y="447201"/>
                </a:lnTo>
                <a:lnTo>
                  <a:pt x="99379" y="447201"/>
                </a:lnTo>
                <a:lnTo>
                  <a:pt x="60695" y="439391"/>
                </a:lnTo>
                <a:lnTo>
                  <a:pt x="29106" y="418094"/>
                </a:lnTo>
                <a:lnTo>
                  <a:pt x="7809" y="386505"/>
                </a:lnTo>
                <a:lnTo>
                  <a:pt x="0" y="347821"/>
                </a:lnTo>
                <a:lnTo>
                  <a:pt x="0" y="99368"/>
                </a:lnTo>
                <a:lnTo>
                  <a:pt x="7809" y="60690"/>
                </a:lnTo>
                <a:lnTo>
                  <a:pt x="29106" y="29105"/>
                </a:lnTo>
                <a:lnTo>
                  <a:pt x="60695" y="7809"/>
                </a:lnTo>
                <a:lnTo>
                  <a:pt x="99379" y="0"/>
                </a:lnTo>
                <a:lnTo>
                  <a:pt x="646996" y="0"/>
                </a:lnTo>
                <a:lnTo>
                  <a:pt x="685678" y="7809"/>
                </a:lnTo>
                <a:lnTo>
                  <a:pt x="717263" y="29105"/>
                </a:lnTo>
                <a:lnTo>
                  <a:pt x="738557" y="60690"/>
                </a:lnTo>
                <a:lnTo>
                  <a:pt x="746364" y="99368"/>
                </a:lnTo>
                <a:lnTo>
                  <a:pt x="746364" y="347821"/>
                </a:lnTo>
                <a:close/>
              </a:path>
            </a:pathLst>
          </a:custGeom>
          <a:ln w="62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054621" y="6347069"/>
            <a:ext cx="40661" cy="81321"/>
          </a:xfrm>
          <a:custGeom>
            <a:avLst/>
            <a:gdLst/>
            <a:ahLst/>
            <a:cxnLst/>
            <a:rect l="l" t="t" r="r" b="b"/>
            <a:pathLst>
              <a:path w="62865" h="125729">
                <a:moveTo>
                  <a:pt x="0" y="125650"/>
                </a:moveTo>
                <a:lnTo>
                  <a:pt x="62825" y="125650"/>
                </a:lnTo>
                <a:lnTo>
                  <a:pt x="62825" y="0"/>
                </a:lnTo>
                <a:lnTo>
                  <a:pt x="0" y="0"/>
                </a:lnTo>
                <a:lnTo>
                  <a:pt x="0" y="125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208695" y="6347069"/>
            <a:ext cx="40661" cy="81321"/>
          </a:xfrm>
          <a:custGeom>
            <a:avLst/>
            <a:gdLst/>
            <a:ahLst/>
            <a:cxnLst/>
            <a:rect l="l" t="t" r="r" b="b"/>
            <a:pathLst>
              <a:path w="62865" h="125729">
                <a:moveTo>
                  <a:pt x="0" y="125650"/>
                </a:moveTo>
                <a:lnTo>
                  <a:pt x="62825" y="125650"/>
                </a:lnTo>
                <a:lnTo>
                  <a:pt x="62825" y="0"/>
                </a:lnTo>
                <a:lnTo>
                  <a:pt x="0" y="0"/>
                </a:lnTo>
                <a:lnTo>
                  <a:pt x="0" y="125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47" dirty="0">
              <a:latin typeface="Textbook New Light" panose="020B05030205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982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Прогноз объема российского рынка интернет торговли</a:t>
            </a:r>
            <a:endParaRPr lang="ru-RU" dirty="0"/>
          </a:p>
        </p:txBody>
      </p:sp>
      <p:pic>
        <p:nvPicPr>
          <p:cNvPr id="8194" name="Picture 2" descr="C:\Users\annakovaleva\AppData\Local\Microsoft\Windows\Temporary Internet Files\Content.IE5\TVLP8WO8\https___jira.yamoney.ru_secure_attachment_130197_презентация_транспорт%283%29.pdf - Internet Explorer 2015-03-12 16.31.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97" y="2437339"/>
            <a:ext cx="11364638" cy="6441196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45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0678" y="3237579"/>
            <a:ext cx="2107857" cy="2765610"/>
          </a:xfrm>
          <a:custGeom>
            <a:avLst/>
            <a:gdLst/>
            <a:ahLst/>
            <a:cxnLst/>
            <a:rect l="l" t="t" r="r" b="b"/>
            <a:pathLst>
              <a:path w="2108200" h="2766060">
                <a:moveTo>
                  <a:pt x="1517167" y="0"/>
                </a:moveTo>
                <a:lnTo>
                  <a:pt x="1442996" y="0"/>
                </a:lnTo>
                <a:lnTo>
                  <a:pt x="1395909" y="12699"/>
                </a:lnTo>
                <a:lnTo>
                  <a:pt x="1349058" y="12699"/>
                </a:lnTo>
                <a:lnTo>
                  <a:pt x="1302451" y="25399"/>
                </a:lnTo>
                <a:lnTo>
                  <a:pt x="1256093" y="25399"/>
                </a:lnTo>
                <a:lnTo>
                  <a:pt x="1118587" y="63499"/>
                </a:lnTo>
                <a:lnTo>
                  <a:pt x="1073295" y="63499"/>
                </a:lnTo>
                <a:lnTo>
                  <a:pt x="807709" y="139699"/>
                </a:lnTo>
                <a:lnTo>
                  <a:pt x="764534" y="165099"/>
                </a:lnTo>
                <a:lnTo>
                  <a:pt x="679174" y="190499"/>
                </a:lnTo>
                <a:lnTo>
                  <a:pt x="637003" y="215899"/>
                </a:lnTo>
                <a:lnTo>
                  <a:pt x="595180" y="228599"/>
                </a:lnTo>
                <a:lnTo>
                  <a:pt x="553712" y="253999"/>
                </a:lnTo>
                <a:lnTo>
                  <a:pt x="512605" y="266699"/>
                </a:lnTo>
                <a:lnTo>
                  <a:pt x="471865" y="292099"/>
                </a:lnTo>
                <a:lnTo>
                  <a:pt x="431500" y="304799"/>
                </a:lnTo>
                <a:lnTo>
                  <a:pt x="351918" y="355599"/>
                </a:lnTo>
                <a:lnTo>
                  <a:pt x="312714" y="368299"/>
                </a:lnTo>
                <a:lnTo>
                  <a:pt x="235514" y="419099"/>
                </a:lnTo>
                <a:lnTo>
                  <a:pt x="159968" y="469899"/>
                </a:lnTo>
                <a:lnTo>
                  <a:pt x="86128" y="520699"/>
                </a:lnTo>
                <a:lnTo>
                  <a:pt x="14046" y="571499"/>
                </a:lnTo>
                <a:lnTo>
                  <a:pt x="0" y="586632"/>
                </a:lnTo>
                <a:lnTo>
                  <a:pt x="2107627" y="2765920"/>
                </a:lnTo>
                <a:lnTo>
                  <a:pt x="1517167" y="0"/>
                </a:lnTo>
                <a:close/>
              </a:path>
            </a:pathLst>
          </a:custGeom>
          <a:solidFill>
            <a:srgbClr val="9E6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13875" y="3224881"/>
            <a:ext cx="930758" cy="2747198"/>
          </a:xfrm>
          <a:custGeom>
            <a:avLst/>
            <a:gdLst/>
            <a:ahLst/>
            <a:cxnLst/>
            <a:rect l="l" t="t" r="r" b="b"/>
            <a:pathLst>
              <a:path w="930910" h="2747645">
                <a:moveTo>
                  <a:pt x="493827" y="12700"/>
                </a:moveTo>
                <a:lnTo>
                  <a:pt x="0" y="12699"/>
                </a:lnTo>
                <a:lnTo>
                  <a:pt x="572170" y="2747365"/>
                </a:lnTo>
                <a:lnTo>
                  <a:pt x="930891" y="95526"/>
                </a:lnTo>
                <a:lnTo>
                  <a:pt x="863530" y="76199"/>
                </a:lnTo>
                <a:lnTo>
                  <a:pt x="818238" y="76199"/>
                </a:lnTo>
                <a:lnTo>
                  <a:pt x="680731" y="38099"/>
                </a:lnTo>
                <a:lnTo>
                  <a:pt x="634373" y="38099"/>
                </a:lnTo>
                <a:lnTo>
                  <a:pt x="587766" y="25400"/>
                </a:lnTo>
                <a:lnTo>
                  <a:pt x="540915" y="25400"/>
                </a:lnTo>
                <a:lnTo>
                  <a:pt x="493827" y="12700"/>
                </a:lnTo>
                <a:close/>
              </a:path>
              <a:path w="930910" h="2747645">
                <a:moveTo>
                  <a:pt x="303236" y="0"/>
                </a:moveTo>
                <a:lnTo>
                  <a:pt x="110142" y="0"/>
                </a:lnTo>
                <a:lnTo>
                  <a:pt x="62172" y="12700"/>
                </a:lnTo>
                <a:lnTo>
                  <a:pt x="351206" y="12700"/>
                </a:lnTo>
                <a:lnTo>
                  <a:pt x="303236" y="0"/>
                </a:lnTo>
                <a:close/>
              </a:path>
            </a:pathLst>
          </a:custGeom>
          <a:solidFill>
            <a:srgbClr val="2BD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8673" y="3250277"/>
            <a:ext cx="5430271" cy="5587090"/>
          </a:xfrm>
          <a:custGeom>
            <a:avLst/>
            <a:gdLst/>
            <a:ahLst/>
            <a:cxnLst/>
            <a:rect l="l" t="t" r="r" b="b"/>
            <a:pathLst>
              <a:path w="5431155" h="5588000">
                <a:moveTo>
                  <a:pt x="2909421" y="5575299"/>
                </a:moveTo>
                <a:lnTo>
                  <a:pt x="2335148" y="5575299"/>
                </a:lnTo>
                <a:lnTo>
                  <a:pt x="2382466" y="5587999"/>
                </a:lnTo>
                <a:lnTo>
                  <a:pt x="2862103" y="5587999"/>
                </a:lnTo>
                <a:lnTo>
                  <a:pt x="2909421" y="5575299"/>
                </a:lnTo>
                <a:close/>
              </a:path>
              <a:path w="5431155" h="5588000">
                <a:moveTo>
                  <a:pt x="3003360" y="5562599"/>
                </a:moveTo>
                <a:lnTo>
                  <a:pt x="2241209" y="5562599"/>
                </a:lnTo>
                <a:lnTo>
                  <a:pt x="2288060" y="5575299"/>
                </a:lnTo>
                <a:lnTo>
                  <a:pt x="2956509" y="5575299"/>
                </a:lnTo>
                <a:lnTo>
                  <a:pt x="3003360" y="5562599"/>
                </a:lnTo>
                <a:close/>
              </a:path>
              <a:path w="5431155" h="5588000">
                <a:moveTo>
                  <a:pt x="3096326" y="5549899"/>
                </a:moveTo>
                <a:lnTo>
                  <a:pt x="2148245" y="5549899"/>
                </a:lnTo>
                <a:lnTo>
                  <a:pt x="2194602" y="5562599"/>
                </a:lnTo>
                <a:lnTo>
                  <a:pt x="3049968" y="5562599"/>
                </a:lnTo>
                <a:lnTo>
                  <a:pt x="3096326" y="5549899"/>
                </a:lnTo>
                <a:close/>
              </a:path>
              <a:path w="5431155" h="5588000">
                <a:moveTo>
                  <a:pt x="3279125" y="5511799"/>
                </a:moveTo>
                <a:lnTo>
                  <a:pt x="1965447" y="5511799"/>
                </a:lnTo>
                <a:lnTo>
                  <a:pt x="2102144" y="5549899"/>
                </a:lnTo>
                <a:lnTo>
                  <a:pt x="3142427" y="5549899"/>
                </a:lnTo>
                <a:lnTo>
                  <a:pt x="3279125" y="5511799"/>
                </a:lnTo>
                <a:close/>
              </a:path>
              <a:path w="5431155" h="5588000">
                <a:moveTo>
                  <a:pt x="3003360" y="0"/>
                </a:moveTo>
                <a:lnTo>
                  <a:pt x="2972879" y="0"/>
                </a:lnTo>
                <a:lnTo>
                  <a:pt x="2999774" y="2779661"/>
                </a:lnTo>
                <a:lnTo>
                  <a:pt x="0" y="3795864"/>
                </a:lnTo>
                <a:lnTo>
                  <a:pt x="454" y="3797299"/>
                </a:lnTo>
                <a:lnTo>
                  <a:pt x="17218" y="3835399"/>
                </a:lnTo>
                <a:lnTo>
                  <a:pt x="34649" y="3873499"/>
                </a:lnTo>
                <a:lnTo>
                  <a:pt x="52743" y="3924299"/>
                </a:lnTo>
                <a:lnTo>
                  <a:pt x="71491" y="3962399"/>
                </a:lnTo>
                <a:lnTo>
                  <a:pt x="90888" y="4000499"/>
                </a:lnTo>
                <a:lnTo>
                  <a:pt x="110928" y="4038599"/>
                </a:lnTo>
                <a:lnTo>
                  <a:pt x="131603" y="4089399"/>
                </a:lnTo>
                <a:lnTo>
                  <a:pt x="152906" y="4127499"/>
                </a:lnTo>
                <a:lnTo>
                  <a:pt x="174833" y="4165599"/>
                </a:lnTo>
                <a:lnTo>
                  <a:pt x="197375" y="4203699"/>
                </a:lnTo>
                <a:lnTo>
                  <a:pt x="220527" y="4241799"/>
                </a:lnTo>
                <a:lnTo>
                  <a:pt x="244282" y="4279899"/>
                </a:lnTo>
                <a:lnTo>
                  <a:pt x="268633" y="4317999"/>
                </a:lnTo>
                <a:lnTo>
                  <a:pt x="293574" y="4356099"/>
                </a:lnTo>
                <a:lnTo>
                  <a:pt x="319099" y="4394199"/>
                </a:lnTo>
                <a:lnTo>
                  <a:pt x="345200" y="4432299"/>
                </a:lnTo>
                <a:lnTo>
                  <a:pt x="371871" y="4470399"/>
                </a:lnTo>
                <a:lnTo>
                  <a:pt x="399106" y="4495799"/>
                </a:lnTo>
                <a:lnTo>
                  <a:pt x="426898" y="4533899"/>
                </a:lnTo>
                <a:lnTo>
                  <a:pt x="455241" y="4571999"/>
                </a:lnTo>
                <a:lnTo>
                  <a:pt x="484128" y="4610099"/>
                </a:lnTo>
                <a:lnTo>
                  <a:pt x="513553" y="4635499"/>
                </a:lnTo>
                <a:lnTo>
                  <a:pt x="543508" y="4673599"/>
                </a:lnTo>
                <a:lnTo>
                  <a:pt x="573988" y="4711699"/>
                </a:lnTo>
                <a:lnTo>
                  <a:pt x="604986" y="4737099"/>
                </a:lnTo>
                <a:lnTo>
                  <a:pt x="636495" y="4775199"/>
                </a:lnTo>
                <a:lnTo>
                  <a:pt x="668510" y="4800599"/>
                </a:lnTo>
                <a:lnTo>
                  <a:pt x="701022" y="4838699"/>
                </a:lnTo>
                <a:lnTo>
                  <a:pt x="734027" y="4864099"/>
                </a:lnTo>
                <a:lnTo>
                  <a:pt x="767516" y="4889499"/>
                </a:lnTo>
                <a:lnTo>
                  <a:pt x="801485" y="4927599"/>
                </a:lnTo>
                <a:lnTo>
                  <a:pt x="835925" y="4952999"/>
                </a:lnTo>
                <a:lnTo>
                  <a:pt x="906197" y="5003799"/>
                </a:lnTo>
                <a:lnTo>
                  <a:pt x="942015" y="5041899"/>
                </a:lnTo>
                <a:lnTo>
                  <a:pt x="978279" y="5067299"/>
                </a:lnTo>
                <a:lnTo>
                  <a:pt x="1052120" y="5118099"/>
                </a:lnTo>
                <a:lnTo>
                  <a:pt x="1127666" y="5168899"/>
                </a:lnTo>
                <a:lnTo>
                  <a:pt x="1166062" y="5181599"/>
                </a:lnTo>
                <a:lnTo>
                  <a:pt x="1283666" y="5257799"/>
                </a:lnTo>
                <a:lnTo>
                  <a:pt x="1323651" y="5270499"/>
                </a:lnTo>
                <a:lnTo>
                  <a:pt x="1404756" y="5321299"/>
                </a:lnTo>
                <a:lnTo>
                  <a:pt x="1445863" y="5333999"/>
                </a:lnTo>
                <a:lnTo>
                  <a:pt x="1487331" y="5359399"/>
                </a:lnTo>
                <a:lnTo>
                  <a:pt x="1571325" y="5384799"/>
                </a:lnTo>
                <a:lnTo>
                  <a:pt x="1613837" y="5410199"/>
                </a:lnTo>
                <a:lnTo>
                  <a:pt x="1743358" y="5448299"/>
                </a:lnTo>
                <a:lnTo>
                  <a:pt x="1787171" y="5473699"/>
                </a:lnTo>
                <a:lnTo>
                  <a:pt x="1920437" y="5511799"/>
                </a:lnTo>
                <a:lnTo>
                  <a:pt x="3324134" y="5511799"/>
                </a:lnTo>
                <a:lnTo>
                  <a:pt x="3457401" y="5473699"/>
                </a:lnTo>
                <a:lnTo>
                  <a:pt x="3501214" y="5448299"/>
                </a:lnTo>
                <a:lnTo>
                  <a:pt x="3630736" y="5410199"/>
                </a:lnTo>
                <a:lnTo>
                  <a:pt x="3673249" y="5384799"/>
                </a:lnTo>
                <a:lnTo>
                  <a:pt x="3757243" y="5359399"/>
                </a:lnTo>
                <a:lnTo>
                  <a:pt x="3798711" y="5333999"/>
                </a:lnTo>
                <a:lnTo>
                  <a:pt x="3839819" y="5321299"/>
                </a:lnTo>
                <a:lnTo>
                  <a:pt x="3920924" y="5270499"/>
                </a:lnTo>
                <a:lnTo>
                  <a:pt x="3960909" y="5257799"/>
                </a:lnTo>
                <a:lnTo>
                  <a:pt x="4078514" y="5181599"/>
                </a:lnTo>
                <a:lnTo>
                  <a:pt x="4116910" y="5168899"/>
                </a:lnTo>
                <a:lnTo>
                  <a:pt x="4192457" y="5118099"/>
                </a:lnTo>
                <a:lnTo>
                  <a:pt x="4266297" y="5067299"/>
                </a:lnTo>
                <a:lnTo>
                  <a:pt x="4302561" y="5041899"/>
                </a:lnTo>
                <a:lnTo>
                  <a:pt x="4338380" y="5003799"/>
                </a:lnTo>
                <a:lnTo>
                  <a:pt x="4408652" y="4952999"/>
                </a:lnTo>
                <a:lnTo>
                  <a:pt x="4443092" y="4927599"/>
                </a:lnTo>
                <a:lnTo>
                  <a:pt x="4477061" y="4889499"/>
                </a:lnTo>
                <a:lnTo>
                  <a:pt x="4510551" y="4864099"/>
                </a:lnTo>
                <a:lnTo>
                  <a:pt x="4543555" y="4838699"/>
                </a:lnTo>
                <a:lnTo>
                  <a:pt x="4576068" y="4800599"/>
                </a:lnTo>
                <a:lnTo>
                  <a:pt x="4608082" y="4775199"/>
                </a:lnTo>
                <a:lnTo>
                  <a:pt x="4639592" y="4737099"/>
                </a:lnTo>
                <a:lnTo>
                  <a:pt x="4670590" y="4711699"/>
                </a:lnTo>
                <a:lnTo>
                  <a:pt x="4701070" y="4673599"/>
                </a:lnTo>
                <a:lnTo>
                  <a:pt x="4731025" y="4635499"/>
                </a:lnTo>
                <a:lnTo>
                  <a:pt x="4760450" y="4610099"/>
                </a:lnTo>
                <a:lnTo>
                  <a:pt x="4789337" y="4571999"/>
                </a:lnTo>
                <a:lnTo>
                  <a:pt x="4817680" y="4533899"/>
                </a:lnTo>
                <a:lnTo>
                  <a:pt x="4845472" y="4495799"/>
                </a:lnTo>
                <a:lnTo>
                  <a:pt x="4872707" y="4470399"/>
                </a:lnTo>
                <a:lnTo>
                  <a:pt x="4899379" y="4432299"/>
                </a:lnTo>
                <a:lnTo>
                  <a:pt x="4925480" y="4394199"/>
                </a:lnTo>
                <a:lnTo>
                  <a:pt x="4951004" y="4356099"/>
                </a:lnTo>
                <a:lnTo>
                  <a:pt x="4975945" y="4317999"/>
                </a:lnTo>
                <a:lnTo>
                  <a:pt x="5000297" y="4279899"/>
                </a:lnTo>
                <a:lnTo>
                  <a:pt x="5024051" y="4241799"/>
                </a:lnTo>
                <a:lnTo>
                  <a:pt x="5047203" y="4203699"/>
                </a:lnTo>
                <a:lnTo>
                  <a:pt x="5069746" y="4165599"/>
                </a:lnTo>
                <a:lnTo>
                  <a:pt x="5091672" y="4127499"/>
                </a:lnTo>
                <a:lnTo>
                  <a:pt x="5112976" y="4089399"/>
                </a:lnTo>
                <a:lnTo>
                  <a:pt x="5133651" y="4038599"/>
                </a:lnTo>
                <a:lnTo>
                  <a:pt x="5153691" y="4000499"/>
                </a:lnTo>
                <a:lnTo>
                  <a:pt x="5173088" y="3962399"/>
                </a:lnTo>
                <a:lnTo>
                  <a:pt x="5191837" y="3924299"/>
                </a:lnTo>
                <a:lnTo>
                  <a:pt x="5209930" y="3873499"/>
                </a:lnTo>
                <a:lnTo>
                  <a:pt x="5227362" y="3835399"/>
                </a:lnTo>
                <a:lnTo>
                  <a:pt x="5244125" y="3797299"/>
                </a:lnTo>
                <a:lnTo>
                  <a:pt x="5260214" y="3746499"/>
                </a:lnTo>
                <a:lnTo>
                  <a:pt x="5275621" y="3708399"/>
                </a:lnTo>
                <a:lnTo>
                  <a:pt x="5290340" y="3670299"/>
                </a:lnTo>
                <a:lnTo>
                  <a:pt x="5304365" y="3619499"/>
                </a:lnTo>
                <a:lnTo>
                  <a:pt x="5317689" y="3581399"/>
                </a:lnTo>
                <a:lnTo>
                  <a:pt x="5330306" y="3530599"/>
                </a:lnTo>
                <a:lnTo>
                  <a:pt x="5342208" y="3492499"/>
                </a:lnTo>
                <a:lnTo>
                  <a:pt x="5353390" y="3441699"/>
                </a:lnTo>
                <a:lnTo>
                  <a:pt x="5363845" y="3403599"/>
                </a:lnTo>
                <a:lnTo>
                  <a:pt x="5373567" y="3352799"/>
                </a:lnTo>
                <a:lnTo>
                  <a:pt x="5382548" y="3301999"/>
                </a:lnTo>
                <a:lnTo>
                  <a:pt x="5390782" y="3263899"/>
                </a:lnTo>
                <a:lnTo>
                  <a:pt x="5398263" y="3213099"/>
                </a:lnTo>
                <a:lnTo>
                  <a:pt x="5404985" y="3162299"/>
                </a:lnTo>
                <a:lnTo>
                  <a:pt x="5410940" y="3124199"/>
                </a:lnTo>
                <a:lnTo>
                  <a:pt x="5416123" y="3073399"/>
                </a:lnTo>
                <a:lnTo>
                  <a:pt x="5420526" y="3022599"/>
                </a:lnTo>
                <a:lnTo>
                  <a:pt x="5424143" y="2984499"/>
                </a:lnTo>
                <a:lnTo>
                  <a:pt x="5426967" y="2933699"/>
                </a:lnTo>
                <a:lnTo>
                  <a:pt x="5428993" y="2882899"/>
                </a:lnTo>
                <a:lnTo>
                  <a:pt x="5430213" y="2832099"/>
                </a:lnTo>
                <a:lnTo>
                  <a:pt x="5430622" y="2781299"/>
                </a:lnTo>
                <a:lnTo>
                  <a:pt x="5430213" y="2743199"/>
                </a:lnTo>
                <a:lnTo>
                  <a:pt x="5428993" y="2692399"/>
                </a:lnTo>
                <a:lnTo>
                  <a:pt x="5426967" y="2641599"/>
                </a:lnTo>
                <a:lnTo>
                  <a:pt x="5424143" y="2590799"/>
                </a:lnTo>
                <a:lnTo>
                  <a:pt x="5420526" y="2539999"/>
                </a:lnTo>
                <a:lnTo>
                  <a:pt x="5416123" y="2501899"/>
                </a:lnTo>
                <a:lnTo>
                  <a:pt x="5410940" y="2451099"/>
                </a:lnTo>
                <a:lnTo>
                  <a:pt x="5404985" y="2400299"/>
                </a:lnTo>
                <a:lnTo>
                  <a:pt x="5398263" y="2362199"/>
                </a:lnTo>
                <a:lnTo>
                  <a:pt x="5390782" y="2311399"/>
                </a:lnTo>
                <a:lnTo>
                  <a:pt x="5382548" y="2260599"/>
                </a:lnTo>
                <a:lnTo>
                  <a:pt x="5373567" y="2222499"/>
                </a:lnTo>
                <a:lnTo>
                  <a:pt x="5363845" y="2171699"/>
                </a:lnTo>
                <a:lnTo>
                  <a:pt x="5353390" y="2133599"/>
                </a:lnTo>
                <a:lnTo>
                  <a:pt x="5342208" y="2082799"/>
                </a:lnTo>
                <a:lnTo>
                  <a:pt x="5330306" y="2044699"/>
                </a:lnTo>
                <a:lnTo>
                  <a:pt x="5317689" y="1993899"/>
                </a:lnTo>
                <a:lnTo>
                  <a:pt x="5304365" y="1955799"/>
                </a:lnTo>
                <a:lnTo>
                  <a:pt x="5290340" y="1904999"/>
                </a:lnTo>
                <a:lnTo>
                  <a:pt x="5275621" y="1866899"/>
                </a:lnTo>
                <a:lnTo>
                  <a:pt x="5260214" y="1816099"/>
                </a:lnTo>
                <a:lnTo>
                  <a:pt x="5244125" y="1777999"/>
                </a:lnTo>
                <a:lnTo>
                  <a:pt x="5227362" y="1739899"/>
                </a:lnTo>
                <a:lnTo>
                  <a:pt x="5209930" y="1689099"/>
                </a:lnTo>
                <a:lnTo>
                  <a:pt x="5191837" y="1650999"/>
                </a:lnTo>
                <a:lnTo>
                  <a:pt x="5173088" y="1612899"/>
                </a:lnTo>
                <a:lnTo>
                  <a:pt x="5153691" y="1574799"/>
                </a:lnTo>
                <a:lnTo>
                  <a:pt x="5133651" y="1523999"/>
                </a:lnTo>
                <a:lnTo>
                  <a:pt x="5112976" y="1485899"/>
                </a:lnTo>
                <a:lnTo>
                  <a:pt x="5091672" y="1447799"/>
                </a:lnTo>
                <a:lnTo>
                  <a:pt x="5069746" y="1409699"/>
                </a:lnTo>
                <a:lnTo>
                  <a:pt x="5047203" y="1371599"/>
                </a:lnTo>
                <a:lnTo>
                  <a:pt x="5024051" y="1333499"/>
                </a:lnTo>
                <a:lnTo>
                  <a:pt x="5000297" y="1295399"/>
                </a:lnTo>
                <a:lnTo>
                  <a:pt x="4975945" y="1257299"/>
                </a:lnTo>
                <a:lnTo>
                  <a:pt x="4951004" y="1219199"/>
                </a:lnTo>
                <a:lnTo>
                  <a:pt x="4925480" y="1181099"/>
                </a:lnTo>
                <a:lnTo>
                  <a:pt x="4899379" y="1142999"/>
                </a:lnTo>
                <a:lnTo>
                  <a:pt x="4872707" y="1104899"/>
                </a:lnTo>
                <a:lnTo>
                  <a:pt x="4845472" y="1066799"/>
                </a:lnTo>
                <a:lnTo>
                  <a:pt x="4817680" y="1028699"/>
                </a:lnTo>
                <a:lnTo>
                  <a:pt x="4789337" y="1003299"/>
                </a:lnTo>
                <a:lnTo>
                  <a:pt x="4760450" y="965199"/>
                </a:lnTo>
                <a:lnTo>
                  <a:pt x="4731025" y="927099"/>
                </a:lnTo>
                <a:lnTo>
                  <a:pt x="4701070" y="901699"/>
                </a:lnTo>
                <a:lnTo>
                  <a:pt x="4670590" y="863599"/>
                </a:lnTo>
                <a:lnTo>
                  <a:pt x="4639592" y="838199"/>
                </a:lnTo>
                <a:lnTo>
                  <a:pt x="4608082" y="800099"/>
                </a:lnTo>
                <a:lnTo>
                  <a:pt x="4576068" y="774699"/>
                </a:lnTo>
                <a:lnTo>
                  <a:pt x="4543555" y="736599"/>
                </a:lnTo>
                <a:lnTo>
                  <a:pt x="4510551" y="711199"/>
                </a:lnTo>
                <a:lnTo>
                  <a:pt x="4477061" y="673099"/>
                </a:lnTo>
                <a:lnTo>
                  <a:pt x="4443092" y="647699"/>
                </a:lnTo>
                <a:lnTo>
                  <a:pt x="4373745" y="596899"/>
                </a:lnTo>
                <a:lnTo>
                  <a:pt x="4338380" y="558799"/>
                </a:lnTo>
                <a:lnTo>
                  <a:pt x="4266297" y="507999"/>
                </a:lnTo>
                <a:lnTo>
                  <a:pt x="4192457" y="457199"/>
                </a:lnTo>
                <a:lnTo>
                  <a:pt x="4116910" y="406399"/>
                </a:lnTo>
                <a:lnTo>
                  <a:pt x="4039710" y="355599"/>
                </a:lnTo>
                <a:lnTo>
                  <a:pt x="4000506" y="342899"/>
                </a:lnTo>
                <a:lnTo>
                  <a:pt x="3920924" y="292099"/>
                </a:lnTo>
                <a:lnTo>
                  <a:pt x="3880558" y="279399"/>
                </a:lnTo>
                <a:lnTo>
                  <a:pt x="3839819" y="253999"/>
                </a:lnTo>
                <a:lnTo>
                  <a:pt x="3798711" y="241299"/>
                </a:lnTo>
                <a:lnTo>
                  <a:pt x="3757243" y="215899"/>
                </a:lnTo>
                <a:lnTo>
                  <a:pt x="3715420" y="203199"/>
                </a:lnTo>
                <a:lnTo>
                  <a:pt x="3673249" y="177799"/>
                </a:lnTo>
                <a:lnTo>
                  <a:pt x="3587888" y="152399"/>
                </a:lnTo>
                <a:lnTo>
                  <a:pt x="3544712" y="126999"/>
                </a:lnTo>
                <a:lnTo>
                  <a:pt x="3279125" y="50799"/>
                </a:lnTo>
                <a:lnTo>
                  <a:pt x="3233833" y="50799"/>
                </a:lnTo>
                <a:lnTo>
                  <a:pt x="3096326" y="12699"/>
                </a:lnTo>
                <a:lnTo>
                  <a:pt x="3049968" y="12699"/>
                </a:lnTo>
                <a:lnTo>
                  <a:pt x="3003360" y="0"/>
                </a:lnTo>
                <a:close/>
              </a:path>
            </a:pathLst>
          </a:custGeom>
          <a:solidFill>
            <a:srgbClr val="FB68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91069" y="3805323"/>
            <a:ext cx="2775768" cy="2157379"/>
          </a:xfrm>
          <a:custGeom>
            <a:avLst/>
            <a:gdLst/>
            <a:ahLst/>
            <a:cxnLst/>
            <a:rect l="l" t="t" r="r" b="b"/>
            <a:pathLst>
              <a:path w="2776220" h="2157729">
                <a:moveTo>
                  <a:pt x="718967" y="0"/>
                </a:moveTo>
                <a:lnTo>
                  <a:pt x="713769" y="3662"/>
                </a:lnTo>
                <a:lnTo>
                  <a:pt x="678404" y="41762"/>
                </a:lnTo>
                <a:lnTo>
                  <a:pt x="609057" y="92562"/>
                </a:lnTo>
                <a:lnTo>
                  <a:pt x="575088" y="117962"/>
                </a:lnTo>
                <a:lnTo>
                  <a:pt x="541599" y="156062"/>
                </a:lnTo>
                <a:lnTo>
                  <a:pt x="508594" y="181462"/>
                </a:lnTo>
                <a:lnTo>
                  <a:pt x="476082" y="219562"/>
                </a:lnTo>
                <a:lnTo>
                  <a:pt x="444068" y="244962"/>
                </a:lnTo>
                <a:lnTo>
                  <a:pt x="412558" y="283062"/>
                </a:lnTo>
                <a:lnTo>
                  <a:pt x="381560" y="308462"/>
                </a:lnTo>
                <a:lnTo>
                  <a:pt x="351080" y="346562"/>
                </a:lnTo>
                <a:lnTo>
                  <a:pt x="321125" y="371962"/>
                </a:lnTo>
                <a:lnTo>
                  <a:pt x="291700" y="410062"/>
                </a:lnTo>
                <a:lnTo>
                  <a:pt x="262813" y="448162"/>
                </a:lnTo>
                <a:lnTo>
                  <a:pt x="234470" y="473562"/>
                </a:lnTo>
                <a:lnTo>
                  <a:pt x="206678" y="511662"/>
                </a:lnTo>
                <a:lnTo>
                  <a:pt x="179443" y="549762"/>
                </a:lnTo>
                <a:lnTo>
                  <a:pt x="152772" y="587862"/>
                </a:lnTo>
                <a:lnTo>
                  <a:pt x="126671" y="625962"/>
                </a:lnTo>
                <a:lnTo>
                  <a:pt x="101146" y="664062"/>
                </a:lnTo>
                <a:lnTo>
                  <a:pt x="76205" y="702162"/>
                </a:lnTo>
                <a:lnTo>
                  <a:pt x="51854" y="740262"/>
                </a:lnTo>
                <a:lnTo>
                  <a:pt x="28099" y="778362"/>
                </a:lnTo>
                <a:lnTo>
                  <a:pt x="4948" y="816462"/>
                </a:lnTo>
                <a:lnTo>
                  <a:pt x="0" y="824825"/>
                </a:lnTo>
                <a:lnTo>
                  <a:pt x="2776083" y="2157201"/>
                </a:lnTo>
                <a:lnTo>
                  <a:pt x="718967" y="0"/>
                </a:lnTo>
                <a:close/>
              </a:path>
            </a:pathLst>
          </a:custGeom>
          <a:solidFill>
            <a:srgbClr val="3878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2661" y="4519291"/>
            <a:ext cx="3185911" cy="1780885"/>
          </a:xfrm>
          <a:custGeom>
            <a:avLst/>
            <a:gdLst/>
            <a:ahLst/>
            <a:cxnLst/>
            <a:rect l="l" t="t" r="r" b="b"/>
            <a:pathLst>
              <a:path w="3186429" h="1781175">
                <a:moveTo>
                  <a:pt x="447056" y="0"/>
                </a:moveTo>
                <a:lnTo>
                  <a:pt x="406569" y="64279"/>
                </a:lnTo>
                <a:lnTo>
                  <a:pt x="383417" y="102379"/>
                </a:lnTo>
                <a:lnTo>
                  <a:pt x="360875" y="140479"/>
                </a:lnTo>
                <a:lnTo>
                  <a:pt x="338948" y="178579"/>
                </a:lnTo>
                <a:lnTo>
                  <a:pt x="317644" y="216679"/>
                </a:lnTo>
                <a:lnTo>
                  <a:pt x="296969" y="254779"/>
                </a:lnTo>
                <a:lnTo>
                  <a:pt x="276930" y="305579"/>
                </a:lnTo>
                <a:lnTo>
                  <a:pt x="257533" y="343679"/>
                </a:lnTo>
                <a:lnTo>
                  <a:pt x="238784" y="381779"/>
                </a:lnTo>
                <a:lnTo>
                  <a:pt x="220691" y="419879"/>
                </a:lnTo>
                <a:lnTo>
                  <a:pt x="203259" y="470679"/>
                </a:lnTo>
                <a:lnTo>
                  <a:pt x="186496" y="508779"/>
                </a:lnTo>
                <a:lnTo>
                  <a:pt x="170407" y="546879"/>
                </a:lnTo>
                <a:lnTo>
                  <a:pt x="155000" y="597679"/>
                </a:lnTo>
                <a:lnTo>
                  <a:pt x="140281" y="635779"/>
                </a:lnTo>
                <a:lnTo>
                  <a:pt x="126256" y="686579"/>
                </a:lnTo>
                <a:lnTo>
                  <a:pt x="112932" y="724679"/>
                </a:lnTo>
                <a:lnTo>
                  <a:pt x="100315" y="775479"/>
                </a:lnTo>
                <a:lnTo>
                  <a:pt x="88413" y="813579"/>
                </a:lnTo>
                <a:lnTo>
                  <a:pt x="77231" y="864379"/>
                </a:lnTo>
                <a:lnTo>
                  <a:pt x="66776" y="902479"/>
                </a:lnTo>
                <a:lnTo>
                  <a:pt x="57054" y="953279"/>
                </a:lnTo>
                <a:lnTo>
                  <a:pt x="48073" y="991379"/>
                </a:lnTo>
                <a:lnTo>
                  <a:pt x="39839" y="1042179"/>
                </a:lnTo>
                <a:lnTo>
                  <a:pt x="32358" y="1092979"/>
                </a:lnTo>
                <a:lnTo>
                  <a:pt x="25636" y="1131079"/>
                </a:lnTo>
                <a:lnTo>
                  <a:pt x="19681" y="1181879"/>
                </a:lnTo>
                <a:lnTo>
                  <a:pt x="14499" y="1232679"/>
                </a:lnTo>
                <a:lnTo>
                  <a:pt x="10095" y="1270779"/>
                </a:lnTo>
                <a:lnTo>
                  <a:pt x="6478" y="1321579"/>
                </a:lnTo>
                <a:lnTo>
                  <a:pt x="3654" y="1372379"/>
                </a:lnTo>
                <a:lnTo>
                  <a:pt x="1628" y="1423179"/>
                </a:lnTo>
                <a:lnTo>
                  <a:pt x="408" y="1473979"/>
                </a:lnTo>
                <a:lnTo>
                  <a:pt x="0" y="1512079"/>
                </a:lnTo>
                <a:lnTo>
                  <a:pt x="408" y="1562879"/>
                </a:lnTo>
                <a:lnTo>
                  <a:pt x="1628" y="1613679"/>
                </a:lnTo>
                <a:lnTo>
                  <a:pt x="3654" y="1664479"/>
                </a:lnTo>
                <a:lnTo>
                  <a:pt x="6478" y="1715279"/>
                </a:lnTo>
                <a:lnTo>
                  <a:pt x="10095" y="1753379"/>
                </a:lnTo>
                <a:lnTo>
                  <a:pt x="12476" y="1780847"/>
                </a:lnTo>
                <a:lnTo>
                  <a:pt x="3185820" y="1510441"/>
                </a:lnTo>
                <a:lnTo>
                  <a:pt x="447056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8760" y="6010261"/>
            <a:ext cx="3152897" cy="1107260"/>
          </a:xfrm>
          <a:custGeom>
            <a:avLst/>
            <a:gdLst/>
            <a:ahLst/>
            <a:cxnLst/>
            <a:rect l="l" t="t" r="r" b="b"/>
            <a:pathLst>
              <a:path w="3153410" h="1107440">
                <a:moveTo>
                  <a:pt x="3153267" y="0"/>
                </a:moveTo>
                <a:lnTo>
                  <a:pt x="0" y="217239"/>
                </a:lnTo>
                <a:lnTo>
                  <a:pt x="379" y="224066"/>
                </a:lnTo>
                <a:lnTo>
                  <a:pt x="3996" y="262166"/>
                </a:lnTo>
                <a:lnTo>
                  <a:pt x="8399" y="312966"/>
                </a:lnTo>
                <a:lnTo>
                  <a:pt x="13582" y="363766"/>
                </a:lnTo>
                <a:lnTo>
                  <a:pt x="19537" y="401866"/>
                </a:lnTo>
                <a:lnTo>
                  <a:pt x="26258" y="452666"/>
                </a:lnTo>
                <a:lnTo>
                  <a:pt x="33740" y="503466"/>
                </a:lnTo>
                <a:lnTo>
                  <a:pt x="41974" y="541566"/>
                </a:lnTo>
                <a:lnTo>
                  <a:pt x="50955" y="592366"/>
                </a:lnTo>
                <a:lnTo>
                  <a:pt x="60677" y="643166"/>
                </a:lnTo>
                <a:lnTo>
                  <a:pt x="71131" y="681266"/>
                </a:lnTo>
                <a:lnTo>
                  <a:pt x="82313" y="732066"/>
                </a:lnTo>
                <a:lnTo>
                  <a:pt x="94216" y="770166"/>
                </a:lnTo>
                <a:lnTo>
                  <a:pt x="106833" y="820966"/>
                </a:lnTo>
                <a:lnTo>
                  <a:pt x="120157" y="859066"/>
                </a:lnTo>
                <a:lnTo>
                  <a:pt x="134182" y="909866"/>
                </a:lnTo>
                <a:lnTo>
                  <a:pt x="148901" y="947966"/>
                </a:lnTo>
                <a:lnTo>
                  <a:pt x="164308" y="986066"/>
                </a:lnTo>
                <a:lnTo>
                  <a:pt x="180397" y="1036866"/>
                </a:lnTo>
                <a:lnTo>
                  <a:pt x="197160" y="1074966"/>
                </a:lnTo>
                <a:lnTo>
                  <a:pt x="211808" y="1106982"/>
                </a:lnTo>
                <a:lnTo>
                  <a:pt x="3153267" y="0"/>
                </a:lnTo>
                <a:close/>
              </a:path>
            </a:pathLst>
          </a:custGeom>
          <a:solidFill>
            <a:srgbClr val="FF9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18017" y="3301069"/>
            <a:ext cx="2076112" cy="2671010"/>
          </a:xfrm>
          <a:custGeom>
            <a:avLst/>
            <a:gdLst/>
            <a:ahLst/>
            <a:cxnLst/>
            <a:rect l="l" t="t" r="r" b="b"/>
            <a:pathLst>
              <a:path w="2076450" h="2671445">
                <a:moveTo>
                  <a:pt x="2075919" y="0"/>
                </a:moveTo>
                <a:lnTo>
                  <a:pt x="2068270" y="2671165"/>
                </a:lnTo>
                <a:lnTo>
                  <a:pt x="0" y="498629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68257" y="3262974"/>
            <a:ext cx="50792" cy="38094"/>
          </a:xfrm>
          <a:custGeom>
            <a:avLst/>
            <a:gdLst/>
            <a:ahLst/>
            <a:cxnLst/>
            <a:rect l="l" t="t" r="r" b="b"/>
            <a:pathLst>
              <a:path w="50800" h="38100">
                <a:moveTo>
                  <a:pt x="0" y="38100"/>
                </a:moveTo>
                <a:lnTo>
                  <a:pt x="50800" y="38100"/>
                </a:lnTo>
                <a:lnTo>
                  <a:pt x="508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68330" y="3250277"/>
            <a:ext cx="50792" cy="12698"/>
          </a:xfrm>
          <a:custGeom>
            <a:avLst/>
            <a:gdLst/>
            <a:ahLst/>
            <a:cxnLst/>
            <a:rect l="l" t="t" r="r" b="b"/>
            <a:pathLst>
              <a:path w="50800" h="12700">
                <a:moveTo>
                  <a:pt x="0" y="12700"/>
                </a:moveTo>
                <a:lnTo>
                  <a:pt x="50800" y="12700"/>
                </a:lnTo>
                <a:lnTo>
                  <a:pt x="508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16073" y="3301069"/>
            <a:ext cx="570137" cy="2671010"/>
          </a:xfrm>
          <a:custGeom>
            <a:avLst/>
            <a:gdLst/>
            <a:ahLst/>
            <a:cxnLst/>
            <a:rect l="l" t="t" r="r" b="b"/>
            <a:pathLst>
              <a:path w="570229" h="2671445">
                <a:moveTo>
                  <a:pt x="0" y="0"/>
                </a:moveTo>
                <a:lnTo>
                  <a:pt x="569957" y="2671165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07946" y="3262974"/>
            <a:ext cx="8254" cy="38094"/>
          </a:xfrm>
          <a:custGeom>
            <a:avLst/>
            <a:gdLst/>
            <a:ahLst/>
            <a:cxnLst/>
            <a:rect l="l" t="t" r="r" b="b"/>
            <a:pathLst>
              <a:path w="8254" h="38100">
                <a:moveTo>
                  <a:pt x="0" y="0"/>
                </a:moveTo>
                <a:lnTo>
                  <a:pt x="8129" y="381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05237" y="3250277"/>
            <a:ext cx="3174" cy="12698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0" y="0"/>
                </a:moveTo>
                <a:lnTo>
                  <a:pt x="2709" y="12699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02527" y="3237579"/>
            <a:ext cx="3174" cy="12698"/>
          </a:xfrm>
          <a:custGeom>
            <a:avLst/>
            <a:gdLst/>
            <a:ahLst/>
            <a:cxnLst/>
            <a:rect l="l" t="t" r="r" b="b"/>
            <a:pathLst>
              <a:path w="3175" h="12700">
                <a:moveTo>
                  <a:pt x="0" y="0"/>
                </a:moveTo>
                <a:lnTo>
                  <a:pt x="2709" y="127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28565" y="6041510"/>
            <a:ext cx="2945920" cy="1071706"/>
          </a:xfrm>
          <a:custGeom>
            <a:avLst/>
            <a:gdLst/>
            <a:ahLst/>
            <a:cxnLst/>
            <a:rect l="l" t="t" r="r" b="b"/>
            <a:pathLst>
              <a:path w="2946400" h="1071879">
                <a:moveTo>
                  <a:pt x="0" y="1071423"/>
                </a:moveTo>
                <a:lnTo>
                  <a:pt x="294584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72290" y="4499693"/>
            <a:ext cx="2704025" cy="1496451"/>
          </a:xfrm>
          <a:custGeom>
            <a:avLst/>
            <a:gdLst/>
            <a:ahLst/>
            <a:cxnLst/>
            <a:rect l="l" t="t" r="r" b="b"/>
            <a:pathLst>
              <a:path w="2704465" h="1496695">
                <a:moveTo>
                  <a:pt x="2704476" y="1496387"/>
                </a:move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8760" y="6010261"/>
            <a:ext cx="3152897" cy="217769"/>
          </a:xfrm>
          <a:custGeom>
            <a:avLst/>
            <a:gdLst/>
            <a:ahLst/>
            <a:cxnLst/>
            <a:rect l="l" t="t" r="r" b="b"/>
            <a:pathLst>
              <a:path w="3153410" h="217804">
                <a:moveTo>
                  <a:pt x="0" y="217239"/>
                </a:moveTo>
                <a:lnTo>
                  <a:pt x="3153269" y="0"/>
                </a:lnTo>
              </a:path>
            </a:pathLst>
          </a:custGeom>
          <a:ln w="50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2661" y="3221630"/>
            <a:ext cx="5616296" cy="5616296"/>
          </a:xfrm>
          <a:custGeom>
            <a:avLst/>
            <a:gdLst/>
            <a:ahLst/>
            <a:cxnLst/>
            <a:rect l="l" t="t" r="r" b="b"/>
            <a:pathLst>
              <a:path w="5617209" h="5617209">
                <a:moveTo>
                  <a:pt x="5616651" y="2808312"/>
                </a:moveTo>
                <a:lnTo>
                  <a:pt x="5616243" y="2856685"/>
                </a:lnTo>
                <a:lnTo>
                  <a:pt x="5615022" y="2904860"/>
                </a:lnTo>
                <a:lnTo>
                  <a:pt x="5612997" y="2952830"/>
                </a:lnTo>
                <a:lnTo>
                  <a:pt x="5610172" y="3000590"/>
                </a:lnTo>
                <a:lnTo>
                  <a:pt x="5606555" y="3048132"/>
                </a:lnTo>
                <a:lnTo>
                  <a:pt x="5602152" y="3095450"/>
                </a:lnTo>
                <a:lnTo>
                  <a:pt x="5596969" y="3142538"/>
                </a:lnTo>
                <a:lnTo>
                  <a:pt x="5591014" y="3189389"/>
                </a:lnTo>
                <a:lnTo>
                  <a:pt x="5584293" y="3235997"/>
                </a:lnTo>
                <a:lnTo>
                  <a:pt x="5576811" y="3282355"/>
                </a:lnTo>
                <a:lnTo>
                  <a:pt x="5568577" y="3328456"/>
                </a:lnTo>
                <a:lnTo>
                  <a:pt x="5559596" y="3374294"/>
                </a:lnTo>
                <a:lnTo>
                  <a:pt x="5549874" y="3419862"/>
                </a:lnTo>
                <a:lnTo>
                  <a:pt x="5539419" y="3465154"/>
                </a:lnTo>
                <a:lnTo>
                  <a:pt x="5528237" y="3510163"/>
                </a:lnTo>
                <a:lnTo>
                  <a:pt x="5516335" y="3554884"/>
                </a:lnTo>
                <a:lnTo>
                  <a:pt x="5503718" y="3599308"/>
                </a:lnTo>
                <a:lnTo>
                  <a:pt x="5490394" y="3643430"/>
                </a:lnTo>
                <a:lnTo>
                  <a:pt x="5476369" y="3687244"/>
                </a:lnTo>
                <a:lnTo>
                  <a:pt x="5461650" y="3730741"/>
                </a:lnTo>
                <a:lnTo>
                  <a:pt x="5446243" y="3773917"/>
                </a:lnTo>
                <a:lnTo>
                  <a:pt x="5430154" y="3816765"/>
                </a:lnTo>
                <a:lnTo>
                  <a:pt x="5413391" y="3859278"/>
                </a:lnTo>
                <a:lnTo>
                  <a:pt x="5395959" y="3901449"/>
                </a:lnTo>
                <a:lnTo>
                  <a:pt x="5377866" y="3943272"/>
                </a:lnTo>
                <a:lnTo>
                  <a:pt x="5359117" y="3984740"/>
                </a:lnTo>
                <a:lnTo>
                  <a:pt x="5339720" y="4025848"/>
                </a:lnTo>
                <a:lnTo>
                  <a:pt x="5319681" y="4066587"/>
                </a:lnTo>
                <a:lnTo>
                  <a:pt x="5299006" y="4106953"/>
                </a:lnTo>
                <a:lnTo>
                  <a:pt x="5277702" y="4146938"/>
                </a:lnTo>
                <a:lnTo>
                  <a:pt x="5255775" y="4186535"/>
                </a:lnTo>
                <a:lnTo>
                  <a:pt x="5233233" y="4225739"/>
                </a:lnTo>
                <a:lnTo>
                  <a:pt x="5210081" y="4264543"/>
                </a:lnTo>
                <a:lnTo>
                  <a:pt x="5186326" y="4302939"/>
                </a:lnTo>
                <a:lnTo>
                  <a:pt x="5161975" y="4340922"/>
                </a:lnTo>
                <a:lnTo>
                  <a:pt x="5137034" y="4378486"/>
                </a:lnTo>
                <a:lnTo>
                  <a:pt x="5111510" y="4415622"/>
                </a:lnTo>
                <a:lnTo>
                  <a:pt x="5085409" y="4452326"/>
                </a:lnTo>
                <a:lnTo>
                  <a:pt x="5058737" y="4488590"/>
                </a:lnTo>
                <a:lnTo>
                  <a:pt x="5031502" y="4524409"/>
                </a:lnTo>
                <a:lnTo>
                  <a:pt x="5003710" y="4559774"/>
                </a:lnTo>
                <a:lnTo>
                  <a:pt x="4975367" y="4594681"/>
                </a:lnTo>
                <a:lnTo>
                  <a:pt x="4946480" y="4629121"/>
                </a:lnTo>
                <a:lnTo>
                  <a:pt x="4917056" y="4663090"/>
                </a:lnTo>
                <a:lnTo>
                  <a:pt x="4887100" y="4696580"/>
                </a:lnTo>
                <a:lnTo>
                  <a:pt x="4856620" y="4729584"/>
                </a:lnTo>
                <a:lnTo>
                  <a:pt x="4825622" y="4762097"/>
                </a:lnTo>
                <a:lnTo>
                  <a:pt x="4794113" y="4794111"/>
                </a:lnTo>
                <a:lnTo>
                  <a:pt x="4762099" y="4825621"/>
                </a:lnTo>
                <a:lnTo>
                  <a:pt x="4729586" y="4856619"/>
                </a:lnTo>
                <a:lnTo>
                  <a:pt x="4696582" y="4887099"/>
                </a:lnTo>
                <a:lnTo>
                  <a:pt x="4663092" y="4917055"/>
                </a:lnTo>
                <a:lnTo>
                  <a:pt x="4629124" y="4946479"/>
                </a:lnTo>
                <a:lnTo>
                  <a:pt x="4594683" y="4975366"/>
                </a:lnTo>
                <a:lnTo>
                  <a:pt x="4559777" y="5003709"/>
                </a:lnTo>
                <a:lnTo>
                  <a:pt x="4524411" y="5031501"/>
                </a:lnTo>
                <a:lnTo>
                  <a:pt x="4488593" y="5058736"/>
                </a:lnTo>
                <a:lnTo>
                  <a:pt x="4452329" y="5085408"/>
                </a:lnTo>
                <a:lnTo>
                  <a:pt x="4415625" y="5111509"/>
                </a:lnTo>
                <a:lnTo>
                  <a:pt x="4378489" y="5137033"/>
                </a:lnTo>
                <a:lnTo>
                  <a:pt x="4340926" y="5161974"/>
                </a:lnTo>
                <a:lnTo>
                  <a:pt x="4302943" y="5186326"/>
                </a:lnTo>
                <a:lnTo>
                  <a:pt x="4264546" y="5210081"/>
                </a:lnTo>
                <a:lnTo>
                  <a:pt x="4225743" y="5233233"/>
                </a:lnTo>
                <a:lnTo>
                  <a:pt x="4186539" y="5255775"/>
                </a:lnTo>
                <a:lnTo>
                  <a:pt x="4146942" y="5277702"/>
                </a:lnTo>
                <a:lnTo>
                  <a:pt x="4106957" y="5299006"/>
                </a:lnTo>
                <a:lnTo>
                  <a:pt x="4066592" y="5319680"/>
                </a:lnTo>
                <a:lnTo>
                  <a:pt x="4025852" y="5339720"/>
                </a:lnTo>
                <a:lnTo>
                  <a:pt x="3984745" y="5359117"/>
                </a:lnTo>
                <a:lnTo>
                  <a:pt x="3943277" y="5377866"/>
                </a:lnTo>
                <a:lnTo>
                  <a:pt x="3901454" y="5395959"/>
                </a:lnTo>
                <a:lnTo>
                  <a:pt x="3859283" y="5413391"/>
                </a:lnTo>
                <a:lnTo>
                  <a:pt x="3816771" y="5430154"/>
                </a:lnTo>
                <a:lnTo>
                  <a:pt x="3773924" y="5446243"/>
                </a:lnTo>
                <a:lnTo>
                  <a:pt x="3730748" y="5461650"/>
                </a:lnTo>
                <a:lnTo>
                  <a:pt x="3687250" y="5476369"/>
                </a:lnTo>
                <a:lnTo>
                  <a:pt x="3643437" y="5490394"/>
                </a:lnTo>
                <a:lnTo>
                  <a:pt x="3599315" y="5503718"/>
                </a:lnTo>
                <a:lnTo>
                  <a:pt x="3554891" y="5516335"/>
                </a:lnTo>
                <a:lnTo>
                  <a:pt x="3510171" y="5528237"/>
                </a:lnTo>
                <a:lnTo>
                  <a:pt x="3465162" y="5539419"/>
                </a:lnTo>
                <a:lnTo>
                  <a:pt x="3419870" y="5549874"/>
                </a:lnTo>
                <a:lnTo>
                  <a:pt x="3374302" y="5559596"/>
                </a:lnTo>
                <a:lnTo>
                  <a:pt x="3328464" y="5568577"/>
                </a:lnTo>
                <a:lnTo>
                  <a:pt x="3282364" y="5576811"/>
                </a:lnTo>
                <a:lnTo>
                  <a:pt x="3236007" y="5584293"/>
                </a:lnTo>
                <a:lnTo>
                  <a:pt x="3189399" y="5591014"/>
                </a:lnTo>
                <a:lnTo>
                  <a:pt x="3142549" y="5596969"/>
                </a:lnTo>
                <a:lnTo>
                  <a:pt x="3095461" y="5602152"/>
                </a:lnTo>
                <a:lnTo>
                  <a:pt x="3048143" y="5606555"/>
                </a:lnTo>
                <a:lnTo>
                  <a:pt x="3000601" y="5610172"/>
                </a:lnTo>
                <a:lnTo>
                  <a:pt x="2952842" y="5612997"/>
                </a:lnTo>
                <a:lnTo>
                  <a:pt x="2904872" y="5615022"/>
                </a:lnTo>
                <a:lnTo>
                  <a:pt x="2856697" y="5616243"/>
                </a:lnTo>
                <a:lnTo>
                  <a:pt x="2808325" y="5616651"/>
                </a:lnTo>
                <a:lnTo>
                  <a:pt x="2759953" y="5616243"/>
                </a:lnTo>
                <a:lnTo>
                  <a:pt x="2711779" y="5615022"/>
                </a:lnTo>
                <a:lnTo>
                  <a:pt x="2663809" y="5612997"/>
                </a:lnTo>
                <a:lnTo>
                  <a:pt x="2616049" y="5610172"/>
                </a:lnTo>
                <a:lnTo>
                  <a:pt x="2568507" y="5606555"/>
                </a:lnTo>
                <a:lnTo>
                  <a:pt x="2521189" y="5602152"/>
                </a:lnTo>
                <a:lnTo>
                  <a:pt x="2474102" y="5596969"/>
                </a:lnTo>
                <a:lnTo>
                  <a:pt x="2427251" y="5591014"/>
                </a:lnTo>
                <a:lnTo>
                  <a:pt x="2380644" y="5584293"/>
                </a:lnTo>
                <a:lnTo>
                  <a:pt x="2334286" y="5576811"/>
                </a:lnTo>
                <a:lnTo>
                  <a:pt x="2288186" y="5568577"/>
                </a:lnTo>
                <a:lnTo>
                  <a:pt x="2242348" y="5559596"/>
                </a:lnTo>
                <a:lnTo>
                  <a:pt x="2196780" y="5549874"/>
                </a:lnTo>
                <a:lnTo>
                  <a:pt x="2151488" y="5539419"/>
                </a:lnTo>
                <a:lnTo>
                  <a:pt x="2106479" y="5528237"/>
                </a:lnTo>
                <a:lnTo>
                  <a:pt x="2061759" y="5516335"/>
                </a:lnTo>
                <a:lnTo>
                  <a:pt x="2017335" y="5503718"/>
                </a:lnTo>
                <a:lnTo>
                  <a:pt x="1973213" y="5490394"/>
                </a:lnTo>
                <a:lnTo>
                  <a:pt x="1929400" y="5476369"/>
                </a:lnTo>
                <a:lnTo>
                  <a:pt x="1885902" y="5461650"/>
                </a:lnTo>
                <a:lnTo>
                  <a:pt x="1842727" y="5446243"/>
                </a:lnTo>
                <a:lnTo>
                  <a:pt x="1799879" y="5430154"/>
                </a:lnTo>
                <a:lnTo>
                  <a:pt x="1757367" y="5413391"/>
                </a:lnTo>
                <a:lnTo>
                  <a:pt x="1715196" y="5395959"/>
                </a:lnTo>
                <a:lnTo>
                  <a:pt x="1673373" y="5377866"/>
                </a:lnTo>
                <a:lnTo>
                  <a:pt x="1631905" y="5359117"/>
                </a:lnTo>
                <a:lnTo>
                  <a:pt x="1590798" y="5339720"/>
                </a:lnTo>
                <a:lnTo>
                  <a:pt x="1550058" y="5319680"/>
                </a:lnTo>
                <a:lnTo>
                  <a:pt x="1509693" y="5299006"/>
                </a:lnTo>
                <a:lnTo>
                  <a:pt x="1469708" y="5277702"/>
                </a:lnTo>
                <a:lnTo>
                  <a:pt x="1430111" y="5255775"/>
                </a:lnTo>
                <a:lnTo>
                  <a:pt x="1390907" y="5233233"/>
                </a:lnTo>
                <a:lnTo>
                  <a:pt x="1352104" y="5210081"/>
                </a:lnTo>
                <a:lnTo>
                  <a:pt x="1313708" y="5186326"/>
                </a:lnTo>
                <a:lnTo>
                  <a:pt x="1275725" y="5161974"/>
                </a:lnTo>
                <a:lnTo>
                  <a:pt x="1238161" y="5137033"/>
                </a:lnTo>
                <a:lnTo>
                  <a:pt x="1201025" y="5111509"/>
                </a:lnTo>
                <a:lnTo>
                  <a:pt x="1164321" y="5085408"/>
                </a:lnTo>
                <a:lnTo>
                  <a:pt x="1128057" y="5058736"/>
                </a:lnTo>
                <a:lnTo>
                  <a:pt x="1092239" y="5031501"/>
                </a:lnTo>
                <a:lnTo>
                  <a:pt x="1056874" y="5003709"/>
                </a:lnTo>
                <a:lnTo>
                  <a:pt x="1021967" y="4975366"/>
                </a:lnTo>
                <a:lnTo>
                  <a:pt x="987527" y="4946479"/>
                </a:lnTo>
                <a:lnTo>
                  <a:pt x="953558" y="4917055"/>
                </a:lnTo>
                <a:lnTo>
                  <a:pt x="920068" y="4887099"/>
                </a:lnTo>
                <a:lnTo>
                  <a:pt x="887064" y="4856619"/>
                </a:lnTo>
                <a:lnTo>
                  <a:pt x="854551" y="4825621"/>
                </a:lnTo>
                <a:lnTo>
                  <a:pt x="822537" y="4794111"/>
                </a:lnTo>
                <a:lnTo>
                  <a:pt x="791028" y="4762097"/>
                </a:lnTo>
                <a:lnTo>
                  <a:pt x="760030" y="4729584"/>
                </a:lnTo>
                <a:lnTo>
                  <a:pt x="729550" y="4696580"/>
                </a:lnTo>
                <a:lnTo>
                  <a:pt x="699594" y="4663090"/>
                </a:lnTo>
                <a:lnTo>
                  <a:pt x="670170" y="4629121"/>
                </a:lnTo>
                <a:lnTo>
                  <a:pt x="641283" y="4594681"/>
                </a:lnTo>
                <a:lnTo>
                  <a:pt x="612940" y="4559774"/>
                </a:lnTo>
                <a:lnTo>
                  <a:pt x="585148" y="4524409"/>
                </a:lnTo>
                <a:lnTo>
                  <a:pt x="557913" y="4488590"/>
                </a:lnTo>
                <a:lnTo>
                  <a:pt x="531242" y="4452326"/>
                </a:lnTo>
                <a:lnTo>
                  <a:pt x="505140" y="4415622"/>
                </a:lnTo>
                <a:lnTo>
                  <a:pt x="479616" y="4378486"/>
                </a:lnTo>
                <a:lnTo>
                  <a:pt x="454675" y="4340922"/>
                </a:lnTo>
                <a:lnTo>
                  <a:pt x="430324" y="4302939"/>
                </a:lnTo>
                <a:lnTo>
                  <a:pt x="406569" y="4264543"/>
                </a:lnTo>
                <a:lnTo>
                  <a:pt x="383417" y="4225739"/>
                </a:lnTo>
                <a:lnTo>
                  <a:pt x="360875" y="4186535"/>
                </a:lnTo>
                <a:lnTo>
                  <a:pt x="338948" y="4146938"/>
                </a:lnTo>
                <a:lnTo>
                  <a:pt x="317644" y="4106953"/>
                </a:lnTo>
                <a:lnTo>
                  <a:pt x="296969" y="4066587"/>
                </a:lnTo>
                <a:lnTo>
                  <a:pt x="276930" y="4025848"/>
                </a:lnTo>
                <a:lnTo>
                  <a:pt x="257533" y="3984740"/>
                </a:lnTo>
                <a:lnTo>
                  <a:pt x="238784" y="3943272"/>
                </a:lnTo>
                <a:lnTo>
                  <a:pt x="220691" y="3901449"/>
                </a:lnTo>
                <a:lnTo>
                  <a:pt x="203259" y="3859278"/>
                </a:lnTo>
                <a:lnTo>
                  <a:pt x="186496" y="3816765"/>
                </a:lnTo>
                <a:lnTo>
                  <a:pt x="170407" y="3773917"/>
                </a:lnTo>
                <a:lnTo>
                  <a:pt x="155000" y="3730741"/>
                </a:lnTo>
                <a:lnTo>
                  <a:pt x="140281" y="3687244"/>
                </a:lnTo>
                <a:lnTo>
                  <a:pt x="126256" y="3643430"/>
                </a:lnTo>
                <a:lnTo>
                  <a:pt x="112932" y="3599308"/>
                </a:lnTo>
                <a:lnTo>
                  <a:pt x="100315" y="3554884"/>
                </a:lnTo>
                <a:lnTo>
                  <a:pt x="88413" y="3510163"/>
                </a:lnTo>
                <a:lnTo>
                  <a:pt x="77231" y="3465154"/>
                </a:lnTo>
                <a:lnTo>
                  <a:pt x="66776" y="3419862"/>
                </a:lnTo>
                <a:lnTo>
                  <a:pt x="57054" y="3374294"/>
                </a:lnTo>
                <a:lnTo>
                  <a:pt x="48073" y="3328456"/>
                </a:lnTo>
                <a:lnTo>
                  <a:pt x="39839" y="3282355"/>
                </a:lnTo>
                <a:lnTo>
                  <a:pt x="32358" y="3235997"/>
                </a:lnTo>
                <a:lnTo>
                  <a:pt x="25636" y="3189389"/>
                </a:lnTo>
                <a:lnTo>
                  <a:pt x="19681" y="3142538"/>
                </a:lnTo>
                <a:lnTo>
                  <a:pt x="14499" y="3095450"/>
                </a:lnTo>
                <a:lnTo>
                  <a:pt x="10095" y="3048132"/>
                </a:lnTo>
                <a:lnTo>
                  <a:pt x="6478" y="3000590"/>
                </a:lnTo>
                <a:lnTo>
                  <a:pt x="3654" y="2952830"/>
                </a:lnTo>
                <a:lnTo>
                  <a:pt x="1628" y="2904860"/>
                </a:lnTo>
                <a:lnTo>
                  <a:pt x="408" y="2856685"/>
                </a:lnTo>
                <a:lnTo>
                  <a:pt x="0" y="2808312"/>
                </a:lnTo>
                <a:lnTo>
                  <a:pt x="408" y="2759941"/>
                </a:lnTo>
                <a:lnTo>
                  <a:pt x="1628" y="2711767"/>
                </a:lnTo>
                <a:lnTo>
                  <a:pt x="3654" y="2663797"/>
                </a:lnTo>
                <a:lnTo>
                  <a:pt x="6478" y="2616038"/>
                </a:lnTo>
                <a:lnTo>
                  <a:pt x="10095" y="2568497"/>
                </a:lnTo>
                <a:lnTo>
                  <a:pt x="14499" y="2521179"/>
                </a:lnTo>
                <a:lnTo>
                  <a:pt x="19681" y="2474092"/>
                </a:lnTo>
                <a:lnTo>
                  <a:pt x="25636" y="2427241"/>
                </a:lnTo>
                <a:lnTo>
                  <a:pt x="32358" y="2380634"/>
                </a:lnTo>
                <a:lnTo>
                  <a:pt x="39839" y="2334277"/>
                </a:lnTo>
                <a:lnTo>
                  <a:pt x="48073" y="2288177"/>
                </a:lnTo>
                <a:lnTo>
                  <a:pt x="57054" y="2242340"/>
                </a:lnTo>
                <a:lnTo>
                  <a:pt x="66776" y="2196772"/>
                </a:lnTo>
                <a:lnTo>
                  <a:pt x="77231" y="2151480"/>
                </a:lnTo>
                <a:lnTo>
                  <a:pt x="88413" y="2106472"/>
                </a:lnTo>
                <a:lnTo>
                  <a:pt x="100315" y="2061752"/>
                </a:lnTo>
                <a:lnTo>
                  <a:pt x="112932" y="2017328"/>
                </a:lnTo>
                <a:lnTo>
                  <a:pt x="126256" y="1973206"/>
                </a:lnTo>
                <a:lnTo>
                  <a:pt x="140281" y="1929394"/>
                </a:lnTo>
                <a:lnTo>
                  <a:pt x="155000" y="1885896"/>
                </a:lnTo>
                <a:lnTo>
                  <a:pt x="170407" y="1842721"/>
                </a:lnTo>
                <a:lnTo>
                  <a:pt x="186496" y="1799873"/>
                </a:lnTo>
                <a:lnTo>
                  <a:pt x="203259" y="1757361"/>
                </a:lnTo>
                <a:lnTo>
                  <a:pt x="220691" y="1715191"/>
                </a:lnTo>
                <a:lnTo>
                  <a:pt x="238784" y="1673368"/>
                </a:lnTo>
                <a:lnTo>
                  <a:pt x="257533" y="1631900"/>
                </a:lnTo>
                <a:lnTo>
                  <a:pt x="276930" y="1590793"/>
                </a:lnTo>
                <a:lnTo>
                  <a:pt x="296969" y="1550054"/>
                </a:lnTo>
                <a:lnTo>
                  <a:pt x="317644" y="1509689"/>
                </a:lnTo>
                <a:lnTo>
                  <a:pt x="338948" y="1469704"/>
                </a:lnTo>
                <a:lnTo>
                  <a:pt x="360875" y="1430107"/>
                </a:lnTo>
                <a:lnTo>
                  <a:pt x="383417" y="1390904"/>
                </a:lnTo>
                <a:lnTo>
                  <a:pt x="406569" y="1352100"/>
                </a:lnTo>
                <a:lnTo>
                  <a:pt x="430324" y="1313704"/>
                </a:lnTo>
                <a:lnTo>
                  <a:pt x="454675" y="1275721"/>
                </a:lnTo>
                <a:lnTo>
                  <a:pt x="479616" y="1238158"/>
                </a:lnTo>
                <a:lnTo>
                  <a:pt x="505140" y="1201022"/>
                </a:lnTo>
                <a:lnTo>
                  <a:pt x="531242" y="1164318"/>
                </a:lnTo>
                <a:lnTo>
                  <a:pt x="557913" y="1128054"/>
                </a:lnTo>
                <a:lnTo>
                  <a:pt x="585148" y="1092236"/>
                </a:lnTo>
                <a:lnTo>
                  <a:pt x="612940" y="1056871"/>
                </a:lnTo>
                <a:lnTo>
                  <a:pt x="641283" y="1021965"/>
                </a:lnTo>
                <a:lnTo>
                  <a:pt x="670170" y="987524"/>
                </a:lnTo>
                <a:lnTo>
                  <a:pt x="699594" y="953556"/>
                </a:lnTo>
                <a:lnTo>
                  <a:pt x="729550" y="920067"/>
                </a:lnTo>
                <a:lnTo>
                  <a:pt x="760030" y="887062"/>
                </a:lnTo>
                <a:lnTo>
                  <a:pt x="791028" y="854550"/>
                </a:lnTo>
                <a:lnTo>
                  <a:pt x="822537" y="822536"/>
                </a:lnTo>
                <a:lnTo>
                  <a:pt x="854551" y="791026"/>
                </a:lnTo>
                <a:lnTo>
                  <a:pt x="887064" y="760029"/>
                </a:lnTo>
                <a:lnTo>
                  <a:pt x="920068" y="729549"/>
                </a:lnTo>
                <a:lnTo>
                  <a:pt x="953558" y="699593"/>
                </a:lnTo>
                <a:lnTo>
                  <a:pt x="987527" y="670169"/>
                </a:lnTo>
                <a:lnTo>
                  <a:pt x="1021967" y="641282"/>
                </a:lnTo>
                <a:lnTo>
                  <a:pt x="1056874" y="612939"/>
                </a:lnTo>
                <a:lnTo>
                  <a:pt x="1092239" y="585147"/>
                </a:lnTo>
                <a:lnTo>
                  <a:pt x="1128057" y="557912"/>
                </a:lnTo>
                <a:lnTo>
                  <a:pt x="1164321" y="531241"/>
                </a:lnTo>
                <a:lnTo>
                  <a:pt x="1201025" y="505140"/>
                </a:lnTo>
                <a:lnTo>
                  <a:pt x="1238161" y="479615"/>
                </a:lnTo>
                <a:lnTo>
                  <a:pt x="1275725" y="454674"/>
                </a:lnTo>
                <a:lnTo>
                  <a:pt x="1313708" y="430323"/>
                </a:lnTo>
                <a:lnTo>
                  <a:pt x="1352104" y="406569"/>
                </a:lnTo>
                <a:lnTo>
                  <a:pt x="1390907" y="383417"/>
                </a:lnTo>
                <a:lnTo>
                  <a:pt x="1430111" y="360874"/>
                </a:lnTo>
                <a:lnTo>
                  <a:pt x="1469708" y="338948"/>
                </a:lnTo>
                <a:lnTo>
                  <a:pt x="1509693" y="317644"/>
                </a:lnTo>
                <a:lnTo>
                  <a:pt x="1550058" y="296969"/>
                </a:lnTo>
                <a:lnTo>
                  <a:pt x="1590798" y="276930"/>
                </a:lnTo>
                <a:lnTo>
                  <a:pt x="1631905" y="257533"/>
                </a:lnTo>
                <a:lnTo>
                  <a:pt x="1673373" y="238784"/>
                </a:lnTo>
                <a:lnTo>
                  <a:pt x="1715196" y="220691"/>
                </a:lnTo>
                <a:lnTo>
                  <a:pt x="1757367" y="203259"/>
                </a:lnTo>
                <a:lnTo>
                  <a:pt x="1799879" y="186496"/>
                </a:lnTo>
                <a:lnTo>
                  <a:pt x="1842727" y="170407"/>
                </a:lnTo>
                <a:lnTo>
                  <a:pt x="1885902" y="155000"/>
                </a:lnTo>
                <a:lnTo>
                  <a:pt x="1929400" y="140281"/>
                </a:lnTo>
                <a:lnTo>
                  <a:pt x="1973213" y="126256"/>
                </a:lnTo>
                <a:lnTo>
                  <a:pt x="2017335" y="112932"/>
                </a:lnTo>
                <a:lnTo>
                  <a:pt x="2061759" y="100315"/>
                </a:lnTo>
                <a:lnTo>
                  <a:pt x="2106479" y="88413"/>
                </a:lnTo>
                <a:lnTo>
                  <a:pt x="2151488" y="77231"/>
                </a:lnTo>
                <a:lnTo>
                  <a:pt x="2196780" y="66776"/>
                </a:lnTo>
                <a:lnTo>
                  <a:pt x="2242348" y="57054"/>
                </a:lnTo>
                <a:lnTo>
                  <a:pt x="2288186" y="48073"/>
                </a:lnTo>
                <a:lnTo>
                  <a:pt x="2334286" y="39839"/>
                </a:lnTo>
                <a:lnTo>
                  <a:pt x="2380644" y="32358"/>
                </a:lnTo>
                <a:lnTo>
                  <a:pt x="2427251" y="25636"/>
                </a:lnTo>
                <a:lnTo>
                  <a:pt x="2474102" y="19681"/>
                </a:lnTo>
                <a:lnTo>
                  <a:pt x="2521189" y="14499"/>
                </a:lnTo>
                <a:lnTo>
                  <a:pt x="2568507" y="10095"/>
                </a:lnTo>
                <a:lnTo>
                  <a:pt x="2616049" y="6478"/>
                </a:lnTo>
                <a:lnTo>
                  <a:pt x="2663809" y="3654"/>
                </a:lnTo>
                <a:lnTo>
                  <a:pt x="2711779" y="1628"/>
                </a:lnTo>
                <a:lnTo>
                  <a:pt x="2759953" y="408"/>
                </a:lnTo>
                <a:lnTo>
                  <a:pt x="2808325" y="0"/>
                </a:lnTo>
                <a:lnTo>
                  <a:pt x="2856697" y="408"/>
                </a:lnTo>
                <a:lnTo>
                  <a:pt x="2904872" y="1628"/>
                </a:lnTo>
                <a:lnTo>
                  <a:pt x="2952842" y="3654"/>
                </a:lnTo>
                <a:lnTo>
                  <a:pt x="3000601" y="6478"/>
                </a:lnTo>
                <a:lnTo>
                  <a:pt x="3048143" y="10095"/>
                </a:lnTo>
                <a:lnTo>
                  <a:pt x="3095461" y="14499"/>
                </a:lnTo>
                <a:lnTo>
                  <a:pt x="3142549" y="19681"/>
                </a:lnTo>
                <a:lnTo>
                  <a:pt x="3189399" y="25636"/>
                </a:lnTo>
                <a:lnTo>
                  <a:pt x="3236007" y="32358"/>
                </a:lnTo>
                <a:lnTo>
                  <a:pt x="3282364" y="39839"/>
                </a:lnTo>
                <a:lnTo>
                  <a:pt x="3328464" y="48073"/>
                </a:lnTo>
                <a:lnTo>
                  <a:pt x="3374302" y="57054"/>
                </a:lnTo>
                <a:lnTo>
                  <a:pt x="3419870" y="66776"/>
                </a:lnTo>
                <a:lnTo>
                  <a:pt x="3465162" y="77231"/>
                </a:lnTo>
                <a:lnTo>
                  <a:pt x="3510171" y="88413"/>
                </a:lnTo>
                <a:lnTo>
                  <a:pt x="3554891" y="100315"/>
                </a:lnTo>
                <a:lnTo>
                  <a:pt x="3599315" y="112932"/>
                </a:lnTo>
                <a:lnTo>
                  <a:pt x="3643437" y="126256"/>
                </a:lnTo>
                <a:lnTo>
                  <a:pt x="3687250" y="140281"/>
                </a:lnTo>
                <a:lnTo>
                  <a:pt x="3730748" y="155000"/>
                </a:lnTo>
                <a:lnTo>
                  <a:pt x="3773924" y="170407"/>
                </a:lnTo>
                <a:lnTo>
                  <a:pt x="3816771" y="186496"/>
                </a:lnTo>
                <a:lnTo>
                  <a:pt x="3859283" y="203259"/>
                </a:lnTo>
                <a:lnTo>
                  <a:pt x="3901454" y="220691"/>
                </a:lnTo>
                <a:lnTo>
                  <a:pt x="3943277" y="238784"/>
                </a:lnTo>
                <a:lnTo>
                  <a:pt x="3984745" y="257533"/>
                </a:lnTo>
                <a:lnTo>
                  <a:pt x="4025852" y="276930"/>
                </a:lnTo>
                <a:lnTo>
                  <a:pt x="4066592" y="296969"/>
                </a:lnTo>
                <a:lnTo>
                  <a:pt x="4106957" y="317644"/>
                </a:lnTo>
                <a:lnTo>
                  <a:pt x="4146942" y="338948"/>
                </a:lnTo>
                <a:lnTo>
                  <a:pt x="4186539" y="360874"/>
                </a:lnTo>
                <a:lnTo>
                  <a:pt x="4225743" y="383417"/>
                </a:lnTo>
                <a:lnTo>
                  <a:pt x="4264546" y="406569"/>
                </a:lnTo>
                <a:lnTo>
                  <a:pt x="4302943" y="430323"/>
                </a:lnTo>
                <a:lnTo>
                  <a:pt x="4340926" y="454674"/>
                </a:lnTo>
                <a:lnTo>
                  <a:pt x="4378489" y="479615"/>
                </a:lnTo>
                <a:lnTo>
                  <a:pt x="4415625" y="505140"/>
                </a:lnTo>
                <a:lnTo>
                  <a:pt x="4452329" y="531241"/>
                </a:lnTo>
                <a:lnTo>
                  <a:pt x="4488593" y="557912"/>
                </a:lnTo>
                <a:lnTo>
                  <a:pt x="4524411" y="585147"/>
                </a:lnTo>
                <a:lnTo>
                  <a:pt x="4559777" y="612939"/>
                </a:lnTo>
                <a:lnTo>
                  <a:pt x="4594683" y="641282"/>
                </a:lnTo>
                <a:lnTo>
                  <a:pt x="4629124" y="670169"/>
                </a:lnTo>
                <a:lnTo>
                  <a:pt x="4663092" y="699593"/>
                </a:lnTo>
                <a:lnTo>
                  <a:pt x="4696582" y="729549"/>
                </a:lnTo>
                <a:lnTo>
                  <a:pt x="4729586" y="760029"/>
                </a:lnTo>
                <a:lnTo>
                  <a:pt x="4762099" y="791026"/>
                </a:lnTo>
                <a:lnTo>
                  <a:pt x="4794113" y="822536"/>
                </a:lnTo>
                <a:lnTo>
                  <a:pt x="4825622" y="854550"/>
                </a:lnTo>
                <a:lnTo>
                  <a:pt x="4856620" y="887062"/>
                </a:lnTo>
                <a:lnTo>
                  <a:pt x="4887100" y="920067"/>
                </a:lnTo>
                <a:lnTo>
                  <a:pt x="4917056" y="953556"/>
                </a:lnTo>
                <a:lnTo>
                  <a:pt x="4946480" y="987524"/>
                </a:lnTo>
                <a:lnTo>
                  <a:pt x="4975367" y="1021965"/>
                </a:lnTo>
                <a:lnTo>
                  <a:pt x="5003710" y="1056871"/>
                </a:lnTo>
                <a:lnTo>
                  <a:pt x="5031502" y="1092236"/>
                </a:lnTo>
                <a:lnTo>
                  <a:pt x="5058737" y="1128054"/>
                </a:lnTo>
                <a:lnTo>
                  <a:pt x="5085409" y="1164318"/>
                </a:lnTo>
                <a:lnTo>
                  <a:pt x="5111510" y="1201022"/>
                </a:lnTo>
                <a:lnTo>
                  <a:pt x="5137034" y="1238158"/>
                </a:lnTo>
                <a:lnTo>
                  <a:pt x="5161975" y="1275721"/>
                </a:lnTo>
                <a:lnTo>
                  <a:pt x="5186326" y="1313704"/>
                </a:lnTo>
                <a:lnTo>
                  <a:pt x="5210081" y="1352100"/>
                </a:lnTo>
                <a:lnTo>
                  <a:pt x="5233233" y="1390903"/>
                </a:lnTo>
                <a:lnTo>
                  <a:pt x="5255775" y="1430107"/>
                </a:lnTo>
                <a:lnTo>
                  <a:pt x="5277702" y="1469704"/>
                </a:lnTo>
                <a:lnTo>
                  <a:pt x="5299006" y="1509689"/>
                </a:lnTo>
                <a:lnTo>
                  <a:pt x="5319681" y="1550054"/>
                </a:lnTo>
                <a:lnTo>
                  <a:pt x="5339720" y="1590793"/>
                </a:lnTo>
                <a:lnTo>
                  <a:pt x="5359117" y="1631900"/>
                </a:lnTo>
                <a:lnTo>
                  <a:pt x="5377866" y="1673368"/>
                </a:lnTo>
                <a:lnTo>
                  <a:pt x="5395959" y="1715191"/>
                </a:lnTo>
                <a:lnTo>
                  <a:pt x="5413391" y="1757361"/>
                </a:lnTo>
                <a:lnTo>
                  <a:pt x="5430154" y="1799873"/>
                </a:lnTo>
                <a:lnTo>
                  <a:pt x="5446243" y="1842721"/>
                </a:lnTo>
                <a:lnTo>
                  <a:pt x="5461650" y="1885896"/>
                </a:lnTo>
                <a:lnTo>
                  <a:pt x="5476369" y="1929394"/>
                </a:lnTo>
                <a:lnTo>
                  <a:pt x="5490394" y="1973206"/>
                </a:lnTo>
                <a:lnTo>
                  <a:pt x="5503718" y="2017328"/>
                </a:lnTo>
                <a:lnTo>
                  <a:pt x="5516335" y="2061752"/>
                </a:lnTo>
                <a:lnTo>
                  <a:pt x="5528237" y="2106472"/>
                </a:lnTo>
                <a:lnTo>
                  <a:pt x="5539419" y="2151480"/>
                </a:lnTo>
                <a:lnTo>
                  <a:pt x="5549874" y="2196772"/>
                </a:lnTo>
                <a:lnTo>
                  <a:pt x="5559596" y="2242340"/>
                </a:lnTo>
                <a:lnTo>
                  <a:pt x="5568577" y="2288177"/>
                </a:lnTo>
                <a:lnTo>
                  <a:pt x="5576811" y="2334277"/>
                </a:lnTo>
                <a:lnTo>
                  <a:pt x="5584293" y="2380634"/>
                </a:lnTo>
                <a:lnTo>
                  <a:pt x="5591014" y="2427241"/>
                </a:lnTo>
                <a:lnTo>
                  <a:pt x="5596969" y="2474092"/>
                </a:lnTo>
                <a:lnTo>
                  <a:pt x="5602152" y="2521179"/>
                </a:lnTo>
                <a:lnTo>
                  <a:pt x="5606555" y="2568497"/>
                </a:lnTo>
                <a:lnTo>
                  <a:pt x="5610172" y="2616038"/>
                </a:lnTo>
                <a:lnTo>
                  <a:pt x="5612997" y="2663797"/>
                </a:lnTo>
                <a:lnTo>
                  <a:pt x="5615022" y="2711767"/>
                </a:lnTo>
                <a:lnTo>
                  <a:pt x="5616243" y="2759941"/>
                </a:lnTo>
                <a:lnTo>
                  <a:pt x="5616651" y="2808312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636762" y="6459604"/>
            <a:ext cx="572042" cy="346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7"/>
            <a:r>
              <a:rPr sz="2250" spc="135" dirty="0">
                <a:solidFill>
                  <a:srgbClr val="FFFFFF"/>
                </a:solidFill>
                <a:latin typeface="Calibri"/>
                <a:cs typeface="Calibri"/>
              </a:rPr>
              <a:t>69%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27085" y="3324699"/>
            <a:ext cx="424746" cy="346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7"/>
            <a:r>
              <a:rPr sz="2250" spc="195" dirty="0">
                <a:solidFill>
                  <a:srgbClr val="FFFFFF"/>
                </a:solidFill>
                <a:latin typeface="Calibri"/>
                <a:cs typeface="Calibri"/>
              </a:rPr>
              <a:t>2%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32796" y="3670871"/>
            <a:ext cx="572042" cy="346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7"/>
            <a:r>
              <a:rPr sz="2250" spc="135" dirty="0">
                <a:solidFill>
                  <a:srgbClr val="FFFFFF"/>
                </a:solidFill>
                <a:latin typeface="Calibri"/>
                <a:cs typeface="Calibri"/>
              </a:rPr>
              <a:t>10%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44159" y="5344051"/>
            <a:ext cx="572042" cy="346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7"/>
            <a:r>
              <a:rPr sz="2250" spc="135" dirty="0">
                <a:solidFill>
                  <a:srgbClr val="FFFFFF"/>
                </a:solidFill>
                <a:latin typeface="Calibri"/>
                <a:cs typeface="Calibri"/>
              </a:rPr>
              <a:t>10%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66590" y="4335823"/>
            <a:ext cx="424746" cy="346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7"/>
            <a:r>
              <a:rPr sz="2250" spc="195" dirty="0">
                <a:solidFill>
                  <a:srgbClr val="FFFFFF"/>
                </a:solidFill>
                <a:latin typeface="Calibri"/>
                <a:cs typeface="Calibri"/>
              </a:rPr>
              <a:t>5%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51274" y="6379111"/>
            <a:ext cx="424746" cy="346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7"/>
            <a:r>
              <a:rPr sz="2250" spc="195" dirty="0">
                <a:solidFill>
                  <a:srgbClr val="FFFFFF"/>
                </a:solidFill>
                <a:latin typeface="Calibri"/>
                <a:cs typeface="Calibri"/>
              </a:rPr>
              <a:t>4%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28976" y="4354096"/>
            <a:ext cx="3351429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7"/>
            <a:r>
              <a:rPr sz="2300" spc="-60" dirty="0">
                <a:solidFill>
                  <a:srgbClr val="020202"/>
                </a:solidFill>
                <a:cs typeface="Calibri"/>
              </a:rPr>
              <a:t>Наличные</a:t>
            </a:r>
            <a:r>
              <a:rPr sz="2300" spc="15" dirty="0">
                <a:solidFill>
                  <a:srgbClr val="020202"/>
                </a:solidFill>
                <a:cs typeface="Calibri"/>
              </a:rPr>
              <a:t> </a:t>
            </a:r>
            <a:r>
              <a:rPr sz="2300" spc="-80" dirty="0">
                <a:solidFill>
                  <a:srgbClr val="020202"/>
                </a:solidFill>
                <a:cs typeface="Calibri"/>
              </a:rPr>
              <a:t>при</a:t>
            </a:r>
            <a:r>
              <a:rPr sz="2300" spc="15" dirty="0">
                <a:solidFill>
                  <a:srgbClr val="020202"/>
                </a:solidFill>
                <a:cs typeface="Calibri"/>
              </a:rPr>
              <a:t> </a:t>
            </a:r>
            <a:r>
              <a:rPr sz="2300" spc="-70" dirty="0">
                <a:solidFill>
                  <a:srgbClr val="020202"/>
                </a:solidFill>
                <a:cs typeface="Calibri"/>
              </a:rPr>
              <a:t>получении</a:t>
            </a:r>
            <a:endParaRPr sz="2300" dirty="0"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978160" y="5175335"/>
            <a:ext cx="3402245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7"/>
            <a:r>
              <a:rPr sz="2300" spc="5" dirty="0">
                <a:solidFill>
                  <a:srgbClr val="020202"/>
                </a:solidFill>
                <a:cs typeface="Calibri"/>
              </a:rPr>
              <a:t>Карта</a:t>
            </a:r>
            <a:r>
              <a:rPr sz="2300" spc="15" dirty="0">
                <a:solidFill>
                  <a:srgbClr val="020202"/>
                </a:solidFill>
                <a:cs typeface="Calibri"/>
              </a:rPr>
              <a:t> </a:t>
            </a:r>
            <a:r>
              <a:rPr sz="2300" spc="-80" dirty="0">
                <a:solidFill>
                  <a:srgbClr val="020202"/>
                </a:solidFill>
                <a:cs typeface="Calibri"/>
              </a:rPr>
              <a:t>при</a:t>
            </a:r>
            <a:r>
              <a:rPr sz="2300" spc="15" dirty="0">
                <a:solidFill>
                  <a:srgbClr val="020202"/>
                </a:solidFill>
                <a:cs typeface="Calibri"/>
              </a:rPr>
              <a:t> </a:t>
            </a:r>
            <a:r>
              <a:rPr sz="2300" spc="-70" dirty="0">
                <a:solidFill>
                  <a:srgbClr val="020202"/>
                </a:solidFill>
                <a:cs typeface="Calibri"/>
              </a:rPr>
              <a:t>получении</a:t>
            </a:r>
            <a:endParaRPr sz="2300" dirty="0"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818936" y="5996575"/>
            <a:ext cx="3561469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7"/>
            <a:r>
              <a:rPr lang="ru-RU" sz="2300" spc="5" dirty="0" smtClean="0">
                <a:solidFill>
                  <a:srgbClr val="020202"/>
                </a:solidFill>
                <a:cs typeface="Calibri"/>
              </a:rPr>
              <a:t>Банковская карта онлайн</a:t>
            </a:r>
            <a:endParaRPr sz="2300" dirty="0"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12038" y="6818142"/>
            <a:ext cx="3368368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7"/>
            <a:r>
              <a:rPr sz="2300" spc="-45" dirty="0">
                <a:solidFill>
                  <a:srgbClr val="020202"/>
                </a:solidFill>
                <a:cs typeface="Calibri"/>
              </a:rPr>
              <a:t>Электронные</a:t>
            </a:r>
            <a:r>
              <a:rPr sz="2300" spc="15" dirty="0">
                <a:solidFill>
                  <a:srgbClr val="020202"/>
                </a:solidFill>
                <a:cs typeface="Calibri"/>
              </a:rPr>
              <a:t> </a:t>
            </a:r>
            <a:r>
              <a:rPr sz="2300" spc="-70" dirty="0">
                <a:solidFill>
                  <a:srgbClr val="020202"/>
                </a:solidFill>
                <a:cs typeface="Calibri"/>
              </a:rPr>
              <a:t>деньги</a:t>
            </a:r>
            <a:endParaRPr sz="2300" dirty="0"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978160" y="7639382"/>
            <a:ext cx="1669142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7"/>
            <a:r>
              <a:rPr sz="2300" spc="25" dirty="0">
                <a:solidFill>
                  <a:srgbClr val="020202"/>
                </a:solidFill>
                <a:cs typeface="Calibri"/>
              </a:rPr>
              <a:t>Cash-in</a:t>
            </a:r>
            <a:endParaRPr sz="2300" dirty="0"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995099" y="8460639"/>
            <a:ext cx="1416962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7"/>
            <a:r>
              <a:rPr sz="2300" spc="-30" dirty="0">
                <a:solidFill>
                  <a:srgbClr val="020202"/>
                </a:solidFill>
                <a:cs typeface="Calibri"/>
              </a:rPr>
              <a:t>Прочее</a:t>
            </a:r>
            <a:endParaRPr sz="2300" dirty="0"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300674" y="4352344"/>
            <a:ext cx="339670" cy="339670"/>
          </a:xfrm>
          <a:custGeom>
            <a:avLst/>
            <a:gdLst/>
            <a:ahLst/>
            <a:cxnLst/>
            <a:rect l="l" t="t" r="r" b="b"/>
            <a:pathLst>
              <a:path w="339725" h="339725">
                <a:moveTo>
                  <a:pt x="0" y="0"/>
                </a:moveTo>
                <a:lnTo>
                  <a:pt x="339458" y="0"/>
                </a:lnTo>
                <a:lnTo>
                  <a:pt x="339458" y="339471"/>
                </a:lnTo>
                <a:lnTo>
                  <a:pt x="0" y="339471"/>
                </a:lnTo>
                <a:lnTo>
                  <a:pt x="0" y="0"/>
                </a:lnTo>
                <a:close/>
              </a:path>
            </a:pathLst>
          </a:custGeom>
          <a:solidFill>
            <a:srgbClr val="FB68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00674" y="4352344"/>
            <a:ext cx="339670" cy="339670"/>
          </a:xfrm>
          <a:custGeom>
            <a:avLst/>
            <a:gdLst/>
            <a:ahLst/>
            <a:cxnLst/>
            <a:rect l="l" t="t" r="r" b="b"/>
            <a:pathLst>
              <a:path w="339725" h="339725">
                <a:moveTo>
                  <a:pt x="0" y="0"/>
                </a:moveTo>
                <a:lnTo>
                  <a:pt x="339458" y="0"/>
                </a:lnTo>
                <a:lnTo>
                  <a:pt x="339458" y="339471"/>
                </a:lnTo>
                <a:lnTo>
                  <a:pt x="0" y="339471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00674" y="5173722"/>
            <a:ext cx="339670" cy="339670"/>
          </a:xfrm>
          <a:custGeom>
            <a:avLst/>
            <a:gdLst/>
            <a:ahLst/>
            <a:cxnLst/>
            <a:rect l="l" t="t" r="r" b="b"/>
            <a:pathLst>
              <a:path w="339725" h="339725">
                <a:moveTo>
                  <a:pt x="0" y="0"/>
                </a:moveTo>
                <a:lnTo>
                  <a:pt x="339458" y="0"/>
                </a:lnTo>
                <a:lnTo>
                  <a:pt x="339458" y="339458"/>
                </a:lnTo>
                <a:lnTo>
                  <a:pt x="0" y="339458"/>
                </a:lnTo>
                <a:lnTo>
                  <a:pt x="0" y="0"/>
                </a:lnTo>
                <a:close/>
              </a:path>
            </a:pathLst>
          </a:custGeom>
          <a:solidFill>
            <a:srgbClr val="FF9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00674" y="5173722"/>
            <a:ext cx="339670" cy="339670"/>
          </a:xfrm>
          <a:custGeom>
            <a:avLst/>
            <a:gdLst/>
            <a:ahLst/>
            <a:cxnLst/>
            <a:rect l="l" t="t" r="r" b="b"/>
            <a:pathLst>
              <a:path w="339725" h="339725">
                <a:moveTo>
                  <a:pt x="0" y="0"/>
                </a:moveTo>
                <a:lnTo>
                  <a:pt x="339458" y="0"/>
                </a:lnTo>
                <a:lnTo>
                  <a:pt x="339458" y="339458"/>
                </a:lnTo>
                <a:lnTo>
                  <a:pt x="0" y="339458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00674" y="5995100"/>
            <a:ext cx="339670" cy="339670"/>
          </a:xfrm>
          <a:custGeom>
            <a:avLst/>
            <a:gdLst/>
            <a:ahLst/>
            <a:cxnLst/>
            <a:rect l="l" t="t" r="r" b="b"/>
            <a:pathLst>
              <a:path w="339725" h="339725">
                <a:moveTo>
                  <a:pt x="0" y="0"/>
                </a:moveTo>
                <a:lnTo>
                  <a:pt x="339458" y="0"/>
                </a:lnTo>
                <a:lnTo>
                  <a:pt x="339458" y="339458"/>
                </a:lnTo>
                <a:lnTo>
                  <a:pt x="0" y="339458"/>
                </a:lnTo>
                <a:lnTo>
                  <a:pt x="0" y="0"/>
                </a:lnTo>
                <a:close/>
              </a:path>
            </a:pathLst>
          </a:custGeom>
          <a:solidFill>
            <a:srgbClr val="FFC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00674" y="5995100"/>
            <a:ext cx="339670" cy="339670"/>
          </a:xfrm>
          <a:custGeom>
            <a:avLst/>
            <a:gdLst/>
            <a:ahLst/>
            <a:cxnLst/>
            <a:rect l="l" t="t" r="r" b="b"/>
            <a:pathLst>
              <a:path w="339725" h="339725">
                <a:moveTo>
                  <a:pt x="0" y="0"/>
                </a:moveTo>
                <a:lnTo>
                  <a:pt x="339458" y="0"/>
                </a:lnTo>
                <a:lnTo>
                  <a:pt x="339458" y="339458"/>
                </a:lnTo>
                <a:lnTo>
                  <a:pt x="0" y="339458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00674" y="6816490"/>
            <a:ext cx="339670" cy="339670"/>
          </a:xfrm>
          <a:custGeom>
            <a:avLst/>
            <a:gdLst/>
            <a:ahLst/>
            <a:cxnLst/>
            <a:rect l="l" t="t" r="r" b="b"/>
            <a:pathLst>
              <a:path w="339725" h="339725">
                <a:moveTo>
                  <a:pt x="0" y="0"/>
                </a:moveTo>
                <a:lnTo>
                  <a:pt x="339458" y="0"/>
                </a:lnTo>
                <a:lnTo>
                  <a:pt x="339458" y="339458"/>
                </a:lnTo>
                <a:lnTo>
                  <a:pt x="0" y="339458"/>
                </a:lnTo>
                <a:lnTo>
                  <a:pt x="0" y="0"/>
                </a:lnTo>
                <a:close/>
              </a:path>
            </a:pathLst>
          </a:custGeom>
          <a:solidFill>
            <a:srgbClr val="3878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00674" y="6816490"/>
            <a:ext cx="339670" cy="339670"/>
          </a:xfrm>
          <a:custGeom>
            <a:avLst/>
            <a:gdLst/>
            <a:ahLst/>
            <a:cxnLst/>
            <a:rect l="l" t="t" r="r" b="b"/>
            <a:pathLst>
              <a:path w="339725" h="339725">
                <a:moveTo>
                  <a:pt x="0" y="0"/>
                </a:moveTo>
                <a:lnTo>
                  <a:pt x="339458" y="0"/>
                </a:lnTo>
                <a:lnTo>
                  <a:pt x="339458" y="339458"/>
                </a:lnTo>
                <a:lnTo>
                  <a:pt x="0" y="339458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300674" y="7637870"/>
            <a:ext cx="339670" cy="339670"/>
          </a:xfrm>
          <a:custGeom>
            <a:avLst/>
            <a:gdLst/>
            <a:ahLst/>
            <a:cxnLst/>
            <a:rect l="l" t="t" r="r" b="b"/>
            <a:pathLst>
              <a:path w="339725" h="339725">
                <a:moveTo>
                  <a:pt x="0" y="0"/>
                </a:moveTo>
                <a:lnTo>
                  <a:pt x="339458" y="0"/>
                </a:lnTo>
                <a:lnTo>
                  <a:pt x="339458" y="339458"/>
                </a:lnTo>
                <a:lnTo>
                  <a:pt x="0" y="339458"/>
                </a:lnTo>
                <a:lnTo>
                  <a:pt x="0" y="0"/>
                </a:lnTo>
                <a:close/>
              </a:path>
            </a:pathLst>
          </a:custGeom>
          <a:solidFill>
            <a:srgbClr val="9E6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300674" y="7637870"/>
            <a:ext cx="339670" cy="339670"/>
          </a:xfrm>
          <a:custGeom>
            <a:avLst/>
            <a:gdLst/>
            <a:ahLst/>
            <a:cxnLst/>
            <a:rect l="l" t="t" r="r" b="b"/>
            <a:pathLst>
              <a:path w="339725" h="339725">
                <a:moveTo>
                  <a:pt x="0" y="0"/>
                </a:moveTo>
                <a:lnTo>
                  <a:pt x="339458" y="0"/>
                </a:lnTo>
                <a:lnTo>
                  <a:pt x="339458" y="339458"/>
                </a:lnTo>
                <a:lnTo>
                  <a:pt x="0" y="339458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300674" y="8459248"/>
            <a:ext cx="339670" cy="339670"/>
          </a:xfrm>
          <a:custGeom>
            <a:avLst/>
            <a:gdLst/>
            <a:ahLst/>
            <a:cxnLst/>
            <a:rect l="l" t="t" r="r" b="b"/>
            <a:pathLst>
              <a:path w="339725" h="339725">
                <a:moveTo>
                  <a:pt x="0" y="0"/>
                </a:moveTo>
                <a:lnTo>
                  <a:pt x="339458" y="0"/>
                </a:lnTo>
                <a:lnTo>
                  <a:pt x="339458" y="339470"/>
                </a:lnTo>
                <a:lnTo>
                  <a:pt x="0" y="339470"/>
                </a:lnTo>
                <a:lnTo>
                  <a:pt x="0" y="0"/>
                </a:lnTo>
                <a:close/>
              </a:path>
            </a:pathLst>
          </a:custGeom>
          <a:solidFill>
            <a:srgbClr val="2BD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300674" y="8459248"/>
            <a:ext cx="339670" cy="339670"/>
          </a:xfrm>
          <a:custGeom>
            <a:avLst/>
            <a:gdLst/>
            <a:ahLst/>
            <a:cxnLst/>
            <a:rect l="l" t="t" r="r" b="b"/>
            <a:pathLst>
              <a:path w="339725" h="339725">
                <a:moveTo>
                  <a:pt x="0" y="0"/>
                </a:moveTo>
                <a:lnTo>
                  <a:pt x="339458" y="0"/>
                </a:lnTo>
                <a:lnTo>
                  <a:pt x="339458" y="339470"/>
                </a:lnTo>
                <a:lnTo>
                  <a:pt x="0" y="339470"/>
                </a:lnTo>
                <a:lnTo>
                  <a:pt x="0" y="0"/>
                </a:lnTo>
                <a:close/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866824" y="696812"/>
            <a:ext cx="8446382" cy="144013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697" marR="5079">
              <a:lnSpc>
                <a:spcPct val="103699"/>
              </a:lnSpc>
            </a:pPr>
            <a:r>
              <a:rPr spc="55" dirty="0">
                <a:latin typeface="+mj-lt"/>
              </a:rPr>
              <a:t>Безналичная</a:t>
            </a:r>
            <a:r>
              <a:rPr spc="30" dirty="0">
                <a:latin typeface="+mj-lt"/>
              </a:rPr>
              <a:t> </a:t>
            </a:r>
            <a:r>
              <a:rPr spc="35" dirty="0">
                <a:latin typeface="+mj-lt"/>
              </a:rPr>
              <a:t>оплата</a:t>
            </a:r>
            <a:r>
              <a:rPr spc="15" dirty="0">
                <a:latin typeface="+mj-lt"/>
              </a:rPr>
              <a:t> </a:t>
            </a:r>
            <a:r>
              <a:rPr spc="-5" dirty="0">
                <a:latin typeface="+mj-lt"/>
              </a:rPr>
              <a:t>увеличивает</a:t>
            </a:r>
            <a:r>
              <a:rPr spc="30" dirty="0">
                <a:latin typeface="+mj-lt"/>
              </a:rPr>
              <a:t> </a:t>
            </a:r>
            <a:r>
              <a:rPr spc="55" dirty="0">
                <a:latin typeface="+mj-lt"/>
              </a:rPr>
              <a:t>оборот</a:t>
            </a:r>
            <a:r>
              <a:rPr spc="30" dirty="0">
                <a:latin typeface="+mj-lt"/>
              </a:rPr>
              <a:t> </a:t>
            </a:r>
            <a:r>
              <a:rPr spc="20" dirty="0">
                <a:latin typeface="+mj-lt"/>
              </a:rPr>
              <a:t>на</a:t>
            </a:r>
            <a:r>
              <a:rPr spc="30" dirty="0">
                <a:latin typeface="+mj-lt"/>
              </a:rPr>
              <a:t> </a:t>
            </a:r>
            <a:r>
              <a:rPr spc="55" dirty="0">
                <a:latin typeface="+mj-lt"/>
              </a:rPr>
              <a:t>31</a:t>
            </a:r>
            <a:r>
              <a:rPr spc="30" dirty="0">
                <a:latin typeface="+mj-lt"/>
              </a:rPr>
              <a:t> </a:t>
            </a:r>
            <a:r>
              <a:rPr spc="790" dirty="0">
                <a:latin typeface="+mj-lt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91004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" y="-1"/>
            <a:ext cx="13002683" cy="97520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12406" y="530806"/>
            <a:ext cx="7900606" cy="21541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697" marR="5079" algn="r">
              <a:lnSpc>
                <a:spcPct val="100000"/>
              </a:lnSpc>
            </a:pPr>
            <a:r>
              <a:rPr sz="6999" spc="-110" dirty="0">
                <a:solidFill>
                  <a:srgbClr val="FFFFFF"/>
                </a:solidFill>
                <a:latin typeface="+mj-lt"/>
              </a:rPr>
              <a:t>Цель</a:t>
            </a:r>
            <a:r>
              <a:rPr sz="6999" spc="45" dirty="0">
                <a:solidFill>
                  <a:srgbClr val="FFFFFF"/>
                </a:solidFill>
                <a:latin typeface="+mj-lt"/>
              </a:rPr>
              <a:t> </a:t>
            </a:r>
            <a:r>
              <a:rPr sz="6999" spc="1900" dirty="0">
                <a:solidFill>
                  <a:srgbClr val="FFFFFF"/>
                </a:solidFill>
                <a:latin typeface="+mj-lt"/>
              </a:rPr>
              <a:t>–</a:t>
            </a:r>
            <a:r>
              <a:rPr sz="6999" spc="45" dirty="0">
                <a:solidFill>
                  <a:srgbClr val="FFFFFF"/>
                </a:solidFill>
                <a:latin typeface="+mj-lt"/>
              </a:rPr>
              <a:t> </a:t>
            </a:r>
            <a:r>
              <a:rPr sz="6999" spc="-170" dirty="0">
                <a:solidFill>
                  <a:srgbClr val="FFFFFF"/>
                </a:solidFill>
                <a:latin typeface="+mj-lt"/>
              </a:rPr>
              <a:t>увеличить</a:t>
            </a:r>
            <a:r>
              <a:rPr sz="6999" spc="-80" dirty="0">
                <a:solidFill>
                  <a:srgbClr val="FFFFFF"/>
                </a:solidFill>
                <a:latin typeface="+mj-lt"/>
              </a:rPr>
              <a:t> </a:t>
            </a:r>
            <a:r>
              <a:rPr sz="6999" spc="-210" dirty="0">
                <a:solidFill>
                  <a:srgbClr val="FFFFFF"/>
                </a:solidFill>
                <a:latin typeface="+mj-lt"/>
              </a:rPr>
              <a:t>продажи</a:t>
            </a:r>
            <a:endParaRPr sz="6999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260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4131" y="739495"/>
            <a:ext cx="11755686" cy="73866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697">
              <a:lnSpc>
                <a:spcPct val="100000"/>
              </a:lnSpc>
            </a:pPr>
            <a:r>
              <a:rPr sz="4800" spc="105" dirty="0">
                <a:latin typeface="+mj-lt"/>
              </a:rPr>
              <a:t>Что</a:t>
            </a:r>
            <a:r>
              <a:rPr sz="4800" spc="30" dirty="0">
                <a:latin typeface="+mj-lt"/>
              </a:rPr>
              <a:t> </a:t>
            </a:r>
            <a:r>
              <a:rPr sz="4800" dirty="0">
                <a:latin typeface="+mj-lt"/>
              </a:rPr>
              <a:t>мешает?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4131" y="2009867"/>
            <a:ext cx="10300563" cy="1643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7" marR="5079">
              <a:lnSpc>
                <a:spcPct val="101000"/>
              </a:lnSpc>
            </a:pPr>
            <a:r>
              <a:rPr sz="3600" spc="5" dirty="0">
                <a:cs typeface="Calibri"/>
              </a:rPr>
              <a:t>Bounce</a:t>
            </a:r>
            <a:r>
              <a:rPr sz="3600" spc="20" dirty="0">
                <a:cs typeface="Calibri"/>
              </a:rPr>
              <a:t> </a:t>
            </a:r>
            <a:r>
              <a:rPr sz="3600" spc="-45" dirty="0">
                <a:cs typeface="Calibri"/>
              </a:rPr>
              <a:t>rate</a:t>
            </a:r>
            <a:r>
              <a:rPr sz="3600" spc="20" dirty="0">
                <a:cs typeface="Calibri"/>
              </a:rPr>
              <a:t> </a:t>
            </a:r>
            <a:r>
              <a:rPr sz="3600" spc="-130" dirty="0">
                <a:cs typeface="Calibri"/>
              </a:rPr>
              <a:t>или</a:t>
            </a:r>
            <a:r>
              <a:rPr sz="3600" spc="20" dirty="0">
                <a:cs typeface="Calibri"/>
              </a:rPr>
              <a:t> </a:t>
            </a:r>
            <a:r>
              <a:rPr sz="3600" spc="-40" dirty="0">
                <a:cs typeface="Calibri"/>
              </a:rPr>
              <a:t>показатель</a:t>
            </a:r>
            <a:r>
              <a:rPr sz="3600" spc="20" dirty="0">
                <a:cs typeface="Calibri"/>
              </a:rPr>
              <a:t> </a:t>
            </a:r>
            <a:r>
              <a:rPr sz="3600" spc="-35" dirty="0">
                <a:cs typeface="Calibri"/>
              </a:rPr>
              <a:t>отказов.</a:t>
            </a:r>
            <a:r>
              <a:rPr sz="3600" spc="20" dirty="0">
                <a:cs typeface="Calibri"/>
              </a:rPr>
              <a:t> </a:t>
            </a:r>
            <a:r>
              <a:rPr sz="3600" spc="-65" dirty="0">
                <a:cs typeface="Calibri"/>
              </a:rPr>
              <a:t>Процент</a:t>
            </a:r>
            <a:r>
              <a:rPr sz="3600" spc="20" dirty="0">
                <a:cs typeface="Calibri"/>
              </a:rPr>
              <a:t> </a:t>
            </a:r>
            <a:r>
              <a:rPr sz="3600" spc="-55" dirty="0">
                <a:cs typeface="Calibri"/>
              </a:rPr>
              <a:t>посетителей,</a:t>
            </a:r>
            <a:r>
              <a:rPr sz="3600" spc="-30" dirty="0">
                <a:cs typeface="Calibri"/>
              </a:rPr>
              <a:t> </a:t>
            </a:r>
            <a:r>
              <a:rPr sz="3600" spc="-75" dirty="0">
                <a:cs typeface="Calibri"/>
              </a:rPr>
              <a:t>покинувших</a:t>
            </a:r>
            <a:r>
              <a:rPr sz="3600" spc="20" dirty="0">
                <a:cs typeface="Calibri"/>
              </a:rPr>
              <a:t> </a:t>
            </a:r>
            <a:r>
              <a:rPr sz="3600" spc="-10" dirty="0">
                <a:cs typeface="Calibri"/>
              </a:rPr>
              <a:t>сайт</a:t>
            </a:r>
            <a:r>
              <a:rPr sz="3600" spc="20" dirty="0">
                <a:cs typeface="Calibri"/>
              </a:rPr>
              <a:t> </a:t>
            </a:r>
            <a:r>
              <a:rPr sz="3600" spc="-110" dirty="0">
                <a:cs typeface="Calibri"/>
              </a:rPr>
              <a:t>прямо</a:t>
            </a:r>
            <a:r>
              <a:rPr sz="3600" spc="20" dirty="0">
                <a:cs typeface="Calibri"/>
              </a:rPr>
              <a:t> </a:t>
            </a:r>
            <a:r>
              <a:rPr sz="3600" spc="30" dirty="0">
                <a:cs typeface="Calibri"/>
              </a:rPr>
              <a:t>со</a:t>
            </a:r>
            <a:r>
              <a:rPr sz="3600" spc="20" dirty="0">
                <a:cs typeface="Calibri"/>
              </a:rPr>
              <a:t> </a:t>
            </a:r>
            <a:r>
              <a:rPr sz="3600" spc="-75" dirty="0">
                <a:cs typeface="Calibri"/>
              </a:rPr>
              <a:t>страницы</a:t>
            </a:r>
            <a:r>
              <a:rPr sz="3600" spc="20" dirty="0">
                <a:cs typeface="Calibri"/>
              </a:rPr>
              <a:t> </a:t>
            </a:r>
            <a:r>
              <a:rPr sz="3600" spc="-45" dirty="0">
                <a:cs typeface="Calibri"/>
              </a:rPr>
              <a:t>входа.</a:t>
            </a:r>
            <a:endParaRPr sz="3600" dirty="0"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76205" y="3978402"/>
            <a:ext cx="3070995" cy="3070995"/>
          </a:xfrm>
          <a:custGeom>
            <a:avLst/>
            <a:gdLst/>
            <a:ahLst/>
            <a:cxnLst/>
            <a:rect l="l" t="t" r="r" b="b"/>
            <a:pathLst>
              <a:path w="3071495" h="3071495">
                <a:moveTo>
                  <a:pt x="1535506" y="0"/>
                </a:moveTo>
                <a:lnTo>
                  <a:pt x="1487680" y="730"/>
                </a:lnTo>
                <a:lnTo>
                  <a:pt x="1440218" y="2908"/>
                </a:lnTo>
                <a:lnTo>
                  <a:pt x="1393141" y="6512"/>
                </a:lnTo>
                <a:lnTo>
                  <a:pt x="1346471" y="11521"/>
                </a:lnTo>
                <a:lnTo>
                  <a:pt x="1300229" y="17913"/>
                </a:lnTo>
                <a:lnTo>
                  <a:pt x="1254436" y="25667"/>
                </a:lnTo>
                <a:lnTo>
                  <a:pt x="1209114" y="34762"/>
                </a:lnTo>
                <a:lnTo>
                  <a:pt x="1164283" y="45178"/>
                </a:lnTo>
                <a:lnTo>
                  <a:pt x="1119964" y="56891"/>
                </a:lnTo>
                <a:lnTo>
                  <a:pt x="1076180" y="69882"/>
                </a:lnTo>
                <a:lnTo>
                  <a:pt x="1032951" y="84130"/>
                </a:lnTo>
                <a:lnTo>
                  <a:pt x="990298" y="99612"/>
                </a:lnTo>
                <a:lnTo>
                  <a:pt x="948243" y="116307"/>
                </a:lnTo>
                <a:lnTo>
                  <a:pt x="906808" y="134195"/>
                </a:lnTo>
                <a:lnTo>
                  <a:pt x="866012" y="153254"/>
                </a:lnTo>
                <a:lnTo>
                  <a:pt x="825878" y="173463"/>
                </a:lnTo>
                <a:lnTo>
                  <a:pt x="786426" y="194801"/>
                </a:lnTo>
                <a:lnTo>
                  <a:pt x="747679" y="217246"/>
                </a:lnTo>
                <a:lnTo>
                  <a:pt x="709656" y="240777"/>
                </a:lnTo>
                <a:lnTo>
                  <a:pt x="672380" y="265374"/>
                </a:lnTo>
                <a:lnTo>
                  <a:pt x="635872" y="291014"/>
                </a:lnTo>
                <a:lnTo>
                  <a:pt x="600152" y="317676"/>
                </a:lnTo>
                <a:lnTo>
                  <a:pt x="565243" y="345340"/>
                </a:lnTo>
                <a:lnTo>
                  <a:pt x="531165" y="373984"/>
                </a:lnTo>
                <a:lnTo>
                  <a:pt x="497939" y="403586"/>
                </a:lnTo>
                <a:lnTo>
                  <a:pt x="465588" y="434126"/>
                </a:lnTo>
                <a:lnTo>
                  <a:pt x="434131" y="465583"/>
                </a:lnTo>
                <a:lnTo>
                  <a:pt x="403591" y="497934"/>
                </a:lnTo>
                <a:lnTo>
                  <a:pt x="373988" y="531160"/>
                </a:lnTo>
                <a:lnTo>
                  <a:pt x="345344" y="565238"/>
                </a:lnTo>
                <a:lnTo>
                  <a:pt x="317680" y="600147"/>
                </a:lnTo>
                <a:lnTo>
                  <a:pt x="291017" y="635866"/>
                </a:lnTo>
                <a:lnTo>
                  <a:pt x="265377" y="672375"/>
                </a:lnTo>
                <a:lnTo>
                  <a:pt x="240781" y="709651"/>
                </a:lnTo>
                <a:lnTo>
                  <a:pt x="217249" y="747673"/>
                </a:lnTo>
                <a:lnTo>
                  <a:pt x="194804" y="786421"/>
                </a:lnTo>
                <a:lnTo>
                  <a:pt x="173466" y="825872"/>
                </a:lnTo>
                <a:lnTo>
                  <a:pt x="153256" y="866006"/>
                </a:lnTo>
                <a:lnTo>
                  <a:pt x="134197" y="906802"/>
                </a:lnTo>
                <a:lnTo>
                  <a:pt x="116309" y="948238"/>
                </a:lnTo>
                <a:lnTo>
                  <a:pt x="99613" y="990293"/>
                </a:lnTo>
                <a:lnTo>
                  <a:pt x="84131" y="1032946"/>
                </a:lnTo>
                <a:lnTo>
                  <a:pt x="69883" y="1076175"/>
                </a:lnTo>
                <a:lnTo>
                  <a:pt x="56892" y="1119960"/>
                </a:lnTo>
                <a:lnTo>
                  <a:pt x="45178" y="1164278"/>
                </a:lnTo>
                <a:lnTo>
                  <a:pt x="34763" y="1209110"/>
                </a:lnTo>
                <a:lnTo>
                  <a:pt x="25667" y="1254433"/>
                </a:lnTo>
                <a:lnTo>
                  <a:pt x="17913" y="1300226"/>
                </a:lnTo>
                <a:lnTo>
                  <a:pt x="11521" y="1346469"/>
                </a:lnTo>
                <a:lnTo>
                  <a:pt x="6512" y="1393139"/>
                </a:lnTo>
                <a:lnTo>
                  <a:pt x="2908" y="1440217"/>
                </a:lnTo>
                <a:lnTo>
                  <a:pt x="730" y="1487679"/>
                </a:lnTo>
                <a:lnTo>
                  <a:pt x="0" y="1535506"/>
                </a:lnTo>
                <a:lnTo>
                  <a:pt x="730" y="1583332"/>
                </a:lnTo>
                <a:lnTo>
                  <a:pt x="2908" y="1630795"/>
                </a:lnTo>
                <a:lnTo>
                  <a:pt x="6512" y="1677872"/>
                </a:lnTo>
                <a:lnTo>
                  <a:pt x="11521" y="1724542"/>
                </a:lnTo>
                <a:lnTo>
                  <a:pt x="17913" y="1770785"/>
                </a:lnTo>
                <a:lnTo>
                  <a:pt x="25667" y="1816578"/>
                </a:lnTo>
                <a:lnTo>
                  <a:pt x="34763" y="1861901"/>
                </a:lnTo>
                <a:lnTo>
                  <a:pt x="45178" y="1906732"/>
                </a:lnTo>
                <a:lnTo>
                  <a:pt x="56892" y="1951051"/>
                </a:lnTo>
                <a:lnTo>
                  <a:pt x="69883" y="1994835"/>
                </a:lnTo>
                <a:lnTo>
                  <a:pt x="84131" y="2038064"/>
                </a:lnTo>
                <a:lnTo>
                  <a:pt x="99613" y="2080717"/>
                </a:lnTo>
                <a:lnTo>
                  <a:pt x="116309" y="2122771"/>
                </a:lnTo>
                <a:lnTo>
                  <a:pt x="134197" y="2164207"/>
                </a:lnTo>
                <a:lnTo>
                  <a:pt x="153256" y="2205003"/>
                </a:lnTo>
                <a:lnTo>
                  <a:pt x="173466" y="2245136"/>
                </a:lnTo>
                <a:lnTo>
                  <a:pt x="194804" y="2284588"/>
                </a:lnTo>
                <a:lnTo>
                  <a:pt x="217249" y="2323335"/>
                </a:lnTo>
                <a:lnTo>
                  <a:pt x="240781" y="2361357"/>
                </a:lnTo>
                <a:lnTo>
                  <a:pt x="265377" y="2398633"/>
                </a:lnTo>
                <a:lnTo>
                  <a:pt x="291017" y="2435141"/>
                </a:lnTo>
                <a:lnTo>
                  <a:pt x="317680" y="2470860"/>
                </a:lnTo>
                <a:lnTo>
                  <a:pt x="345344" y="2505769"/>
                </a:lnTo>
                <a:lnTo>
                  <a:pt x="373988" y="2539846"/>
                </a:lnTo>
                <a:lnTo>
                  <a:pt x="403591" y="2573071"/>
                </a:lnTo>
                <a:lnTo>
                  <a:pt x="434131" y="2605422"/>
                </a:lnTo>
                <a:lnTo>
                  <a:pt x="465588" y="2636878"/>
                </a:lnTo>
                <a:lnTo>
                  <a:pt x="497939" y="2667418"/>
                </a:lnTo>
                <a:lnTo>
                  <a:pt x="531165" y="2697020"/>
                </a:lnTo>
                <a:lnTo>
                  <a:pt x="565243" y="2725664"/>
                </a:lnTo>
                <a:lnTo>
                  <a:pt x="600152" y="2753327"/>
                </a:lnTo>
                <a:lnTo>
                  <a:pt x="635872" y="2779989"/>
                </a:lnTo>
                <a:lnTo>
                  <a:pt x="672380" y="2805629"/>
                </a:lnTo>
                <a:lnTo>
                  <a:pt x="709656" y="2830225"/>
                </a:lnTo>
                <a:lnTo>
                  <a:pt x="747679" y="2853756"/>
                </a:lnTo>
                <a:lnTo>
                  <a:pt x="786426" y="2876201"/>
                </a:lnTo>
                <a:lnTo>
                  <a:pt x="825878" y="2897538"/>
                </a:lnTo>
                <a:lnTo>
                  <a:pt x="866012" y="2917747"/>
                </a:lnTo>
                <a:lnTo>
                  <a:pt x="906808" y="2936806"/>
                </a:lnTo>
                <a:lnTo>
                  <a:pt x="948243" y="2954694"/>
                </a:lnTo>
                <a:lnTo>
                  <a:pt x="990298" y="2971389"/>
                </a:lnTo>
                <a:lnTo>
                  <a:pt x="1032951" y="2986871"/>
                </a:lnTo>
                <a:lnTo>
                  <a:pt x="1076180" y="3001118"/>
                </a:lnTo>
                <a:lnTo>
                  <a:pt x="1119964" y="3014108"/>
                </a:lnTo>
                <a:lnTo>
                  <a:pt x="1164283" y="3025822"/>
                </a:lnTo>
                <a:lnTo>
                  <a:pt x="1209114" y="3036237"/>
                </a:lnTo>
                <a:lnTo>
                  <a:pt x="1254436" y="3045332"/>
                </a:lnTo>
                <a:lnTo>
                  <a:pt x="1300229" y="3053086"/>
                </a:lnTo>
                <a:lnTo>
                  <a:pt x="1346471" y="3059478"/>
                </a:lnTo>
                <a:lnTo>
                  <a:pt x="1393141" y="3064487"/>
                </a:lnTo>
                <a:lnTo>
                  <a:pt x="1440218" y="3068091"/>
                </a:lnTo>
                <a:lnTo>
                  <a:pt x="1487680" y="3070269"/>
                </a:lnTo>
                <a:lnTo>
                  <a:pt x="1535506" y="3070999"/>
                </a:lnTo>
                <a:lnTo>
                  <a:pt x="1583332" y="3070269"/>
                </a:lnTo>
                <a:lnTo>
                  <a:pt x="1630795" y="3068091"/>
                </a:lnTo>
                <a:lnTo>
                  <a:pt x="1677872" y="3064487"/>
                </a:lnTo>
                <a:lnTo>
                  <a:pt x="1724542" y="3059478"/>
                </a:lnTo>
                <a:lnTo>
                  <a:pt x="1770785" y="3053086"/>
                </a:lnTo>
                <a:lnTo>
                  <a:pt x="1816578" y="3045332"/>
                </a:lnTo>
                <a:lnTo>
                  <a:pt x="1861901" y="3036237"/>
                </a:lnTo>
                <a:lnTo>
                  <a:pt x="1906733" y="3025822"/>
                </a:lnTo>
                <a:lnTo>
                  <a:pt x="1951052" y="3014108"/>
                </a:lnTo>
                <a:lnTo>
                  <a:pt x="1994836" y="3001118"/>
                </a:lnTo>
                <a:lnTo>
                  <a:pt x="2038066" y="2986871"/>
                </a:lnTo>
                <a:lnTo>
                  <a:pt x="2080718" y="2971389"/>
                </a:lnTo>
                <a:lnTo>
                  <a:pt x="2122773" y="2954694"/>
                </a:lnTo>
                <a:lnTo>
                  <a:pt x="2164209" y="2936806"/>
                </a:lnTo>
                <a:lnTo>
                  <a:pt x="2205005" y="2917747"/>
                </a:lnTo>
                <a:lnTo>
                  <a:pt x="2245139" y="2897538"/>
                </a:lnTo>
                <a:lnTo>
                  <a:pt x="2284591" y="2876201"/>
                </a:lnTo>
                <a:lnTo>
                  <a:pt x="2323338" y="2853756"/>
                </a:lnTo>
                <a:lnTo>
                  <a:pt x="2361361" y="2830225"/>
                </a:lnTo>
                <a:lnTo>
                  <a:pt x="2398637" y="2805629"/>
                </a:lnTo>
                <a:lnTo>
                  <a:pt x="2435145" y="2779989"/>
                </a:lnTo>
                <a:lnTo>
                  <a:pt x="2470865" y="2753327"/>
                </a:lnTo>
                <a:lnTo>
                  <a:pt x="2505774" y="2725664"/>
                </a:lnTo>
                <a:lnTo>
                  <a:pt x="2539852" y="2697020"/>
                </a:lnTo>
                <a:lnTo>
                  <a:pt x="2573077" y="2667418"/>
                </a:lnTo>
                <a:lnTo>
                  <a:pt x="2605429" y="2636878"/>
                </a:lnTo>
                <a:lnTo>
                  <a:pt x="2636885" y="2605422"/>
                </a:lnTo>
                <a:lnTo>
                  <a:pt x="2667425" y="2573071"/>
                </a:lnTo>
                <a:lnTo>
                  <a:pt x="2697028" y="2539846"/>
                </a:lnTo>
                <a:lnTo>
                  <a:pt x="2725671" y="2505769"/>
                </a:lnTo>
                <a:lnTo>
                  <a:pt x="2753335" y="2470860"/>
                </a:lnTo>
                <a:lnTo>
                  <a:pt x="2779998" y="2435141"/>
                </a:lnTo>
                <a:lnTo>
                  <a:pt x="2805638" y="2398633"/>
                </a:lnTo>
                <a:lnTo>
                  <a:pt x="2830234" y="2361357"/>
                </a:lnTo>
                <a:lnTo>
                  <a:pt x="2853765" y="2323335"/>
                </a:lnTo>
                <a:lnTo>
                  <a:pt x="2876210" y="2284588"/>
                </a:lnTo>
                <a:lnTo>
                  <a:pt x="2897548" y="2245136"/>
                </a:lnTo>
                <a:lnTo>
                  <a:pt x="2917757" y="2205003"/>
                </a:lnTo>
                <a:lnTo>
                  <a:pt x="2936816" y="2164207"/>
                </a:lnTo>
                <a:lnTo>
                  <a:pt x="2954704" y="2122771"/>
                </a:lnTo>
                <a:lnTo>
                  <a:pt x="2971400" y="2080717"/>
                </a:lnTo>
                <a:lnTo>
                  <a:pt x="2986882" y="2038064"/>
                </a:lnTo>
                <a:lnTo>
                  <a:pt x="3001129" y="1994835"/>
                </a:lnTo>
                <a:lnTo>
                  <a:pt x="3014120" y="1951051"/>
                </a:lnTo>
                <a:lnTo>
                  <a:pt x="3025834" y="1906732"/>
                </a:lnTo>
                <a:lnTo>
                  <a:pt x="3036249" y="1861901"/>
                </a:lnTo>
                <a:lnTo>
                  <a:pt x="3045344" y="1816578"/>
                </a:lnTo>
                <a:lnTo>
                  <a:pt x="3053099" y="1770785"/>
                </a:lnTo>
                <a:lnTo>
                  <a:pt x="3059491" y="1724542"/>
                </a:lnTo>
                <a:lnTo>
                  <a:pt x="3064499" y="1677872"/>
                </a:lnTo>
                <a:lnTo>
                  <a:pt x="3068103" y="1630795"/>
                </a:lnTo>
                <a:lnTo>
                  <a:pt x="3070281" y="1583332"/>
                </a:lnTo>
                <a:lnTo>
                  <a:pt x="3071012" y="1535506"/>
                </a:lnTo>
                <a:lnTo>
                  <a:pt x="3070281" y="1487679"/>
                </a:lnTo>
                <a:lnTo>
                  <a:pt x="3068103" y="1440217"/>
                </a:lnTo>
                <a:lnTo>
                  <a:pt x="3064499" y="1393139"/>
                </a:lnTo>
                <a:lnTo>
                  <a:pt x="3059491" y="1346469"/>
                </a:lnTo>
                <a:lnTo>
                  <a:pt x="3053099" y="1300226"/>
                </a:lnTo>
                <a:lnTo>
                  <a:pt x="3045344" y="1254433"/>
                </a:lnTo>
                <a:lnTo>
                  <a:pt x="3036249" y="1209110"/>
                </a:lnTo>
                <a:lnTo>
                  <a:pt x="3025834" y="1164278"/>
                </a:lnTo>
                <a:lnTo>
                  <a:pt x="3014120" y="1119960"/>
                </a:lnTo>
                <a:lnTo>
                  <a:pt x="3001129" y="1076175"/>
                </a:lnTo>
                <a:lnTo>
                  <a:pt x="2986882" y="1032946"/>
                </a:lnTo>
                <a:lnTo>
                  <a:pt x="2971400" y="990293"/>
                </a:lnTo>
                <a:lnTo>
                  <a:pt x="2954704" y="948238"/>
                </a:lnTo>
                <a:lnTo>
                  <a:pt x="2936816" y="906802"/>
                </a:lnTo>
                <a:lnTo>
                  <a:pt x="2917757" y="866006"/>
                </a:lnTo>
                <a:lnTo>
                  <a:pt x="2897548" y="825872"/>
                </a:lnTo>
                <a:lnTo>
                  <a:pt x="2876210" y="786421"/>
                </a:lnTo>
                <a:lnTo>
                  <a:pt x="2853765" y="747673"/>
                </a:lnTo>
                <a:lnTo>
                  <a:pt x="2830234" y="709651"/>
                </a:lnTo>
                <a:lnTo>
                  <a:pt x="2805638" y="672375"/>
                </a:lnTo>
                <a:lnTo>
                  <a:pt x="2779998" y="635866"/>
                </a:lnTo>
                <a:lnTo>
                  <a:pt x="2753335" y="600147"/>
                </a:lnTo>
                <a:lnTo>
                  <a:pt x="2725671" y="565238"/>
                </a:lnTo>
                <a:lnTo>
                  <a:pt x="2697028" y="531160"/>
                </a:lnTo>
                <a:lnTo>
                  <a:pt x="2667425" y="497934"/>
                </a:lnTo>
                <a:lnTo>
                  <a:pt x="2636885" y="465583"/>
                </a:lnTo>
                <a:lnTo>
                  <a:pt x="2605429" y="434126"/>
                </a:lnTo>
                <a:lnTo>
                  <a:pt x="2573077" y="403586"/>
                </a:lnTo>
                <a:lnTo>
                  <a:pt x="2539852" y="373984"/>
                </a:lnTo>
                <a:lnTo>
                  <a:pt x="2505774" y="345340"/>
                </a:lnTo>
                <a:lnTo>
                  <a:pt x="2470865" y="317676"/>
                </a:lnTo>
                <a:lnTo>
                  <a:pt x="2435145" y="291014"/>
                </a:lnTo>
                <a:lnTo>
                  <a:pt x="2398637" y="265374"/>
                </a:lnTo>
                <a:lnTo>
                  <a:pt x="2361361" y="240777"/>
                </a:lnTo>
                <a:lnTo>
                  <a:pt x="2323338" y="217246"/>
                </a:lnTo>
                <a:lnTo>
                  <a:pt x="2284591" y="194801"/>
                </a:lnTo>
                <a:lnTo>
                  <a:pt x="2245139" y="173463"/>
                </a:lnTo>
                <a:lnTo>
                  <a:pt x="2205005" y="153254"/>
                </a:lnTo>
                <a:lnTo>
                  <a:pt x="2164209" y="134195"/>
                </a:lnTo>
                <a:lnTo>
                  <a:pt x="2122773" y="116307"/>
                </a:lnTo>
                <a:lnTo>
                  <a:pt x="2080718" y="99612"/>
                </a:lnTo>
                <a:lnTo>
                  <a:pt x="2038066" y="84130"/>
                </a:lnTo>
                <a:lnTo>
                  <a:pt x="1994836" y="69882"/>
                </a:lnTo>
                <a:lnTo>
                  <a:pt x="1951052" y="56891"/>
                </a:lnTo>
                <a:lnTo>
                  <a:pt x="1906733" y="45178"/>
                </a:lnTo>
                <a:lnTo>
                  <a:pt x="1861901" y="34762"/>
                </a:lnTo>
                <a:lnTo>
                  <a:pt x="1816578" y="25667"/>
                </a:lnTo>
                <a:lnTo>
                  <a:pt x="1770785" y="17913"/>
                </a:lnTo>
                <a:lnTo>
                  <a:pt x="1724542" y="11521"/>
                </a:lnTo>
                <a:lnTo>
                  <a:pt x="1677872" y="6512"/>
                </a:lnTo>
                <a:lnTo>
                  <a:pt x="1630795" y="2908"/>
                </a:lnTo>
                <a:lnTo>
                  <a:pt x="1583332" y="730"/>
                </a:lnTo>
                <a:lnTo>
                  <a:pt x="1535506" y="0"/>
                </a:lnTo>
                <a:close/>
              </a:path>
            </a:pathLst>
          </a:custGeom>
          <a:solidFill>
            <a:srgbClr val="FB68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76205" y="3978402"/>
            <a:ext cx="3070995" cy="3070995"/>
          </a:xfrm>
          <a:custGeom>
            <a:avLst/>
            <a:gdLst/>
            <a:ahLst/>
            <a:cxnLst/>
            <a:rect l="l" t="t" r="r" b="b"/>
            <a:pathLst>
              <a:path w="3071495" h="3071495">
                <a:moveTo>
                  <a:pt x="3071012" y="1535506"/>
                </a:moveTo>
                <a:lnTo>
                  <a:pt x="3070281" y="1583332"/>
                </a:lnTo>
                <a:lnTo>
                  <a:pt x="3068103" y="1630795"/>
                </a:lnTo>
                <a:lnTo>
                  <a:pt x="3064499" y="1677872"/>
                </a:lnTo>
                <a:lnTo>
                  <a:pt x="3059491" y="1724542"/>
                </a:lnTo>
                <a:lnTo>
                  <a:pt x="3053099" y="1770785"/>
                </a:lnTo>
                <a:lnTo>
                  <a:pt x="3045344" y="1816578"/>
                </a:lnTo>
                <a:lnTo>
                  <a:pt x="3036249" y="1861901"/>
                </a:lnTo>
                <a:lnTo>
                  <a:pt x="3025834" y="1906732"/>
                </a:lnTo>
                <a:lnTo>
                  <a:pt x="3014120" y="1951051"/>
                </a:lnTo>
                <a:lnTo>
                  <a:pt x="3001129" y="1994835"/>
                </a:lnTo>
                <a:lnTo>
                  <a:pt x="2986882" y="2038064"/>
                </a:lnTo>
                <a:lnTo>
                  <a:pt x="2971400" y="2080717"/>
                </a:lnTo>
                <a:lnTo>
                  <a:pt x="2954704" y="2122771"/>
                </a:lnTo>
                <a:lnTo>
                  <a:pt x="2936816" y="2164207"/>
                </a:lnTo>
                <a:lnTo>
                  <a:pt x="2917757" y="2205003"/>
                </a:lnTo>
                <a:lnTo>
                  <a:pt x="2897548" y="2245136"/>
                </a:lnTo>
                <a:lnTo>
                  <a:pt x="2876210" y="2284588"/>
                </a:lnTo>
                <a:lnTo>
                  <a:pt x="2853765" y="2323335"/>
                </a:lnTo>
                <a:lnTo>
                  <a:pt x="2830234" y="2361357"/>
                </a:lnTo>
                <a:lnTo>
                  <a:pt x="2805638" y="2398633"/>
                </a:lnTo>
                <a:lnTo>
                  <a:pt x="2779998" y="2435141"/>
                </a:lnTo>
                <a:lnTo>
                  <a:pt x="2753335" y="2470860"/>
                </a:lnTo>
                <a:lnTo>
                  <a:pt x="2725671" y="2505769"/>
                </a:lnTo>
                <a:lnTo>
                  <a:pt x="2697028" y="2539846"/>
                </a:lnTo>
                <a:lnTo>
                  <a:pt x="2667425" y="2573071"/>
                </a:lnTo>
                <a:lnTo>
                  <a:pt x="2636885" y="2605422"/>
                </a:lnTo>
                <a:lnTo>
                  <a:pt x="2605429" y="2636878"/>
                </a:lnTo>
                <a:lnTo>
                  <a:pt x="2573077" y="2667418"/>
                </a:lnTo>
                <a:lnTo>
                  <a:pt x="2539852" y="2697020"/>
                </a:lnTo>
                <a:lnTo>
                  <a:pt x="2505774" y="2725664"/>
                </a:lnTo>
                <a:lnTo>
                  <a:pt x="2470865" y="2753327"/>
                </a:lnTo>
                <a:lnTo>
                  <a:pt x="2435145" y="2779989"/>
                </a:lnTo>
                <a:lnTo>
                  <a:pt x="2398637" y="2805629"/>
                </a:lnTo>
                <a:lnTo>
                  <a:pt x="2361361" y="2830225"/>
                </a:lnTo>
                <a:lnTo>
                  <a:pt x="2323338" y="2853756"/>
                </a:lnTo>
                <a:lnTo>
                  <a:pt x="2284591" y="2876201"/>
                </a:lnTo>
                <a:lnTo>
                  <a:pt x="2245139" y="2897538"/>
                </a:lnTo>
                <a:lnTo>
                  <a:pt x="2205005" y="2917747"/>
                </a:lnTo>
                <a:lnTo>
                  <a:pt x="2164209" y="2936806"/>
                </a:lnTo>
                <a:lnTo>
                  <a:pt x="2122773" y="2954694"/>
                </a:lnTo>
                <a:lnTo>
                  <a:pt x="2080718" y="2971389"/>
                </a:lnTo>
                <a:lnTo>
                  <a:pt x="2038066" y="2986871"/>
                </a:lnTo>
                <a:lnTo>
                  <a:pt x="1994836" y="3001118"/>
                </a:lnTo>
                <a:lnTo>
                  <a:pt x="1951052" y="3014108"/>
                </a:lnTo>
                <a:lnTo>
                  <a:pt x="1906733" y="3025822"/>
                </a:lnTo>
                <a:lnTo>
                  <a:pt x="1861901" y="3036237"/>
                </a:lnTo>
                <a:lnTo>
                  <a:pt x="1816578" y="3045332"/>
                </a:lnTo>
                <a:lnTo>
                  <a:pt x="1770785" y="3053086"/>
                </a:lnTo>
                <a:lnTo>
                  <a:pt x="1724542" y="3059478"/>
                </a:lnTo>
                <a:lnTo>
                  <a:pt x="1677872" y="3064487"/>
                </a:lnTo>
                <a:lnTo>
                  <a:pt x="1630795" y="3068091"/>
                </a:lnTo>
                <a:lnTo>
                  <a:pt x="1583332" y="3070269"/>
                </a:lnTo>
                <a:lnTo>
                  <a:pt x="1535506" y="3070999"/>
                </a:lnTo>
                <a:lnTo>
                  <a:pt x="1487680" y="3070269"/>
                </a:lnTo>
                <a:lnTo>
                  <a:pt x="1440218" y="3068091"/>
                </a:lnTo>
                <a:lnTo>
                  <a:pt x="1393141" y="3064487"/>
                </a:lnTo>
                <a:lnTo>
                  <a:pt x="1346471" y="3059478"/>
                </a:lnTo>
                <a:lnTo>
                  <a:pt x="1300229" y="3053086"/>
                </a:lnTo>
                <a:lnTo>
                  <a:pt x="1254436" y="3045332"/>
                </a:lnTo>
                <a:lnTo>
                  <a:pt x="1209114" y="3036237"/>
                </a:lnTo>
                <a:lnTo>
                  <a:pt x="1164283" y="3025822"/>
                </a:lnTo>
                <a:lnTo>
                  <a:pt x="1119964" y="3014108"/>
                </a:lnTo>
                <a:lnTo>
                  <a:pt x="1076180" y="3001118"/>
                </a:lnTo>
                <a:lnTo>
                  <a:pt x="1032951" y="2986871"/>
                </a:lnTo>
                <a:lnTo>
                  <a:pt x="990298" y="2971389"/>
                </a:lnTo>
                <a:lnTo>
                  <a:pt x="948243" y="2954694"/>
                </a:lnTo>
                <a:lnTo>
                  <a:pt x="906808" y="2936806"/>
                </a:lnTo>
                <a:lnTo>
                  <a:pt x="866012" y="2917747"/>
                </a:lnTo>
                <a:lnTo>
                  <a:pt x="825878" y="2897538"/>
                </a:lnTo>
                <a:lnTo>
                  <a:pt x="786426" y="2876201"/>
                </a:lnTo>
                <a:lnTo>
                  <a:pt x="747679" y="2853756"/>
                </a:lnTo>
                <a:lnTo>
                  <a:pt x="709656" y="2830225"/>
                </a:lnTo>
                <a:lnTo>
                  <a:pt x="672380" y="2805629"/>
                </a:lnTo>
                <a:lnTo>
                  <a:pt x="635872" y="2779989"/>
                </a:lnTo>
                <a:lnTo>
                  <a:pt x="600152" y="2753327"/>
                </a:lnTo>
                <a:lnTo>
                  <a:pt x="565243" y="2725664"/>
                </a:lnTo>
                <a:lnTo>
                  <a:pt x="531165" y="2697020"/>
                </a:lnTo>
                <a:lnTo>
                  <a:pt x="497939" y="2667418"/>
                </a:lnTo>
                <a:lnTo>
                  <a:pt x="465588" y="2636878"/>
                </a:lnTo>
                <a:lnTo>
                  <a:pt x="434131" y="2605422"/>
                </a:lnTo>
                <a:lnTo>
                  <a:pt x="403591" y="2573071"/>
                </a:lnTo>
                <a:lnTo>
                  <a:pt x="373988" y="2539846"/>
                </a:lnTo>
                <a:lnTo>
                  <a:pt x="345344" y="2505769"/>
                </a:lnTo>
                <a:lnTo>
                  <a:pt x="317680" y="2470860"/>
                </a:lnTo>
                <a:lnTo>
                  <a:pt x="291017" y="2435141"/>
                </a:lnTo>
                <a:lnTo>
                  <a:pt x="265377" y="2398633"/>
                </a:lnTo>
                <a:lnTo>
                  <a:pt x="240781" y="2361357"/>
                </a:lnTo>
                <a:lnTo>
                  <a:pt x="217249" y="2323335"/>
                </a:lnTo>
                <a:lnTo>
                  <a:pt x="194804" y="2284588"/>
                </a:lnTo>
                <a:lnTo>
                  <a:pt x="173466" y="2245136"/>
                </a:lnTo>
                <a:lnTo>
                  <a:pt x="153256" y="2205003"/>
                </a:lnTo>
                <a:lnTo>
                  <a:pt x="134197" y="2164207"/>
                </a:lnTo>
                <a:lnTo>
                  <a:pt x="116309" y="2122771"/>
                </a:lnTo>
                <a:lnTo>
                  <a:pt x="99613" y="2080717"/>
                </a:lnTo>
                <a:lnTo>
                  <a:pt x="84131" y="2038064"/>
                </a:lnTo>
                <a:lnTo>
                  <a:pt x="69883" y="1994835"/>
                </a:lnTo>
                <a:lnTo>
                  <a:pt x="56892" y="1951051"/>
                </a:lnTo>
                <a:lnTo>
                  <a:pt x="45178" y="1906732"/>
                </a:lnTo>
                <a:lnTo>
                  <a:pt x="34763" y="1861901"/>
                </a:lnTo>
                <a:lnTo>
                  <a:pt x="25667" y="1816578"/>
                </a:lnTo>
                <a:lnTo>
                  <a:pt x="17913" y="1770785"/>
                </a:lnTo>
                <a:lnTo>
                  <a:pt x="11521" y="1724542"/>
                </a:lnTo>
                <a:lnTo>
                  <a:pt x="6512" y="1677872"/>
                </a:lnTo>
                <a:lnTo>
                  <a:pt x="2908" y="1630795"/>
                </a:lnTo>
                <a:lnTo>
                  <a:pt x="730" y="1583332"/>
                </a:lnTo>
                <a:lnTo>
                  <a:pt x="0" y="1535506"/>
                </a:lnTo>
                <a:lnTo>
                  <a:pt x="730" y="1487679"/>
                </a:lnTo>
                <a:lnTo>
                  <a:pt x="2908" y="1440217"/>
                </a:lnTo>
                <a:lnTo>
                  <a:pt x="6512" y="1393139"/>
                </a:lnTo>
                <a:lnTo>
                  <a:pt x="11521" y="1346469"/>
                </a:lnTo>
                <a:lnTo>
                  <a:pt x="17913" y="1300226"/>
                </a:lnTo>
                <a:lnTo>
                  <a:pt x="25667" y="1254433"/>
                </a:lnTo>
                <a:lnTo>
                  <a:pt x="34763" y="1209110"/>
                </a:lnTo>
                <a:lnTo>
                  <a:pt x="45178" y="1164278"/>
                </a:lnTo>
                <a:lnTo>
                  <a:pt x="56892" y="1119960"/>
                </a:lnTo>
                <a:lnTo>
                  <a:pt x="69883" y="1076175"/>
                </a:lnTo>
                <a:lnTo>
                  <a:pt x="84131" y="1032946"/>
                </a:lnTo>
                <a:lnTo>
                  <a:pt x="99613" y="990293"/>
                </a:lnTo>
                <a:lnTo>
                  <a:pt x="116309" y="948238"/>
                </a:lnTo>
                <a:lnTo>
                  <a:pt x="134197" y="906802"/>
                </a:lnTo>
                <a:lnTo>
                  <a:pt x="153256" y="866006"/>
                </a:lnTo>
                <a:lnTo>
                  <a:pt x="173466" y="825872"/>
                </a:lnTo>
                <a:lnTo>
                  <a:pt x="194804" y="786421"/>
                </a:lnTo>
                <a:lnTo>
                  <a:pt x="217249" y="747673"/>
                </a:lnTo>
                <a:lnTo>
                  <a:pt x="240781" y="709651"/>
                </a:lnTo>
                <a:lnTo>
                  <a:pt x="265377" y="672375"/>
                </a:lnTo>
                <a:lnTo>
                  <a:pt x="291017" y="635866"/>
                </a:lnTo>
                <a:lnTo>
                  <a:pt x="317680" y="600147"/>
                </a:lnTo>
                <a:lnTo>
                  <a:pt x="345344" y="565238"/>
                </a:lnTo>
                <a:lnTo>
                  <a:pt x="373988" y="531160"/>
                </a:lnTo>
                <a:lnTo>
                  <a:pt x="403591" y="497934"/>
                </a:lnTo>
                <a:lnTo>
                  <a:pt x="434131" y="465583"/>
                </a:lnTo>
                <a:lnTo>
                  <a:pt x="465588" y="434126"/>
                </a:lnTo>
                <a:lnTo>
                  <a:pt x="497939" y="403586"/>
                </a:lnTo>
                <a:lnTo>
                  <a:pt x="531165" y="373984"/>
                </a:lnTo>
                <a:lnTo>
                  <a:pt x="565243" y="345340"/>
                </a:lnTo>
                <a:lnTo>
                  <a:pt x="600152" y="317676"/>
                </a:lnTo>
                <a:lnTo>
                  <a:pt x="635872" y="291014"/>
                </a:lnTo>
                <a:lnTo>
                  <a:pt x="672380" y="265374"/>
                </a:lnTo>
                <a:lnTo>
                  <a:pt x="709656" y="240777"/>
                </a:lnTo>
                <a:lnTo>
                  <a:pt x="747679" y="217246"/>
                </a:lnTo>
                <a:lnTo>
                  <a:pt x="786426" y="194801"/>
                </a:lnTo>
                <a:lnTo>
                  <a:pt x="825878" y="173463"/>
                </a:lnTo>
                <a:lnTo>
                  <a:pt x="866012" y="153254"/>
                </a:lnTo>
                <a:lnTo>
                  <a:pt x="906808" y="134195"/>
                </a:lnTo>
                <a:lnTo>
                  <a:pt x="948243" y="116307"/>
                </a:lnTo>
                <a:lnTo>
                  <a:pt x="990298" y="99612"/>
                </a:lnTo>
                <a:lnTo>
                  <a:pt x="1032951" y="84130"/>
                </a:lnTo>
                <a:lnTo>
                  <a:pt x="1076180" y="69882"/>
                </a:lnTo>
                <a:lnTo>
                  <a:pt x="1119964" y="56891"/>
                </a:lnTo>
                <a:lnTo>
                  <a:pt x="1164283" y="45178"/>
                </a:lnTo>
                <a:lnTo>
                  <a:pt x="1209114" y="34762"/>
                </a:lnTo>
                <a:lnTo>
                  <a:pt x="1254436" y="25667"/>
                </a:lnTo>
                <a:lnTo>
                  <a:pt x="1300229" y="17913"/>
                </a:lnTo>
                <a:lnTo>
                  <a:pt x="1346471" y="11521"/>
                </a:lnTo>
                <a:lnTo>
                  <a:pt x="1393141" y="6512"/>
                </a:lnTo>
                <a:lnTo>
                  <a:pt x="1440218" y="2908"/>
                </a:lnTo>
                <a:lnTo>
                  <a:pt x="1487680" y="730"/>
                </a:lnTo>
                <a:lnTo>
                  <a:pt x="1535506" y="0"/>
                </a:lnTo>
                <a:lnTo>
                  <a:pt x="1583332" y="730"/>
                </a:lnTo>
                <a:lnTo>
                  <a:pt x="1630795" y="2908"/>
                </a:lnTo>
                <a:lnTo>
                  <a:pt x="1677872" y="6512"/>
                </a:lnTo>
                <a:lnTo>
                  <a:pt x="1724542" y="11521"/>
                </a:lnTo>
                <a:lnTo>
                  <a:pt x="1770785" y="17913"/>
                </a:lnTo>
                <a:lnTo>
                  <a:pt x="1816578" y="25667"/>
                </a:lnTo>
                <a:lnTo>
                  <a:pt x="1861901" y="34762"/>
                </a:lnTo>
                <a:lnTo>
                  <a:pt x="1906733" y="45178"/>
                </a:lnTo>
                <a:lnTo>
                  <a:pt x="1951052" y="56891"/>
                </a:lnTo>
                <a:lnTo>
                  <a:pt x="1994836" y="69882"/>
                </a:lnTo>
                <a:lnTo>
                  <a:pt x="2038066" y="84130"/>
                </a:lnTo>
                <a:lnTo>
                  <a:pt x="2080718" y="99612"/>
                </a:lnTo>
                <a:lnTo>
                  <a:pt x="2122773" y="116307"/>
                </a:lnTo>
                <a:lnTo>
                  <a:pt x="2164209" y="134195"/>
                </a:lnTo>
                <a:lnTo>
                  <a:pt x="2205005" y="153254"/>
                </a:lnTo>
                <a:lnTo>
                  <a:pt x="2245139" y="173463"/>
                </a:lnTo>
                <a:lnTo>
                  <a:pt x="2284591" y="194801"/>
                </a:lnTo>
                <a:lnTo>
                  <a:pt x="2323338" y="217246"/>
                </a:lnTo>
                <a:lnTo>
                  <a:pt x="2361361" y="240777"/>
                </a:lnTo>
                <a:lnTo>
                  <a:pt x="2398637" y="265374"/>
                </a:lnTo>
                <a:lnTo>
                  <a:pt x="2435145" y="291014"/>
                </a:lnTo>
                <a:lnTo>
                  <a:pt x="2470865" y="317676"/>
                </a:lnTo>
                <a:lnTo>
                  <a:pt x="2505774" y="345340"/>
                </a:lnTo>
                <a:lnTo>
                  <a:pt x="2539852" y="373984"/>
                </a:lnTo>
                <a:lnTo>
                  <a:pt x="2573077" y="403586"/>
                </a:lnTo>
                <a:lnTo>
                  <a:pt x="2605429" y="434126"/>
                </a:lnTo>
                <a:lnTo>
                  <a:pt x="2636885" y="465583"/>
                </a:lnTo>
                <a:lnTo>
                  <a:pt x="2667425" y="497934"/>
                </a:lnTo>
                <a:lnTo>
                  <a:pt x="2697028" y="531160"/>
                </a:lnTo>
                <a:lnTo>
                  <a:pt x="2725671" y="565238"/>
                </a:lnTo>
                <a:lnTo>
                  <a:pt x="2753335" y="600147"/>
                </a:lnTo>
                <a:lnTo>
                  <a:pt x="2779998" y="635866"/>
                </a:lnTo>
                <a:lnTo>
                  <a:pt x="2805638" y="672375"/>
                </a:lnTo>
                <a:lnTo>
                  <a:pt x="2830234" y="709651"/>
                </a:lnTo>
                <a:lnTo>
                  <a:pt x="2853765" y="747673"/>
                </a:lnTo>
                <a:lnTo>
                  <a:pt x="2876210" y="786421"/>
                </a:lnTo>
                <a:lnTo>
                  <a:pt x="2897548" y="825872"/>
                </a:lnTo>
                <a:lnTo>
                  <a:pt x="2917757" y="866006"/>
                </a:lnTo>
                <a:lnTo>
                  <a:pt x="2936816" y="906802"/>
                </a:lnTo>
                <a:lnTo>
                  <a:pt x="2954704" y="948238"/>
                </a:lnTo>
                <a:lnTo>
                  <a:pt x="2971400" y="990293"/>
                </a:lnTo>
                <a:lnTo>
                  <a:pt x="2986882" y="1032946"/>
                </a:lnTo>
                <a:lnTo>
                  <a:pt x="3001129" y="1076175"/>
                </a:lnTo>
                <a:lnTo>
                  <a:pt x="3014120" y="1119960"/>
                </a:lnTo>
                <a:lnTo>
                  <a:pt x="3025834" y="1164278"/>
                </a:lnTo>
                <a:lnTo>
                  <a:pt x="3036249" y="1209110"/>
                </a:lnTo>
                <a:lnTo>
                  <a:pt x="3045344" y="1254433"/>
                </a:lnTo>
                <a:lnTo>
                  <a:pt x="3053099" y="1300226"/>
                </a:lnTo>
                <a:lnTo>
                  <a:pt x="3059491" y="1346469"/>
                </a:lnTo>
                <a:lnTo>
                  <a:pt x="3064499" y="1393139"/>
                </a:lnTo>
                <a:lnTo>
                  <a:pt x="3068103" y="1440217"/>
                </a:lnTo>
                <a:lnTo>
                  <a:pt x="3070281" y="1487679"/>
                </a:lnTo>
                <a:lnTo>
                  <a:pt x="3071012" y="1535506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71466" y="5132580"/>
            <a:ext cx="2280549" cy="670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7"/>
            <a:r>
              <a:rPr sz="4249" spc="24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4249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49" spc="-120" dirty="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sz="4249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49" spc="-45" dirty="0">
                <a:solidFill>
                  <a:srgbClr val="FFFFFF"/>
                </a:solidFill>
                <a:latin typeface="Calibri"/>
                <a:cs typeface="Calibri"/>
              </a:rPr>
              <a:t>знаю</a:t>
            </a:r>
            <a:endParaRPr sz="4249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25423" y="4711631"/>
            <a:ext cx="1604384" cy="1604384"/>
          </a:xfrm>
          <a:custGeom>
            <a:avLst/>
            <a:gdLst/>
            <a:ahLst/>
            <a:cxnLst/>
            <a:rect l="l" t="t" r="r" b="b"/>
            <a:pathLst>
              <a:path w="1604645" h="1604645">
                <a:moveTo>
                  <a:pt x="802144" y="0"/>
                </a:moveTo>
                <a:lnTo>
                  <a:pt x="753280" y="1463"/>
                </a:lnTo>
                <a:lnTo>
                  <a:pt x="705189" y="5799"/>
                </a:lnTo>
                <a:lnTo>
                  <a:pt x="657957" y="12923"/>
                </a:lnTo>
                <a:lnTo>
                  <a:pt x="611667" y="22751"/>
                </a:lnTo>
                <a:lnTo>
                  <a:pt x="566403" y="35199"/>
                </a:lnTo>
                <a:lnTo>
                  <a:pt x="522249" y="50183"/>
                </a:lnTo>
                <a:lnTo>
                  <a:pt x="479289" y="67620"/>
                </a:lnTo>
                <a:lnTo>
                  <a:pt x="437606" y="87426"/>
                </a:lnTo>
                <a:lnTo>
                  <a:pt x="397286" y="109515"/>
                </a:lnTo>
                <a:lnTo>
                  <a:pt x="358410" y="133806"/>
                </a:lnTo>
                <a:lnTo>
                  <a:pt x="321064" y="160213"/>
                </a:lnTo>
                <a:lnTo>
                  <a:pt x="285332" y="188653"/>
                </a:lnTo>
                <a:lnTo>
                  <a:pt x="251297" y="219042"/>
                </a:lnTo>
                <a:lnTo>
                  <a:pt x="219042" y="251297"/>
                </a:lnTo>
                <a:lnTo>
                  <a:pt x="188653" y="285332"/>
                </a:lnTo>
                <a:lnTo>
                  <a:pt x="160213" y="321064"/>
                </a:lnTo>
                <a:lnTo>
                  <a:pt x="133806" y="358410"/>
                </a:lnTo>
                <a:lnTo>
                  <a:pt x="109515" y="397286"/>
                </a:lnTo>
                <a:lnTo>
                  <a:pt x="87426" y="437606"/>
                </a:lnTo>
                <a:lnTo>
                  <a:pt x="67620" y="479289"/>
                </a:lnTo>
                <a:lnTo>
                  <a:pt x="50183" y="522249"/>
                </a:lnTo>
                <a:lnTo>
                  <a:pt x="35199" y="566403"/>
                </a:lnTo>
                <a:lnTo>
                  <a:pt x="22751" y="611667"/>
                </a:lnTo>
                <a:lnTo>
                  <a:pt x="12923" y="657957"/>
                </a:lnTo>
                <a:lnTo>
                  <a:pt x="5799" y="705189"/>
                </a:lnTo>
                <a:lnTo>
                  <a:pt x="1463" y="753280"/>
                </a:lnTo>
                <a:lnTo>
                  <a:pt x="0" y="802144"/>
                </a:lnTo>
                <a:lnTo>
                  <a:pt x="1463" y="851009"/>
                </a:lnTo>
                <a:lnTo>
                  <a:pt x="5799" y="899099"/>
                </a:lnTo>
                <a:lnTo>
                  <a:pt x="12923" y="946331"/>
                </a:lnTo>
                <a:lnTo>
                  <a:pt x="22751" y="992621"/>
                </a:lnTo>
                <a:lnTo>
                  <a:pt x="35199" y="1037885"/>
                </a:lnTo>
                <a:lnTo>
                  <a:pt x="50183" y="1082039"/>
                </a:lnTo>
                <a:lnTo>
                  <a:pt x="67620" y="1124999"/>
                </a:lnTo>
                <a:lnTo>
                  <a:pt x="87426" y="1166682"/>
                </a:lnTo>
                <a:lnTo>
                  <a:pt x="109515" y="1207003"/>
                </a:lnTo>
                <a:lnTo>
                  <a:pt x="133806" y="1245878"/>
                </a:lnTo>
                <a:lnTo>
                  <a:pt x="160213" y="1283224"/>
                </a:lnTo>
                <a:lnTo>
                  <a:pt x="188653" y="1318957"/>
                </a:lnTo>
                <a:lnTo>
                  <a:pt x="219042" y="1352992"/>
                </a:lnTo>
                <a:lnTo>
                  <a:pt x="251297" y="1385246"/>
                </a:lnTo>
                <a:lnTo>
                  <a:pt x="285332" y="1415635"/>
                </a:lnTo>
                <a:lnTo>
                  <a:pt x="321064" y="1444075"/>
                </a:lnTo>
                <a:lnTo>
                  <a:pt x="358410" y="1470483"/>
                </a:lnTo>
                <a:lnTo>
                  <a:pt x="397286" y="1494773"/>
                </a:lnTo>
                <a:lnTo>
                  <a:pt x="437606" y="1516863"/>
                </a:lnTo>
                <a:lnTo>
                  <a:pt x="479289" y="1536668"/>
                </a:lnTo>
                <a:lnTo>
                  <a:pt x="522249" y="1554105"/>
                </a:lnTo>
                <a:lnTo>
                  <a:pt x="566403" y="1569089"/>
                </a:lnTo>
                <a:lnTo>
                  <a:pt x="611667" y="1581537"/>
                </a:lnTo>
                <a:lnTo>
                  <a:pt x="657957" y="1591365"/>
                </a:lnTo>
                <a:lnTo>
                  <a:pt x="705189" y="1598489"/>
                </a:lnTo>
                <a:lnTo>
                  <a:pt x="753280" y="1602825"/>
                </a:lnTo>
                <a:lnTo>
                  <a:pt x="802144" y="1604289"/>
                </a:lnTo>
                <a:lnTo>
                  <a:pt x="851007" y="1602825"/>
                </a:lnTo>
                <a:lnTo>
                  <a:pt x="899097" y="1598489"/>
                </a:lnTo>
                <a:lnTo>
                  <a:pt x="946328" y="1591365"/>
                </a:lnTo>
                <a:lnTo>
                  <a:pt x="992617" y="1581537"/>
                </a:lnTo>
                <a:lnTo>
                  <a:pt x="1037880" y="1569089"/>
                </a:lnTo>
                <a:lnTo>
                  <a:pt x="1082034" y="1554105"/>
                </a:lnTo>
                <a:lnTo>
                  <a:pt x="1124994" y="1536668"/>
                </a:lnTo>
                <a:lnTo>
                  <a:pt x="1166676" y="1516863"/>
                </a:lnTo>
                <a:lnTo>
                  <a:pt x="1206997" y="1494773"/>
                </a:lnTo>
                <a:lnTo>
                  <a:pt x="1245873" y="1470483"/>
                </a:lnTo>
                <a:lnTo>
                  <a:pt x="1283219" y="1444075"/>
                </a:lnTo>
                <a:lnTo>
                  <a:pt x="1318951" y="1415635"/>
                </a:lnTo>
                <a:lnTo>
                  <a:pt x="1352987" y="1385246"/>
                </a:lnTo>
                <a:lnTo>
                  <a:pt x="1385241" y="1352992"/>
                </a:lnTo>
                <a:lnTo>
                  <a:pt x="1415631" y="1318957"/>
                </a:lnTo>
                <a:lnTo>
                  <a:pt x="1444072" y="1283224"/>
                </a:lnTo>
                <a:lnTo>
                  <a:pt x="1470479" y="1245878"/>
                </a:lnTo>
                <a:lnTo>
                  <a:pt x="1494770" y="1207003"/>
                </a:lnTo>
                <a:lnTo>
                  <a:pt x="1516861" y="1166682"/>
                </a:lnTo>
                <a:lnTo>
                  <a:pt x="1536666" y="1124999"/>
                </a:lnTo>
                <a:lnTo>
                  <a:pt x="1554103" y="1082039"/>
                </a:lnTo>
                <a:lnTo>
                  <a:pt x="1569088" y="1037885"/>
                </a:lnTo>
                <a:lnTo>
                  <a:pt x="1581537" y="992621"/>
                </a:lnTo>
                <a:lnTo>
                  <a:pt x="1591365" y="946331"/>
                </a:lnTo>
                <a:lnTo>
                  <a:pt x="1598489" y="899099"/>
                </a:lnTo>
                <a:lnTo>
                  <a:pt x="1602825" y="851009"/>
                </a:lnTo>
                <a:lnTo>
                  <a:pt x="1604289" y="802144"/>
                </a:lnTo>
                <a:lnTo>
                  <a:pt x="1602825" y="753280"/>
                </a:lnTo>
                <a:lnTo>
                  <a:pt x="1598489" y="705189"/>
                </a:lnTo>
                <a:lnTo>
                  <a:pt x="1591365" y="657957"/>
                </a:lnTo>
                <a:lnTo>
                  <a:pt x="1581537" y="611667"/>
                </a:lnTo>
                <a:lnTo>
                  <a:pt x="1569088" y="566403"/>
                </a:lnTo>
                <a:lnTo>
                  <a:pt x="1554103" y="522249"/>
                </a:lnTo>
                <a:lnTo>
                  <a:pt x="1536666" y="479289"/>
                </a:lnTo>
                <a:lnTo>
                  <a:pt x="1516861" y="437606"/>
                </a:lnTo>
                <a:lnTo>
                  <a:pt x="1494770" y="397286"/>
                </a:lnTo>
                <a:lnTo>
                  <a:pt x="1470479" y="358410"/>
                </a:lnTo>
                <a:lnTo>
                  <a:pt x="1444072" y="321064"/>
                </a:lnTo>
                <a:lnTo>
                  <a:pt x="1415631" y="285332"/>
                </a:lnTo>
                <a:lnTo>
                  <a:pt x="1385241" y="251297"/>
                </a:lnTo>
                <a:lnTo>
                  <a:pt x="1352987" y="219042"/>
                </a:lnTo>
                <a:lnTo>
                  <a:pt x="1318951" y="188653"/>
                </a:lnTo>
                <a:lnTo>
                  <a:pt x="1283219" y="160213"/>
                </a:lnTo>
                <a:lnTo>
                  <a:pt x="1245873" y="133806"/>
                </a:lnTo>
                <a:lnTo>
                  <a:pt x="1206997" y="109515"/>
                </a:lnTo>
                <a:lnTo>
                  <a:pt x="1166676" y="87426"/>
                </a:lnTo>
                <a:lnTo>
                  <a:pt x="1124994" y="67620"/>
                </a:lnTo>
                <a:lnTo>
                  <a:pt x="1082034" y="50183"/>
                </a:lnTo>
                <a:lnTo>
                  <a:pt x="1037880" y="35199"/>
                </a:lnTo>
                <a:lnTo>
                  <a:pt x="992617" y="22751"/>
                </a:lnTo>
                <a:lnTo>
                  <a:pt x="946328" y="12923"/>
                </a:lnTo>
                <a:lnTo>
                  <a:pt x="899097" y="5799"/>
                </a:lnTo>
                <a:lnTo>
                  <a:pt x="851007" y="1463"/>
                </a:lnTo>
                <a:lnTo>
                  <a:pt x="802144" y="0"/>
                </a:lnTo>
                <a:close/>
              </a:path>
            </a:pathLst>
          </a:custGeom>
          <a:solidFill>
            <a:srgbClr val="5BC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5423" y="4711631"/>
            <a:ext cx="1604384" cy="1604384"/>
          </a:xfrm>
          <a:custGeom>
            <a:avLst/>
            <a:gdLst/>
            <a:ahLst/>
            <a:cxnLst/>
            <a:rect l="l" t="t" r="r" b="b"/>
            <a:pathLst>
              <a:path w="1604645" h="1604645">
                <a:moveTo>
                  <a:pt x="1604289" y="802144"/>
                </a:moveTo>
                <a:lnTo>
                  <a:pt x="1602825" y="851009"/>
                </a:lnTo>
                <a:lnTo>
                  <a:pt x="1598489" y="899099"/>
                </a:lnTo>
                <a:lnTo>
                  <a:pt x="1591365" y="946331"/>
                </a:lnTo>
                <a:lnTo>
                  <a:pt x="1581537" y="992621"/>
                </a:lnTo>
                <a:lnTo>
                  <a:pt x="1569088" y="1037885"/>
                </a:lnTo>
                <a:lnTo>
                  <a:pt x="1554103" y="1082039"/>
                </a:lnTo>
                <a:lnTo>
                  <a:pt x="1536666" y="1124999"/>
                </a:lnTo>
                <a:lnTo>
                  <a:pt x="1516861" y="1166682"/>
                </a:lnTo>
                <a:lnTo>
                  <a:pt x="1494770" y="1207003"/>
                </a:lnTo>
                <a:lnTo>
                  <a:pt x="1470479" y="1245878"/>
                </a:lnTo>
                <a:lnTo>
                  <a:pt x="1444072" y="1283224"/>
                </a:lnTo>
                <a:lnTo>
                  <a:pt x="1415631" y="1318957"/>
                </a:lnTo>
                <a:lnTo>
                  <a:pt x="1385241" y="1352992"/>
                </a:lnTo>
                <a:lnTo>
                  <a:pt x="1352987" y="1385246"/>
                </a:lnTo>
                <a:lnTo>
                  <a:pt x="1318951" y="1415635"/>
                </a:lnTo>
                <a:lnTo>
                  <a:pt x="1283219" y="1444075"/>
                </a:lnTo>
                <a:lnTo>
                  <a:pt x="1245873" y="1470483"/>
                </a:lnTo>
                <a:lnTo>
                  <a:pt x="1206997" y="1494773"/>
                </a:lnTo>
                <a:lnTo>
                  <a:pt x="1166676" y="1516863"/>
                </a:lnTo>
                <a:lnTo>
                  <a:pt x="1124994" y="1536668"/>
                </a:lnTo>
                <a:lnTo>
                  <a:pt x="1082034" y="1554105"/>
                </a:lnTo>
                <a:lnTo>
                  <a:pt x="1037880" y="1569089"/>
                </a:lnTo>
                <a:lnTo>
                  <a:pt x="992617" y="1581537"/>
                </a:lnTo>
                <a:lnTo>
                  <a:pt x="946328" y="1591365"/>
                </a:lnTo>
                <a:lnTo>
                  <a:pt x="899097" y="1598489"/>
                </a:lnTo>
                <a:lnTo>
                  <a:pt x="851007" y="1602825"/>
                </a:lnTo>
                <a:lnTo>
                  <a:pt x="802144" y="1604289"/>
                </a:lnTo>
                <a:lnTo>
                  <a:pt x="753280" y="1602825"/>
                </a:lnTo>
                <a:lnTo>
                  <a:pt x="705189" y="1598489"/>
                </a:lnTo>
                <a:lnTo>
                  <a:pt x="657957" y="1591365"/>
                </a:lnTo>
                <a:lnTo>
                  <a:pt x="611667" y="1581537"/>
                </a:lnTo>
                <a:lnTo>
                  <a:pt x="566403" y="1569089"/>
                </a:lnTo>
                <a:lnTo>
                  <a:pt x="522249" y="1554105"/>
                </a:lnTo>
                <a:lnTo>
                  <a:pt x="479289" y="1536668"/>
                </a:lnTo>
                <a:lnTo>
                  <a:pt x="437606" y="1516863"/>
                </a:lnTo>
                <a:lnTo>
                  <a:pt x="397286" y="1494773"/>
                </a:lnTo>
                <a:lnTo>
                  <a:pt x="358410" y="1470483"/>
                </a:lnTo>
                <a:lnTo>
                  <a:pt x="321064" y="1444075"/>
                </a:lnTo>
                <a:lnTo>
                  <a:pt x="285332" y="1415635"/>
                </a:lnTo>
                <a:lnTo>
                  <a:pt x="251297" y="1385246"/>
                </a:lnTo>
                <a:lnTo>
                  <a:pt x="219042" y="1352992"/>
                </a:lnTo>
                <a:lnTo>
                  <a:pt x="188653" y="1318957"/>
                </a:lnTo>
                <a:lnTo>
                  <a:pt x="160213" y="1283224"/>
                </a:lnTo>
                <a:lnTo>
                  <a:pt x="133806" y="1245878"/>
                </a:lnTo>
                <a:lnTo>
                  <a:pt x="109515" y="1207003"/>
                </a:lnTo>
                <a:lnTo>
                  <a:pt x="87426" y="1166682"/>
                </a:lnTo>
                <a:lnTo>
                  <a:pt x="67620" y="1124999"/>
                </a:lnTo>
                <a:lnTo>
                  <a:pt x="50183" y="1082039"/>
                </a:lnTo>
                <a:lnTo>
                  <a:pt x="35199" y="1037885"/>
                </a:lnTo>
                <a:lnTo>
                  <a:pt x="22751" y="992621"/>
                </a:lnTo>
                <a:lnTo>
                  <a:pt x="12923" y="946331"/>
                </a:lnTo>
                <a:lnTo>
                  <a:pt x="5799" y="899099"/>
                </a:lnTo>
                <a:lnTo>
                  <a:pt x="1463" y="851009"/>
                </a:lnTo>
                <a:lnTo>
                  <a:pt x="0" y="802144"/>
                </a:lnTo>
                <a:lnTo>
                  <a:pt x="1463" y="753280"/>
                </a:lnTo>
                <a:lnTo>
                  <a:pt x="5799" y="705189"/>
                </a:lnTo>
                <a:lnTo>
                  <a:pt x="12923" y="657957"/>
                </a:lnTo>
                <a:lnTo>
                  <a:pt x="22751" y="611667"/>
                </a:lnTo>
                <a:lnTo>
                  <a:pt x="35199" y="566403"/>
                </a:lnTo>
                <a:lnTo>
                  <a:pt x="50183" y="522249"/>
                </a:lnTo>
                <a:lnTo>
                  <a:pt x="67620" y="479289"/>
                </a:lnTo>
                <a:lnTo>
                  <a:pt x="87426" y="437606"/>
                </a:lnTo>
                <a:lnTo>
                  <a:pt x="109515" y="397286"/>
                </a:lnTo>
                <a:lnTo>
                  <a:pt x="133806" y="358410"/>
                </a:lnTo>
                <a:lnTo>
                  <a:pt x="160213" y="321064"/>
                </a:lnTo>
                <a:lnTo>
                  <a:pt x="188653" y="285332"/>
                </a:lnTo>
                <a:lnTo>
                  <a:pt x="219042" y="251297"/>
                </a:lnTo>
                <a:lnTo>
                  <a:pt x="251297" y="219042"/>
                </a:lnTo>
                <a:lnTo>
                  <a:pt x="285332" y="188653"/>
                </a:lnTo>
                <a:lnTo>
                  <a:pt x="321064" y="160213"/>
                </a:lnTo>
                <a:lnTo>
                  <a:pt x="358410" y="133806"/>
                </a:lnTo>
                <a:lnTo>
                  <a:pt x="397286" y="109515"/>
                </a:lnTo>
                <a:lnTo>
                  <a:pt x="437606" y="87426"/>
                </a:lnTo>
                <a:lnTo>
                  <a:pt x="479289" y="67620"/>
                </a:lnTo>
                <a:lnTo>
                  <a:pt x="522249" y="50183"/>
                </a:lnTo>
                <a:lnTo>
                  <a:pt x="566403" y="35199"/>
                </a:lnTo>
                <a:lnTo>
                  <a:pt x="611667" y="22751"/>
                </a:lnTo>
                <a:lnTo>
                  <a:pt x="657957" y="12923"/>
                </a:lnTo>
                <a:lnTo>
                  <a:pt x="705189" y="5799"/>
                </a:lnTo>
                <a:lnTo>
                  <a:pt x="753280" y="1463"/>
                </a:lnTo>
                <a:lnTo>
                  <a:pt x="802144" y="0"/>
                </a:lnTo>
                <a:lnTo>
                  <a:pt x="851007" y="1463"/>
                </a:lnTo>
                <a:lnTo>
                  <a:pt x="899097" y="5799"/>
                </a:lnTo>
                <a:lnTo>
                  <a:pt x="946328" y="12923"/>
                </a:lnTo>
                <a:lnTo>
                  <a:pt x="992617" y="22751"/>
                </a:lnTo>
                <a:lnTo>
                  <a:pt x="1037880" y="35199"/>
                </a:lnTo>
                <a:lnTo>
                  <a:pt x="1082034" y="50183"/>
                </a:lnTo>
                <a:lnTo>
                  <a:pt x="1124994" y="67620"/>
                </a:lnTo>
                <a:lnTo>
                  <a:pt x="1166676" y="87426"/>
                </a:lnTo>
                <a:lnTo>
                  <a:pt x="1206997" y="109515"/>
                </a:lnTo>
                <a:lnTo>
                  <a:pt x="1245873" y="133806"/>
                </a:lnTo>
                <a:lnTo>
                  <a:pt x="1283219" y="160213"/>
                </a:lnTo>
                <a:lnTo>
                  <a:pt x="1318951" y="188653"/>
                </a:lnTo>
                <a:lnTo>
                  <a:pt x="1352987" y="219042"/>
                </a:lnTo>
                <a:lnTo>
                  <a:pt x="1385241" y="251297"/>
                </a:lnTo>
                <a:lnTo>
                  <a:pt x="1415631" y="285332"/>
                </a:lnTo>
                <a:lnTo>
                  <a:pt x="1444072" y="321064"/>
                </a:lnTo>
                <a:lnTo>
                  <a:pt x="1470479" y="358410"/>
                </a:lnTo>
                <a:lnTo>
                  <a:pt x="1494770" y="397286"/>
                </a:lnTo>
                <a:lnTo>
                  <a:pt x="1516861" y="437606"/>
                </a:lnTo>
                <a:lnTo>
                  <a:pt x="1536666" y="479289"/>
                </a:lnTo>
                <a:lnTo>
                  <a:pt x="1554103" y="522249"/>
                </a:lnTo>
                <a:lnTo>
                  <a:pt x="1569088" y="566403"/>
                </a:lnTo>
                <a:lnTo>
                  <a:pt x="1581537" y="611667"/>
                </a:lnTo>
                <a:lnTo>
                  <a:pt x="1591365" y="657957"/>
                </a:lnTo>
                <a:lnTo>
                  <a:pt x="1598489" y="705189"/>
                </a:lnTo>
                <a:lnTo>
                  <a:pt x="1602825" y="753280"/>
                </a:lnTo>
                <a:lnTo>
                  <a:pt x="1604289" y="802144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01229" y="5132592"/>
            <a:ext cx="1052659" cy="670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7"/>
            <a:r>
              <a:rPr sz="4249" spc="245" dirty="0">
                <a:solidFill>
                  <a:srgbClr val="FFFFFF"/>
                </a:solidFill>
                <a:latin typeface="Calibri"/>
                <a:cs typeface="Calibri"/>
              </a:rPr>
              <a:t>40%</a:t>
            </a:r>
            <a:endParaRPr sz="4249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24717" y="4452492"/>
            <a:ext cx="2122459" cy="2122459"/>
          </a:xfrm>
          <a:custGeom>
            <a:avLst/>
            <a:gdLst/>
            <a:ahLst/>
            <a:cxnLst/>
            <a:rect l="l" t="t" r="r" b="b"/>
            <a:pathLst>
              <a:path w="2122804" h="2122804">
                <a:moveTo>
                  <a:pt x="1061339" y="0"/>
                </a:moveTo>
                <a:lnTo>
                  <a:pt x="1012756" y="1092"/>
                </a:lnTo>
                <a:lnTo>
                  <a:pt x="964734" y="4337"/>
                </a:lnTo>
                <a:lnTo>
                  <a:pt x="917320" y="9688"/>
                </a:lnTo>
                <a:lnTo>
                  <a:pt x="870560" y="17099"/>
                </a:lnTo>
                <a:lnTo>
                  <a:pt x="824501" y="26522"/>
                </a:lnTo>
                <a:lnTo>
                  <a:pt x="779190" y="37911"/>
                </a:lnTo>
                <a:lnTo>
                  <a:pt x="734674" y="51219"/>
                </a:lnTo>
                <a:lnTo>
                  <a:pt x="691000" y="66399"/>
                </a:lnTo>
                <a:lnTo>
                  <a:pt x="648214" y="83404"/>
                </a:lnTo>
                <a:lnTo>
                  <a:pt x="606364" y="102187"/>
                </a:lnTo>
                <a:lnTo>
                  <a:pt x="565496" y="122702"/>
                </a:lnTo>
                <a:lnTo>
                  <a:pt x="525657" y="144901"/>
                </a:lnTo>
                <a:lnTo>
                  <a:pt x="486894" y="168739"/>
                </a:lnTo>
                <a:lnTo>
                  <a:pt x="449254" y="194167"/>
                </a:lnTo>
                <a:lnTo>
                  <a:pt x="412783" y="221140"/>
                </a:lnTo>
                <a:lnTo>
                  <a:pt x="377528" y="249610"/>
                </a:lnTo>
                <a:lnTo>
                  <a:pt x="343537" y="279530"/>
                </a:lnTo>
                <a:lnTo>
                  <a:pt x="310856" y="310854"/>
                </a:lnTo>
                <a:lnTo>
                  <a:pt x="279531" y="343535"/>
                </a:lnTo>
                <a:lnTo>
                  <a:pt x="249611" y="377526"/>
                </a:lnTo>
                <a:lnTo>
                  <a:pt x="221141" y="412780"/>
                </a:lnTo>
                <a:lnTo>
                  <a:pt x="194168" y="449251"/>
                </a:lnTo>
                <a:lnTo>
                  <a:pt x="168739" y="486891"/>
                </a:lnTo>
                <a:lnTo>
                  <a:pt x="144902" y="525653"/>
                </a:lnTo>
                <a:lnTo>
                  <a:pt x="122702" y="565492"/>
                </a:lnTo>
                <a:lnTo>
                  <a:pt x="102187" y="606359"/>
                </a:lnTo>
                <a:lnTo>
                  <a:pt x="83404" y="648209"/>
                </a:lnTo>
                <a:lnTo>
                  <a:pt x="66399" y="690994"/>
                </a:lnTo>
                <a:lnTo>
                  <a:pt x="51219" y="734668"/>
                </a:lnTo>
                <a:lnTo>
                  <a:pt x="37911" y="779183"/>
                </a:lnTo>
                <a:lnTo>
                  <a:pt x="26522" y="824493"/>
                </a:lnTo>
                <a:lnTo>
                  <a:pt x="17099" y="870551"/>
                </a:lnTo>
                <a:lnTo>
                  <a:pt x="9688" y="917310"/>
                </a:lnTo>
                <a:lnTo>
                  <a:pt x="4337" y="964723"/>
                </a:lnTo>
                <a:lnTo>
                  <a:pt x="1092" y="1012744"/>
                </a:lnTo>
                <a:lnTo>
                  <a:pt x="0" y="1061326"/>
                </a:lnTo>
                <a:lnTo>
                  <a:pt x="1092" y="1109908"/>
                </a:lnTo>
                <a:lnTo>
                  <a:pt x="4337" y="1157930"/>
                </a:lnTo>
                <a:lnTo>
                  <a:pt x="9688" y="1205345"/>
                </a:lnTo>
                <a:lnTo>
                  <a:pt x="17099" y="1252105"/>
                </a:lnTo>
                <a:lnTo>
                  <a:pt x="26522" y="1298163"/>
                </a:lnTo>
                <a:lnTo>
                  <a:pt x="37911" y="1343474"/>
                </a:lnTo>
                <a:lnTo>
                  <a:pt x="51219" y="1387990"/>
                </a:lnTo>
                <a:lnTo>
                  <a:pt x="66399" y="1431664"/>
                </a:lnTo>
                <a:lnTo>
                  <a:pt x="83404" y="1474450"/>
                </a:lnTo>
                <a:lnTo>
                  <a:pt x="102187" y="1516300"/>
                </a:lnTo>
                <a:lnTo>
                  <a:pt x="122702" y="1557168"/>
                </a:lnTo>
                <a:lnTo>
                  <a:pt x="144902" y="1597007"/>
                </a:lnTo>
                <a:lnTo>
                  <a:pt x="168739" y="1635770"/>
                </a:lnTo>
                <a:lnTo>
                  <a:pt x="194168" y="1673411"/>
                </a:lnTo>
                <a:lnTo>
                  <a:pt x="221141" y="1709881"/>
                </a:lnTo>
                <a:lnTo>
                  <a:pt x="249611" y="1745136"/>
                </a:lnTo>
                <a:lnTo>
                  <a:pt x="279531" y="1779127"/>
                </a:lnTo>
                <a:lnTo>
                  <a:pt x="310856" y="1811808"/>
                </a:lnTo>
                <a:lnTo>
                  <a:pt x="343537" y="1843133"/>
                </a:lnTo>
                <a:lnTo>
                  <a:pt x="377528" y="1873054"/>
                </a:lnTo>
                <a:lnTo>
                  <a:pt x="412783" y="1901524"/>
                </a:lnTo>
                <a:lnTo>
                  <a:pt x="449254" y="1928496"/>
                </a:lnTo>
                <a:lnTo>
                  <a:pt x="486894" y="1953925"/>
                </a:lnTo>
                <a:lnTo>
                  <a:pt x="525657" y="1977763"/>
                </a:lnTo>
                <a:lnTo>
                  <a:pt x="565496" y="1999962"/>
                </a:lnTo>
                <a:lnTo>
                  <a:pt x="606364" y="2020477"/>
                </a:lnTo>
                <a:lnTo>
                  <a:pt x="648214" y="2039261"/>
                </a:lnTo>
                <a:lnTo>
                  <a:pt x="691000" y="2056266"/>
                </a:lnTo>
                <a:lnTo>
                  <a:pt x="734674" y="2071445"/>
                </a:lnTo>
                <a:lnTo>
                  <a:pt x="779190" y="2084753"/>
                </a:lnTo>
                <a:lnTo>
                  <a:pt x="824501" y="2096142"/>
                </a:lnTo>
                <a:lnTo>
                  <a:pt x="870560" y="2105565"/>
                </a:lnTo>
                <a:lnTo>
                  <a:pt x="917320" y="2112976"/>
                </a:lnTo>
                <a:lnTo>
                  <a:pt x="964734" y="2118328"/>
                </a:lnTo>
                <a:lnTo>
                  <a:pt x="1012756" y="2121573"/>
                </a:lnTo>
                <a:lnTo>
                  <a:pt x="1061339" y="2122665"/>
                </a:lnTo>
                <a:lnTo>
                  <a:pt x="1109919" y="2121573"/>
                </a:lnTo>
                <a:lnTo>
                  <a:pt x="1157939" y="2118328"/>
                </a:lnTo>
                <a:lnTo>
                  <a:pt x="1205352" y="2112976"/>
                </a:lnTo>
                <a:lnTo>
                  <a:pt x="1252110" y="2105565"/>
                </a:lnTo>
                <a:lnTo>
                  <a:pt x="1298168" y="2096142"/>
                </a:lnTo>
                <a:lnTo>
                  <a:pt x="1343477" y="2084753"/>
                </a:lnTo>
                <a:lnTo>
                  <a:pt x="1387992" y="2071445"/>
                </a:lnTo>
                <a:lnTo>
                  <a:pt x="1431665" y="2056266"/>
                </a:lnTo>
                <a:lnTo>
                  <a:pt x="1474450" y="2039261"/>
                </a:lnTo>
                <a:lnTo>
                  <a:pt x="1516299" y="2020477"/>
                </a:lnTo>
                <a:lnTo>
                  <a:pt x="1557167" y="1999962"/>
                </a:lnTo>
                <a:lnTo>
                  <a:pt x="1597005" y="1977763"/>
                </a:lnTo>
                <a:lnTo>
                  <a:pt x="1635768" y="1953925"/>
                </a:lnTo>
                <a:lnTo>
                  <a:pt x="1673408" y="1928496"/>
                </a:lnTo>
                <a:lnTo>
                  <a:pt x="1709879" y="1901524"/>
                </a:lnTo>
                <a:lnTo>
                  <a:pt x="1745133" y="1873054"/>
                </a:lnTo>
                <a:lnTo>
                  <a:pt x="1779124" y="1843133"/>
                </a:lnTo>
                <a:lnTo>
                  <a:pt x="1811805" y="1811808"/>
                </a:lnTo>
                <a:lnTo>
                  <a:pt x="1843130" y="1779127"/>
                </a:lnTo>
                <a:lnTo>
                  <a:pt x="1873050" y="1745136"/>
                </a:lnTo>
                <a:lnTo>
                  <a:pt x="1901521" y="1709881"/>
                </a:lnTo>
                <a:lnTo>
                  <a:pt x="1928494" y="1673411"/>
                </a:lnTo>
                <a:lnTo>
                  <a:pt x="1953922" y="1635770"/>
                </a:lnTo>
                <a:lnTo>
                  <a:pt x="1977760" y="1597007"/>
                </a:lnTo>
                <a:lnTo>
                  <a:pt x="1999960" y="1557168"/>
                </a:lnTo>
                <a:lnTo>
                  <a:pt x="2020475" y="1516300"/>
                </a:lnTo>
                <a:lnTo>
                  <a:pt x="2039259" y="1474450"/>
                </a:lnTo>
                <a:lnTo>
                  <a:pt x="2056264" y="1431664"/>
                </a:lnTo>
                <a:lnTo>
                  <a:pt x="2071444" y="1387990"/>
                </a:lnTo>
                <a:lnTo>
                  <a:pt x="2084752" y="1343474"/>
                </a:lnTo>
                <a:lnTo>
                  <a:pt x="2096142" y="1298163"/>
                </a:lnTo>
                <a:lnTo>
                  <a:pt x="2105565" y="1252105"/>
                </a:lnTo>
                <a:lnTo>
                  <a:pt x="2112976" y="1205345"/>
                </a:lnTo>
                <a:lnTo>
                  <a:pt x="2118327" y="1157930"/>
                </a:lnTo>
                <a:lnTo>
                  <a:pt x="2121573" y="1109908"/>
                </a:lnTo>
                <a:lnTo>
                  <a:pt x="2122665" y="1061326"/>
                </a:lnTo>
                <a:lnTo>
                  <a:pt x="2121573" y="1012744"/>
                </a:lnTo>
                <a:lnTo>
                  <a:pt x="2118327" y="964723"/>
                </a:lnTo>
                <a:lnTo>
                  <a:pt x="2112976" y="917310"/>
                </a:lnTo>
                <a:lnTo>
                  <a:pt x="2105565" y="870551"/>
                </a:lnTo>
                <a:lnTo>
                  <a:pt x="2096142" y="824493"/>
                </a:lnTo>
                <a:lnTo>
                  <a:pt x="2084752" y="779183"/>
                </a:lnTo>
                <a:lnTo>
                  <a:pt x="2071444" y="734668"/>
                </a:lnTo>
                <a:lnTo>
                  <a:pt x="2056264" y="690994"/>
                </a:lnTo>
                <a:lnTo>
                  <a:pt x="2039259" y="648209"/>
                </a:lnTo>
                <a:lnTo>
                  <a:pt x="2020475" y="606359"/>
                </a:lnTo>
                <a:lnTo>
                  <a:pt x="1999960" y="565492"/>
                </a:lnTo>
                <a:lnTo>
                  <a:pt x="1977760" y="525653"/>
                </a:lnTo>
                <a:lnTo>
                  <a:pt x="1953922" y="486891"/>
                </a:lnTo>
                <a:lnTo>
                  <a:pt x="1928494" y="449251"/>
                </a:lnTo>
                <a:lnTo>
                  <a:pt x="1901521" y="412780"/>
                </a:lnTo>
                <a:lnTo>
                  <a:pt x="1873050" y="377526"/>
                </a:lnTo>
                <a:lnTo>
                  <a:pt x="1843130" y="343535"/>
                </a:lnTo>
                <a:lnTo>
                  <a:pt x="1811805" y="310854"/>
                </a:lnTo>
                <a:lnTo>
                  <a:pt x="1779124" y="279530"/>
                </a:lnTo>
                <a:lnTo>
                  <a:pt x="1745133" y="249610"/>
                </a:lnTo>
                <a:lnTo>
                  <a:pt x="1709879" y="221140"/>
                </a:lnTo>
                <a:lnTo>
                  <a:pt x="1673408" y="194167"/>
                </a:lnTo>
                <a:lnTo>
                  <a:pt x="1635768" y="168739"/>
                </a:lnTo>
                <a:lnTo>
                  <a:pt x="1597005" y="144901"/>
                </a:lnTo>
                <a:lnTo>
                  <a:pt x="1557167" y="122702"/>
                </a:lnTo>
                <a:lnTo>
                  <a:pt x="1516299" y="102187"/>
                </a:lnTo>
                <a:lnTo>
                  <a:pt x="1474450" y="83404"/>
                </a:lnTo>
                <a:lnTo>
                  <a:pt x="1431665" y="66399"/>
                </a:lnTo>
                <a:lnTo>
                  <a:pt x="1387992" y="51219"/>
                </a:lnTo>
                <a:lnTo>
                  <a:pt x="1343477" y="37911"/>
                </a:lnTo>
                <a:lnTo>
                  <a:pt x="1298168" y="26522"/>
                </a:lnTo>
                <a:lnTo>
                  <a:pt x="1252110" y="17099"/>
                </a:lnTo>
                <a:lnTo>
                  <a:pt x="1205352" y="9688"/>
                </a:lnTo>
                <a:lnTo>
                  <a:pt x="1157939" y="4337"/>
                </a:lnTo>
                <a:lnTo>
                  <a:pt x="1109919" y="1092"/>
                </a:lnTo>
                <a:lnTo>
                  <a:pt x="1061339" y="0"/>
                </a:lnTo>
                <a:close/>
              </a:path>
            </a:pathLst>
          </a:custGeom>
          <a:solidFill>
            <a:srgbClr val="71C3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24717" y="4452492"/>
            <a:ext cx="2122459" cy="2122459"/>
          </a:xfrm>
          <a:custGeom>
            <a:avLst/>
            <a:gdLst/>
            <a:ahLst/>
            <a:cxnLst/>
            <a:rect l="l" t="t" r="r" b="b"/>
            <a:pathLst>
              <a:path w="2122804" h="2122804">
                <a:moveTo>
                  <a:pt x="2122665" y="1061326"/>
                </a:moveTo>
                <a:lnTo>
                  <a:pt x="2121573" y="1109908"/>
                </a:lnTo>
                <a:lnTo>
                  <a:pt x="2118327" y="1157930"/>
                </a:lnTo>
                <a:lnTo>
                  <a:pt x="2112976" y="1205345"/>
                </a:lnTo>
                <a:lnTo>
                  <a:pt x="2105565" y="1252105"/>
                </a:lnTo>
                <a:lnTo>
                  <a:pt x="2096142" y="1298163"/>
                </a:lnTo>
                <a:lnTo>
                  <a:pt x="2084752" y="1343474"/>
                </a:lnTo>
                <a:lnTo>
                  <a:pt x="2071444" y="1387990"/>
                </a:lnTo>
                <a:lnTo>
                  <a:pt x="2056264" y="1431664"/>
                </a:lnTo>
                <a:lnTo>
                  <a:pt x="2039259" y="1474450"/>
                </a:lnTo>
                <a:lnTo>
                  <a:pt x="2020475" y="1516300"/>
                </a:lnTo>
                <a:lnTo>
                  <a:pt x="1999960" y="1557168"/>
                </a:lnTo>
                <a:lnTo>
                  <a:pt x="1977760" y="1597007"/>
                </a:lnTo>
                <a:lnTo>
                  <a:pt x="1953922" y="1635770"/>
                </a:lnTo>
                <a:lnTo>
                  <a:pt x="1928494" y="1673411"/>
                </a:lnTo>
                <a:lnTo>
                  <a:pt x="1901521" y="1709881"/>
                </a:lnTo>
                <a:lnTo>
                  <a:pt x="1873050" y="1745136"/>
                </a:lnTo>
                <a:lnTo>
                  <a:pt x="1843130" y="1779127"/>
                </a:lnTo>
                <a:lnTo>
                  <a:pt x="1811805" y="1811808"/>
                </a:lnTo>
                <a:lnTo>
                  <a:pt x="1779124" y="1843133"/>
                </a:lnTo>
                <a:lnTo>
                  <a:pt x="1745133" y="1873054"/>
                </a:lnTo>
                <a:lnTo>
                  <a:pt x="1709879" y="1901524"/>
                </a:lnTo>
                <a:lnTo>
                  <a:pt x="1673408" y="1928496"/>
                </a:lnTo>
                <a:lnTo>
                  <a:pt x="1635768" y="1953925"/>
                </a:lnTo>
                <a:lnTo>
                  <a:pt x="1597005" y="1977763"/>
                </a:lnTo>
                <a:lnTo>
                  <a:pt x="1557167" y="1999962"/>
                </a:lnTo>
                <a:lnTo>
                  <a:pt x="1516299" y="2020477"/>
                </a:lnTo>
                <a:lnTo>
                  <a:pt x="1474450" y="2039261"/>
                </a:lnTo>
                <a:lnTo>
                  <a:pt x="1431665" y="2056266"/>
                </a:lnTo>
                <a:lnTo>
                  <a:pt x="1387992" y="2071445"/>
                </a:lnTo>
                <a:lnTo>
                  <a:pt x="1343477" y="2084753"/>
                </a:lnTo>
                <a:lnTo>
                  <a:pt x="1298168" y="2096142"/>
                </a:lnTo>
                <a:lnTo>
                  <a:pt x="1252110" y="2105565"/>
                </a:lnTo>
                <a:lnTo>
                  <a:pt x="1205352" y="2112976"/>
                </a:lnTo>
                <a:lnTo>
                  <a:pt x="1157939" y="2118328"/>
                </a:lnTo>
                <a:lnTo>
                  <a:pt x="1109919" y="2121573"/>
                </a:lnTo>
                <a:lnTo>
                  <a:pt x="1061339" y="2122665"/>
                </a:lnTo>
                <a:lnTo>
                  <a:pt x="1012756" y="2121573"/>
                </a:lnTo>
                <a:lnTo>
                  <a:pt x="964734" y="2118328"/>
                </a:lnTo>
                <a:lnTo>
                  <a:pt x="917320" y="2112976"/>
                </a:lnTo>
                <a:lnTo>
                  <a:pt x="870560" y="2105565"/>
                </a:lnTo>
                <a:lnTo>
                  <a:pt x="824501" y="2096142"/>
                </a:lnTo>
                <a:lnTo>
                  <a:pt x="779190" y="2084753"/>
                </a:lnTo>
                <a:lnTo>
                  <a:pt x="734674" y="2071445"/>
                </a:lnTo>
                <a:lnTo>
                  <a:pt x="691000" y="2056266"/>
                </a:lnTo>
                <a:lnTo>
                  <a:pt x="648214" y="2039261"/>
                </a:lnTo>
                <a:lnTo>
                  <a:pt x="606364" y="2020477"/>
                </a:lnTo>
                <a:lnTo>
                  <a:pt x="565496" y="1999962"/>
                </a:lnTo>
                <a:lnTo>
                  <a:pt x="525657" y="1977763"/>
                </a:lnTo>
                <a:lnTo>
                  <a:pt x="486894" y="1953925"/>
                </a:lnTo>
                <a:lnTo>
                  <a:pt x="449254" y="1928496"/>
                </a:lnTo>
                <a:lnTo>
                  <a:pt x="412783" y="1901524"/>
                </a:lnTo>
                <a:lnTo>
                  <a:pt x="377528" y="1873054"/>
                </a:lnTo>
                <a:lnTo>
                  <a:pt x="343537" y="1843133"/>
                </a:lnTo>
                <a:lnTo>
                  <a:pt x="310856" y="1811808"/>
                </a:lnTo>
                <a:lnTo>
                  <a:pt x="279531" y="1779127"/>
                </a:lnTo>
                <a:lnTo>
                  <a:pt x="249611" y="1745136"/>
                </a:lnTo>
                <a:lnTo>
                  <a:pt x="221141" y="1709881"/>
                </a:lnTo>
                <a:lnTo>
                  <a:pt x="194168" y="1673411"/>
                </a:lnTo>
                <a:lnTo>
                  <a:pt x="168739" y="1635770"/>
                </a:lnTo>
                <a:lnTo>
                  <a:pt x="144902" y="1597007"/>
                </a:lnTo>
                <a:lnTo>
                  <a:pt x="122702" y="1557168"/>
                </a:lnTo>
                <a:lnTo>
                  <a:pt x="102187" y="1516300"/>
                </a:lnTo>
                <a:lnTo>
                  <a:pt x="83404" y="1474450"/>
                </a:lnTo>
                <a:lnTo>
                  <a:pt x="66399" y="1431664"/>
                </a:lnTo>
                <a:lnTo>
                  <a:pt x="51219" y="1387990"/>
                </a:lnTo>
                <a:lnTo>
                  <a:pt x="37911" y="1343474"/>
                </a:lnTo>
                <a:lnTo>
                  <a:pt x="26522" y="1298163"/>
                </a:lnTo>
                <a:lnTo>
                  <a:pt x="17099" y="1252105"/>
                </a:lnTo>
                <a:lnTo>
                  <a:pt x="9688" y="1205345"/>
                </a:lnTo>
                <a:lnTo>
                  <a:pt x="4337" y="1157930"/>
                </a:lnTo>
                <a:lnTo>
                  <a:pt x="1092" y="1109908"/>
                </a:lnTo>
                <a:lnTo>
                  <a:pt x="0" y="1061326"/>
                </a:lnTo>
                <a:lnTo>
                  <a:pt x="1092" y="1012744"/>
                </a:lnTo>
                <a:lnTo>
                  <a:pt x="4337" y="964723"/>
                </a:lnTo>
                <a:lnTo>
                  <a:pt x="9688" y="917310"/>
                </a:lnTo>
                <a:lnTo>
                  <a:pt x="17099" y="870551"/>
                </a:lnTo>
                <a:lnTo>
                  <a:pt x="26522" y="824493"/>
                </a:lnTo>
                <a:lnTo>
                  <a:pt x="37911" y="779183"/>
                </a:lnTo>
                <a:lnTo>
                  <a:pt x="51219" y="734668"/>
                </a:lnTo>
                <a:lnTo>
                  <a:pt x="66399" y="690994"/>
                </a:lnTo>
                <a:lnTo>
                  <a:pt x="83404" y="648209"/>
                </a:lnTo>
                <a:lnTo>
                  <a:pt x="102187" y="606359"/>
                </a:lnTo>
                <a:lnTo>
                  <a:pt x="122702" y="565492"/>
                </a:lnTo>
                <a:lnTo>
                  <a:pt x="144902" y="525653"/>
                </a:lnTo>
                <a:lnTo>
                  <a:pt x="168739" y="486891"/>
                </a:lnTo>
                <a:lnTo>
                  <a:pt x="194168" y="449251"/>
                </a:lnTo>
                <a:lnTo>
                  <a:pt x="221141" y="412780"/>
                </a:lnTo>
                <a:lnTo>
                  <a:pt x="249611" y="377526"/>
                </a:lnTo>
                <a:lnTo>
                  <a:pt x="279531" y="343535"/>
                </a:lnTo>
                <a:lnTo>
                  <a:pt x="310856" y="310854"/>
                </a:lnTo>
                <a:lnTo>
                  <a:pt x="343537" y="279530"/>
                </a:lnTo>
                <a:lnTo>
                  <a:pt x="377528" y="249610"/>
                </a:lnTo>
                <a:lnTo>
                  <a:pt x="412783" y="221140"/>
                </a:lnTo>
                <a:lnTo>
                  <a:pt x="449254" y="194167"/>
                </a:lnTo>
                <a:lnTo>
                  <a:pt x="486894" y="168739"/>
                </a:lnTo>
                <a:lnTo>
                  <a:pt x="525657" y="144901"/>
                </a:lnTo>
                <a:lnTo>
                  <a:pt x="565496" y="122702"/>
                </a:lnTo>
                <a:lnTo>
                  <a:pt x="606364" y="102187"/>
                </a:lnTo>
                <a:lnTo>
                  <a:pt x="648214" y="83404"/>
                </a:lnTo>
                <a:lnTo>
                  <a:pt x="691000" y="66399"/>
                </a:lnTo>
                <a:lnTo>
                  <a:pt x="734674" y="51219"/>
                </a:lnTo>
                <a:lnTo>
                  <a:pt x="779190" y="37911"/>
                </a:lnTo>
                <a:lnTo>
                  <a:pt x="824501" y="26522"/>
                </a:lnTo>
                <a:lnTo>
                  <a:pt x="870560" y="17099"/>
                </a:lnTo>
                <a:lnTo>
                  <a:pt x="917320" y="9688"/>
                </a:lnTo>
                <a:lnTo>
                  <a:pt x="964734" y="4337"/>
                </a:lnTo>
                <a:lnTo>
                  <a:pt x="1012756" y="1092"/>
                </a:lnTo>
                <a:lnTo>
                  <a:pt x="1061339" y="0"/>
                </a:lnTo>
                <a:lnTo>
                  <a:pt x="1109919" y="1092"/>
                </a:lnTo>
                <a:lnTo>
                  <a:pt x="1157939" y="4337"/>
                </a:lnTo>
                <a:lnTo>
                  <a:pt x="1205352" y="9688"/>
                </a:lnTo>
                <a:lnTo>
                  <a:pt x="1252110" y="17099"/>
                </a:lnTo>
                <a:lnTo>
                  <a:pt x="1298168" y="26522"/>
                </a:lnTo>
                <a:lnTo>
                  <a:pt x="1343477" y="37911"/>
                </a:lnTo>
                <a:lnTo>
                  <a:pt x="1387992" y="51219"/>
                </a:lnTo>
                <a:lnTo>
                  <a:pt x="1431665" y="66399"/>
                </a:lnTo>
                <a:lnTo>
                  <a:pt x="1474450" y="83404"/>
                </a:lnTo>
                <a:lnTo>
                  <a:pt x="1516299" y="102187"/>
                </a:lnTo>
                <a:lnTo>
                  <a:pt x="1557167" y="122702"/>
                </a:lnTo>
                <a:lnTo>
                  <a:pt x="1597005" y="144901"/>
                </a:lnTo>
                <a:lnTo>
                  <a:pt x="1635768" y="168739"/>
                </a:lnTo>
                <a:lnTo>
                  <a:pt x="1673408" y="194167"/>
                </a:lnTo>
                <a:lnTo>
                  <a:pt x="1709879" y="221140"/>
                </a:lnTo>
                <a:lnTo>
                  <a:pt x="1745133" y="249610"/>
                </a:lnTo>
                <a:lnTo>
                  <a:pt x="1779124" y="279530"/>
                </a:lnTo>
                <a:lnTo>
                  <a:pt x="1811805" y="310854"/>
                </a:lnTo>
                <a:lnTo>
                  <a:pt x="1843130" y="343535"/>
                </a:lnTo>
                <a:lnTo>
                  <a:pt x="1873050" y="377526"/>
                </a:lnTo>
                <a:lnTo>
                  <a:pt x="1901521" y="412780"/>
                </a:lnTo>
                <a:lnTo>
                  <a:pt x="1928494" y="449251"/>
                </a:lnTo>
                <a:lnTo>
                  <a:pt x="1953922" y="486891"/>
                </a:lnTo>
                <a:lnTo>
                  <a:pt x="1977760" y="525653"/>
                </a:lnTo>
                <a:lnTo>
                  <a:pt x="1999960" y="565492"/>
                </a:lnTo>
                <a:lnTo>
                  <a:pt x="2020475" y="606359"/>
                </a:lnTo>
                <a:lnTo>
                  <a:pt x="2039259" y="648209"/>
                </a:lnTo>
                <a:lnTo>
                  <a:pt x="2056264" y="690994"/>
                </a:lnTo>
                <a:lnTo>
                  <a:pt x="2071444" y="734668"/>
                </a:lnTo>
                <a:lnTo>
                  <a:pt x="2084752" y="779183"/>
                </a:lnTo>
                <a:lnTo>
                  <a:pt x="2096142" y="824493"/>
                </a:lnTo>
                <a:lnTo>
                  <a:pt x="2105565" y="870551"/>
                </a:lnTo>
                <a:lnTo>
                  <a:pt x="2112976" y="917310"/>
                </a:lnTo>
                <a:lnTo>
                  <a:pt x="2118327" y="964723"/>
                </a:lnTo>
                <a:lnTo>
                  <a:pt x="2121573" y="1012744"/>
                </a:lnTo>
                <a:lnTo>
                  <a:pt x="2122665" y="1061326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41098" y="4276638"/>
            <a:ext cx="2474192" cy="2474192"/>
          </a:xfrm>
          <a:custGeom>
            <a:avLst/>
            <a:gdLst/>
            <a:ahLst/>
            <a:cxnLst/>
            <a:rect l="l" t="t" r="r" b="b"/>
            <a:pathLst>
              <a:path w="2474595" h="2474595">
                <a:moveTo>
                  <a:pt x="1237208" y="0"/>
                </a:moveTo>
                <a:lnTo>
                  <a:pt x="1188629" y="936"/>
                </a:lnTo>
                <a:lnTo>
                  <a:pt x="1140523" y="3722"/>
                </a:lnTo>
                <a:lnTo>
                  <a:pt x="1092927" y="8323"/>
                </a:lnTo>
                <a:lnTo>
                  <a:pt x="1045873" y="14705"/>
                </a:lnTo>
                <a:lnTo>
                  <a:pt x="999398" y="22834"/>
                </a:lnTo>
                <a:lnTo>
                  <a:pt x="953533" y="32675"/>
                </a:lnTo>
                <a:lnTo>
                  <a:pt x="908316" y="44194"/>
                </a:lnTo>
                <a:lnTo>
                  <a:pt x="863778" y="57356"/>
                </a:lnTo>
                <a:lnTo>
                  <a:pt x="819956" y="72128"/>
                </a:lnTo>
                <a:lnTo>
                  <a:pt x="776883" y="88474"/>
                </a:lnTo>
                <a:lnTo>
                  <a:pt x="734594" y="106360"/>
                </a:lnTo>
                <a:lnTo>
                  <a:pt x="693123" y="125752"/>
                </a:lnTo>
                <a:lnTo>
                  <a:pt x="652505" y="146615"/>
                </a:lnTo>
                <a:lnTo>
                  <a:pt x="612774" y="168916"/>
                </a:lnTo>
                <a:lnTo>
                  <a:pt x="573963" y="192619"/>
                </a:lnTo>
                <a:lnTo>
                  <a:pt x="536109" y="217691"/>
                </a:lnTo>
                <a:lnTo>
                  <a:pt x="499245" y="244097"/>
                </a:lnTo>
                <a:lnTo>
                  <a:pt x="463405" y="271802"/>
                </a:lnTo>
                <a:lnTo>
                  <a:pt x="428624" y="300773"/>
                </a:lnTo>
                <a:lnTo>
                  <a:pt x="394937" y="330974"/>
                </a:lnTo>
                <a:lnTo>
                  <a:pt x="362377" y="362372"/>
                </a:lnTo>
                <a:lnTo>
                  <a:pt x="330979" y="394932"/>
                </a:lnTo>
                <a:lnTo>
                  <a:pt x="300777" y="428619"/>
                </a:lnTo>
                <a:lnTo>
                  <a:pt x="271806" y="463400"/>
                </a:lnTo>
                <a:lnTo>
                  <a:pt x="244101" y="499239"/>
                </a:lnTo>
                <a:lnTo>
                  <a:pt x="217695" y="536104"/>
                </a:lnTo>
                <a:lnTo>
                  <a:pt x="192623" y="573958"/>
                </a:lnTo>
                <a:lnTo>
                  <a:pt x="168919" y="612768"/>
                </a:lnTo>
                <a:lnTo>
                  <a:pt x="146618" y="652499"/>
                </a:lnTo>
                <a:lnTo>
                  <a:pt x="125754" y="693118"/>
                </a:lnTo>
                <a:lnTo>
                  <a:pt x="106362" y="734589"/>
                </a:lnTo>
                <a:lnTo>
                  <a:pt x="88475" y="776878"/>
                </a:lnTo>
                <a:lnTo>
                  <a:pt x="72129" y="819951"/>
                </a:lnTo>
                <a:lnTo>
                  <a:pt x="57358" y="863774"/>
                </a:lnTo>
                <a:lnTo>
                  <a:pt x="44195" y="908311"/>
                </a:lnTo>
                <a:lnTo>
                  <a:pt x="32676" y="953529"/>
                </a:lnTo>
                <a:lnTo>
                  <a:pt x="22835" y="999394"/>
                </a:lnTo>
                <a:lnTo>
                  <a:pt x="14706" y="1045871"/>
                </a:lnTo>
                <a:lnTo>
                  <a:pt x="8323" y="1092925"/>
                </a:lnTo>
                <a:lnTo>
                  <a:pt x="3722" y="1140522"/>
                </a:lnTo>
                <a:lnTo>
                  <a:pt x="936" y="1188628"/>
                </a:lnTo>
                <a:lnTo>
                  <a:pt x="0" y="1237208"/>
                </a:lnTo>
                <a:lnTo>
                  <a:pt x="936" y="1285789"/>
                </a:lnTo>
                <a:lnTo>
                  <a:pt x="3722" y="1333896"/>
                </a:lnTo>
                <a:lnTo>
                  <a:pt x="8323" y="1381494"/>
                </a:lnTo>
                <a:lnTo>
                  <a:pt x="14706" y="1428549"/>
                </a:lnTo>
                <a:lnTo>
                  <a:pt x="22835" y="1475026"/>
                </a:lnTo>
                <a:lnTo>
                  <a:pt x="32676" y="1520891"/>
                </a:lnTo>
                <a:lnTo>
                  <a:pt x="44195" y="1566110"/>
                </a:lnTo>
                <a:lnTo>
                  <a:pt x="57358" y="1610649"/>
                </a:lnTo>
                <a:lnTo>
                  <a:pt x="72129" y="1654472"/>
                </a:lnTo>
                <a:lnTo>
                  <a:pt x="88475" y="1697545"/>
                </a:lnTo>
                <a:lnTo>
                  <a:pt x="106362" y="1739835"/>
                </a:lnTo>
                <a:lnTo>
                  <a:pt x="125754" y="1781307"/>
                </a:lnTo>
                <a:lnTo>
                  <a:pt x="146618" y="1821925"/>
                </a:lnTo>
                <a:lnTo>
                  <a:pt x="168919" y="1861657"/>
                </a:lnTo>
                <a:lnTo>
                  <a:pt x="192623" y="1900468"/>
                </a:lnTo>
                <a:lnTo>
                  <a:pt x="217695" y="1938322"/>
                </a:lnTo>
                <a:lnTo>
                  <a:pt x="244101" y="1975187"/>
                </a:lnTo>
                <a:lnTo>
                  <a:pt x="271806" y="2011027"/>
                </a:lnTo>
                <a:lnTo>
                  <a:pt x="300777" y="2045808"/>
                </a:lnTo>
                <a:lnTo>
                  <a:pt x="330979" y="2079496"/>
                </a:lnTo>
                <a:lnTo>
                  <a:pt x="362377" y="2112056"/>
                </a:lnTo>
                <a:lnTo>
                  <a:pt x="394937" y="2143453"/>
                </a:lnTo>
                <a:lnTo>
                  <a:pt x="428624" y="2173655"/>
                </a:lnTo>
                <a:lnTo>
                  <a:pt x="463405" y="2202626"/>
                </a:lnTo>
                <a:lnTo>
                  <a:pt x="499245" y="2230331"/>
                </a:lnTo>
                <a:lnTo>
                  <a:pt x="536109" y="2256737"/>
                </a:lnTo>
                <a:lnTo>
                  <a:pt x="573963" y="2281809"/>
                </a:lnTo>
                <a:lnTo>
                  <a:pt x="612774" y="2305512"/>
                </a:lnTo>
                <a:lnTo>
                  <a:pt x="652505" y="2327813"/>
                </a:lnTo>
                <a:lnTo>
                  <a:pt x="693123" y="2348677"/>
                </a:lnTo>
                <a:lnTo>
                  <a:pt x="734594" y="2368069"/>
                </a:lnTo>
                <a:lnTo>
                  <a:pt x="776883" y="2385955"/>
                </a:lnTo>
                <a:lnTo>
                  <a:pt x="819956" y="2402301"/>
                </a:lnTo>
                <a:lnTo>
                  <a:pt x="863778" y="2417072"/>
                </a:lnTo>
                <a:lnTo>
                  <a:pt x="908316" y="2430235"/>
                </a:lnTo>
                <a:lnTo>
                  <a:pt x="953533" y="2441753"/>
                </a:lnTo>
                <a:lnTo>
                  <a:pt x="999398" y="2451595"/>
                </a:lnTo>
                <a:lnTo>
                  <a:pt x="1045873" y="2459723"/>
                </a:lnTo>
                <a:lnTo>
                  <a:pt x="1092927" y="2466106"/>
                </a:lnTo>
                <a:lnTo>
                  <a:pt x="1140523" y="2470707"/>
                </a:lnTo>
                <a:lnTo>
                  <a:pt x="1188629" y="2473493"/>
                </a:lnTo>
                <a:lnTo>
                  <a:pt x="1237208" y="2474429"/>
                </a:lnTo>
                <a:lnTo>
                  <a:pt x="1285788" y="2473493"/>
                </a:lnTo>
                <a:lnTo>
                  <a:pt x="1333894" y="2470707"/>
                </a:lnTo>
                <a:lnTo>
                  <a:pt x="1381492" y="2466106"/>
                </a:lnTo>
                <a:lnTo>
                  <a:pt x="1428546" y="2459723"/>
                </a:lnTo>
                <a:lnTo>
                  <a:pt x="1475022" y="2451595"/>
                </a:lnTo>
                <a:lnTo>
                  <a:pt x="1520887" y="2441753"/>
                </a:lnTo>
                <a:lnTo>
                  <a:pt x="1566105" y="2430235"/>
                </a:lnTo>
                <a:lnTo>
                  <a:pt x="1610643" y="2417072"/>
                </a:lnTo>
                <a:lnTo>
                  <a:pt x="1654465" y="2402301"/>
                </a:lnTo>
                <a:lnTo>
                  <a:pt x="1697538" y="2385955"/>
                </a:lnTo>
                <a:lnTo>
                  <a:pt x="1739827" y="2368069"/>
                </a:lnTo>
                <a:lnTo>
                  <a:pt x="1781298" y="2348677"/>
                </a:lnTo>
                <a:lnTo>
                  <a:pt x="1821917" y="2327813"/>
                </a:lnTo>
                <a:lnTo>
                  <a:pt x="1861648" y="2305512"/>
                </a:lnTo>
                <a:lnTo>
                  <a:pt x="1900458" y="2281809"/>
                </a:lnTo>
                <a:lnTo>
                  <a:pt x="1938313" y="2256737"/>
                </a:lnTo>
                <a:lnTo>
                  <a:pt x="1975177" y="2230331"/>
                </a:lnTo>
                <a:lnTo>
                  <a:pt x="2011016" y="2202626"/>
                </a:lnTo>
                <a:lnTo>
                  <a:pt x="2045797" y="2173655"/>
                </a:lnTo>
                <a:lnTo>
                  <a:pt x="2079485" y="2143453"/>
                </a:lnTo>
                <a:lnTo>
                  <a:pt x="2112044" y="2112056"/>
                </a:lnTo>
                <a:lnTo>
                  <a:pt x="2143442" y="2079496"/>
                </a:lnTo>
                <a:lnTo>
                  <a:pt x="2173643" y="2045808"/>
                </a:lnTo>
                <a:lnTo>
                  <a:pt x="2202614" y="2011027"/>
                </a:lnTo>
                <a:lnTo>
                  <a:pt x="2230319" y="1975187"/>
                </a:lnTo>
                <a:lnTo>
                  <a:pt x="2256725" y="1938322"/>
                </a:lnTo>
                <a:lnTo>
                  <a:pt x="2281797" y="1900468"/>
                </a:lnTo>
                <a:lnTo>
                  <a:pt x="2305500" y="1861657"/>
                </a:lnTo>
                <a:lnTo>
                  <a:pt x="2327801" y="1821925"/>
                </a:lnTo>
                <a:lnTo>
                  <a:pt x="2348664" y="1781307"/>
                </a:lnTo>
                <a:lnTo>
                  <a:pt x="2368056" y="1739835"/>
                </a:lnTo>
                <a:lnTo>
                  <a:pt x="2385943" y="1697545"/>
                </a:lnTo>
                <a:lnTo>
                  <a:pt x="2402288" y="1654472"/>
                </a:lnTo>
                <a:lnTo>
                  <a:pt x="2417060" y="1610649"/>
                </a:lnTo>
                <a:lnTo>
                  <a:pt x="2430222" y="1566110"/>
                </a:lnTo>
                <a:lnTo>
                  <a:pt x="2441741" y="1520891"/>
                </a:lnTo>
                <a:lnTo>
                  <a:pt x="2451582" y="1475026"/>
                </a:lnTo>
                <a:lnTo>
                  <a:pt x="2459711" y="1428549"/>
                </a:lnTo>
                <a:lnTo>
                  <a:pt x="2466093" y="1381494"/>
                </a:lnTo>
                <a:lnTo>
                  <a:pt x="2470694" y="1333896"/>
                </a:lnTo>
                <a:lnTo>
                  <a:pt x="2473480" y="1285789"/>
                </a:lnTo>
                <a:lnTo>
                  <a:pt x="2474417" y="1237208"/>
                </a:lnTo>
                <a:lnTo>
                  <a:pt x="2473480" y="1188628"/>
                </a:lnTo>
                <a:lnTo>
                  <a:pt x="2470694" y="1140522"/>
                </a:lnTo>
                <a:lnTo>
                  <a:pt x="2466093" y="1092925"/>
                </a:lnTo>
                <a:lnTo>
                  <a:pt x="2459711" y="1045871"/>
                </a:lnTo>
                <a:lnTo>
                  <a:pt x="2451582" y="999394"/>
                </a:lnTo>
                <a:lnTo>
                  <a:pt x="2441741" y="953529"/>
                </a:lnTo>
                <a:lnTo>
                  <a:pt x="2430222" y="908311"/>
                </a:lnTo>
                <a:lnTo>
                  <a:pt x="2417060" y="863774"/>
                </a:lnTo>
                <a:lnTo>
                  <a:pt x="2402288" y="819951"/>
                </a:lnTo>
                <a:lnTo>
                  <a:pt x="2385943" y="776878"/>
                </a:lnTo>
                <a:lnTo>
                  <a:pt x="2368056" y="734589"/>
                </a:lnTo>
                <a:lnTo>
                  <a:pt x="2348664" y="693118"/>
                </a:lnTo>
                <a:lnTo>
                  <a:pt x="2327801" y="652499"/>
                </a:lnTo>
                <a:lnTo>
                  <a:pt x="2305500" y="612768"/>
                </a:lnTo>
                <a:lnTo>
                  <a:pt x="2281797" y="573958"/>
                </a:lnTo>
                <a:lnTo>
                  <a:pt x="2256725" y="536104"/>
                </a:lnTo>
                <a:lnTo>
                  <a:pt x="2230319" y="499239"/>
                </a:lnTo>
                <a:lnTo>
                  <a:pt x="2202614" y="463400"/>
                </a:lnTo>
                <a:lnTo>
                  <a:pt x="2173643" y="428619"/>
                </a:lnTo>
                <a:lnTo>
                  <a:pt x="2143442" y="394932"/>
                </a:lnTo>
                <a:lnTo>
                  <a:pt x="2112044" y="362372"/>
                </a:lnTo>
                <a:lnTo>
                  <a:pt x="2079485" y="330974"/>
                </a:lnTo>
                <a:lnTo>
                  <a:pt x="2045797" y="300773"/>
                </a:lnTo>
                <a:lnTo>
                  <a:pt x="2011016" y="271802"/>
                </a:lnTo>
                <a:lnTo>
                  <a:pt x="1975177" y="244097"/>
                </a:lnTo>
                <a:lnTo>
                  <a:pt x="1938313" y="217691"/>
                </a:lnTo>
                <a:lnTo>
                  <a:pt x="1900458" y="192619"/>
                </a:lnTo>
                <a:lnTo>
                  <a:pt x="1861648" y="168916"/>
                </a:lnTo>
                <a:lnTo>
                  <a:pt x="1821917" y="146615"/>
                </a:lnTo>
                <a:lnTo>
                  <a:pt x="1781298" y="125752"/>
                </a:lnTo>
                <a:lnTo>
                  <a:pt x="1739827" y="106360"/>
                </a:lnTo>
                <a:lnTo>
                  <a:pt x="1697538" y="88474"/>
                </a:lnTo>
                <a:lnTo>
                  <a:pt x="1654465" y="72128"/>
                </a:lnTo>
                <a:lnTo>
                  <a:pt x="1610643" y="57356"/>
                </a:lnTo>
                <a:lnTo>
                  <a:pt x="1566105" y="44194"/>
                </a:lnTo>
                <a:lnTo>
                  <a:pt x="1520887" y="32675"/>
                </a:lnTo>
                <a:lnTo>
                  <a:pt x="1475022" y="22834"/>
                </a:lnTo>
                <a:lnTo>
                  <a:pt x="1428546" y="14705"/>
                </a:lnTo>
                <a:lnTo>
                  <a:pt x="1381492" y="8323"/>
                </a:lnTo>
                <a:lnTo>
                  <a:pt x="1333894" y="3722"/>
                </a:lnTo>
                <a:lnTo>
                  <a:pt x="1285788" y="936"/>
                </a:lnTo>
                <a:lnTo>
                  <a:pt x="1237208" y="0"/>
                </a:lnTo>
                <a:close/>
              </a:path>
            </a:pathLst>
          </a:custGeom>
          <a:solidFill>
            <a:srgbClr val="3878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41098" y="4276638"/>
            <a:ext cx="2474192" cy="2474192"/>
          </a:xfrm>
          <a:custGeom>
            <a:avLst/>
            <a:gdLst/>
            <a:ahLst/>
            <a:cxnLst/>
            <a:rect l="l" t="t" r="r" b="b"/>
            <a:pathLst>
              <a:path w="2474595" h="2474595">
                <a:moveTo>
                  <a:pt x="2474417" y="1237208"/>
                </a:moveTo>
                <a:lnTo>
                  <a:pt x="2473480" y="1285789"/>
                </a:lnTo>
                <a:lnTo>
                  <a:pt x="2470694" y="1333896"/>
                </a:lnTo>
                <a:lnTo>
                  <a:pt x="2466093" y="1381494"/>
                </a:lnTo>
                <a:lnTo>
                  <a:pt x="2459711" y="1428549"/>
                </a:lnTo>
                <a:lnTo>
                  <a:pt x="2451582" y="1475026"/>
                </a:lnTo>
                <a:lnTo>
                  <a:pt x="2441741" y="1520891"/>
                </a:lnTo>
                <a:lnTo>
                  <a:pt x="2430222" y="1566110"/>
                </a:lnTo>
                <a:lnTo>
                  <a:pt x="2417060" y="1610649"/>
                </a:lnTo>
                <a:lnTo>
                  <a:pt x="2402288" y="1654472"/>
                </a:lnTo>
                <a:lnTo>
                  <a:pt x="2385943" y="1697545"/>
                </a:lnTo>
                <a:lnTo>
                  <a:pt x="2368056" y="1739835"/>
                </a:lnTo>
                <a:lnTo>
                  <a:pt x="2348664" y="1781307"/>
                </a:lnTo>
                <a:lnTo>
                  <a:pt x="2327801" y="1821925"/>
                </a:lnTo>
                <a:lnTo>
                  <a:pt x="2305500" y="1861657"/>
                </a:lnTo>
                <a:lnTo>
                  <a:pt x="2281797" y="1900468"/>
                </a:lnTo>
                <a:lnTo>
                  <a:pt x="2256725" y="1938322"/>
                </a:lnTo>
                <a:lnTo>
                  <a:pt x="2230319" y="1975187"/>
                </a:lnTo>
                <a:lnTo>
                  <a:pt x="2202614" y="2011027"/>
                </a:lnTo>
                <a:lnTo>
                  <a:pt x="2173643" y="2045808"/>
                </a:lnTo>
                <a:lnTo>
                  <a:pt x="2143442" y="2079496"/>
                </a:lnTo>
                <a:lnTo>
                  <a:pt x="2112044" y="2112056"/>
                </a:lnTo>
                <a:lnTo>
                  <a:pt x="2079485" y="2143453"/>
                </a:lnTo>
                <a:lnTo>
                  <a:pt x="2045797" y="2173655"/>
                </a:lnTo>
                <a:lnTo>
                  <a:pt x="2011016" y="2202626"/>
                </a:lnTo>
                <a:lnTo>
                  <a:pt x="1975177" y="2230331"/>
                </a:lnTo>
                <a:lnTo>
                  <a:pt x="1938313" y="2256737"/>
                </a:lnTo>
                <a:lnTo>
                  <a:pt x="1900458" y="2281809"/>
                </a:lnTo>
                <a:lnTo>
                  <a:pt x="1861648" y="2305512"/>
                </a:lnTo>
                <a:lnTo>
                  <a:pt x="1821917" y="2327813"/>
                </a:lnTo>
                <a:lnTo>
                  <a:pt x="1781298" y="2348677"/>
                </a:lnTo>
                <a:lnTo>
                  <a:pt x="1739827" y="2368069"/>
                </a:lnTo>
                <a:lnTo>
                  <a:pt x="1697538" y="2385955"/>
                </a:lnTo>
                <a:lnTo>
                  <a:pt x="1654465" y="2402301"/>
                </a:lnTo>
                <a:lnTo>
                  <a:pt x="1610643" y="2417072"/>
                </a:lnTo>
                <a:lnTo>
                  <a:pt x="1566105" y="2430235"/>
                </a:lnTo>
                <a:lnTo>
                  <a:pt x="1520887" y="2441753"/>
                </a:lnTo>
                <a:lnTo>
                  <a:pt x="1475022" y="2451595"/>
                </a:lnTo>
                <a:lnTo>
                  <a:pt x="1428546" y="2459723"/>
                </a:lnTo>
                <a:lnTo>
                  <a:pt x="1381492" y="2466106"/>
                </a:lnTo>
                <a:lnTo>
                  <a:pt x="1333894" y="2470707"/>
                </a:lnTo>
                <a:lnTo>
                  <a:pt x="1285788" y="2473493"/>
                </a:lnTo>
                <a:lnTo>
                  <a:pt x="1237208" y="2474429"/>
                </a:lnTo>
                <a:lnTo>
                  <a:pt x="1188629" y="2473493"/>
                </a:lnTo>
                <a:lnTo>
                  <a:pt x="1140523" y="2470707"/>
                </a:lnTo>
                <a:lnTo>
                  <a:pt x="1092927" y="2466106"/>
                </a:lnTo>
                <a:lnTo>
                  <a:pt x="1045873" y="2459723"/>
                </a:lnTo>
                <a:lnTo>
                  <a:pt x="999398" y="2451595"/>
                </a:lnTo>
                <a:lnTo>
                  <a:pt x="953533" y="2441753"/>
                </a:lnTo>
                <a:lnTo>
                  <a:pt x="908316" y="2430235"/>
                </a:lnTo>
                <a:lnTo>
                  <a:pt x="863778" y="2417072"/>
                </a:lnTo>
                <a:lnTo>
                  <a:pt x="819956" y="2402301"/>
                </a:lnTo>
                <a:lnTo>
                  <a:pt x="776883" y="2385955"/>
                </a:lnTo>
                <a:lnTo>
                  <a:pt x="734594" y="2368069"/>
                </a:lnTo>
                <a:lnTo>
                  <a:pt x="693123" y="2348677"/>
                </a:lnTo>
                <a:lnTo>
                  <a:pt x="652505" y="2327813"/>
                </a:lnTo>
                <a:lnTo>
                  <a:pt x="612774" y="2305512"/>
                </a:lnTo>
                <a:lnTo>
                  <a:pt x="573963" y="2281809"/>
                </a:lnTo>
                <a:lnTo>
                  <a:pt x="536109" y="2256737"/>
                </a:lnTo>
                <a:lnTo>
                  <a:pt x="499245" y="2230331"/>
                </a:lnTo>
                <a:lnTo>
                  <a:pt x="463405" y="2202626"/>
                </a:lnTo>
                <a:lnTo>
                  <a:pt x="428624" y="2173655"/>
                </a:lnTo>
                <a:lnTo>
                  <a:pt x="394937" y="2143453"/>
                </a:lnTo>
                <a:lnTo>
                  <a:pt x="362377" y="2112056"/>
                </a:lnTo>
                <a:lnTo>
                  <a:pt x="330979" y="2079496"/>
                </a:lnTo>
                <a:lnTo>
                  <a:pt x="300777" y="2045808"/>
                </a:lnTo>
                <a:lnTo>
                  <a:pt x="271806" y="2011027"/>
                </a:lnTo>
                <a:lnTo>
                  <a:pt x="244101" y="1975187"/>
                </a:lnTo>
                <a:lnTo>
                  <a:pt x="217695" y="1938322"/>
                </a:lnTo>
                <a:lnTo>
                  <a:pt x="192623" y="1900468"/>
                </a:lnTo>
                <a:lnTo>
                  <a:pt x="168919" y="1861657"/>
                </a:lnTo>
                <a:lnTo>
                  <a:pt x="146618" y="1821925"/>
                </a:lnTo>
                <a:lnTo>
                  <a:pt x="125754" y="1781307"/>
                </a:lnTo>
                <a:lnTo>
                  <a:pt x="106362" y="1739835"/>
                </a:lnTo>
                <a:lnTo>
                  <a:pt x="88475" y="1697545"/>
                </a:lnTo>
                <a:lnTo>
                  <a:pt x="72129" y="1654472"/>
                </a:lnTo>
                <a:lnTo>
                  <a:pt x="57358" y="1610649"/>
                </a:lnTo>
                <a:lnTo>
                  <a:pt x="44195" y="1566110"/>
                </a:lnTo>
                <a:lnTo>
                  <a:pt x="32676" y="1520891"/>
                </a:lnTo>
                <a:lnTo>
                  <a:pt x="22835" y="1475026"/>
                </a:lnTo>
                <a:lnTo>
                  <a:pt x="14706" y="1428549"/>
                </a:lnTo>
                <a:lnTo>
                  <a:pt x="8323" y="1381494"/>
                </a:lnTo>
                <a:lnTo>
                  <a:pt x="3722" y="1333896"/>
                </a:lnTo>
                <a:lnTo>
                  <a:pt x="936" y="1285789"/>
                </a:lnTo>
                <a:lnTo>
                  <a:pt x="0" y="1237208"/>
                </a:lnTo>
                <a:lnTo>
                  <a:pt x="936" y="1188628"/>
                </a:lnTo>
                <a:lnTo>
                  <a:pt x="3722" y="1140522"/>
                </a:lnTo>
                <a:lnTo>
                  <a:pt x="8323" y="1092925"/>
                </a:lnTo>
                <a:lnTo>
                  <a:pt x="14706" y="1045871"/>
                </a:lnTo>
                <a:lnTo>
                  <a:pt x="22835" y="999394"/>
                </a:lnTo>
                <a:lnTo>
                  <a:pt x="32676" y="953529"/>
                </a:lnTo>
                <a:lnTo>
                  <a:pt x="44195" y="908311"/>
                </a:lnTo>
                <a:lnTo>
                  <a:pt x="57358" y="863774"/>
                </a:lnTo>
                <a:lnTo>
                  <a:pt x="72129" y="819951"/>
                </a:lnTo>
                <a:lnTo>
                  <a:pt x="88475" y="776878"/>
                </a:lnTo>
                <a:lnTo>
                  <a:pt x="106362" y="734589"/>
                </a:lnTo>
                <a:lnTo>
                  <a:pt x="125754" y="693118"/>
                </a:lnTo>
                <a:lnTo>
                  <a:pt x="146618" y="652499"/>
                </a:lnTo>
                <a:lnTo>
                  <a:pt x="168919" y="612768"/>
                </a:lnTo>
                <a:lnTo>
                  <a:pt x="192623" y="573958"/>
                </a:lnTo>
                <a:lnTo>
                  <a:pt x="217695" y="536104"/>
                </a:lnTo>
                <a:lnTo>
                  <a:pt x="244101" y="499239"/>
                </a:lnTo>
                <a:lnTo>
                  <a:pt x="271806" y="463400"/>
                </a:lnTo>
                <a:lnTo>
                  <a:pt x="300777" y="428619"/>
                </a:lnTo>
                <a:lnTo>
                  <a:pt x="330979" y="394932"/>
                </a:lnTo>
                <a:lnTo>
                  <a:pt x="362377" y="362372"/>
                </a:lnTo>
                <a:lnTo>
                  <a:pt x="394937" y="330974"/>
                </a:lnTo>
                <a:lnTo>
                  <a:pt x="428624" y="300773"/>
                </a:lnTo>
                <a:lnTo>
                  <a:pt x="463405" y="271802"/>
                </a:lnTo>
                <a:lnTo>
                  <a:pt x="499245" y="244097"/>
                </a:lnTo>
                <a:lnTo>
                  <a:pt x="536109" y="217691"/>
                </a:lnTo>
                <a:lnTo>
                  <a:pt x="573963" y="192619"/>
                </a:lnTo>
                <a:lnTo>
                  <a:pt x="612774" y="168916"/>
                </a:lnTo>
                <a:lnTo>
                  <a:pt x="652505" y="146615"/>
                </a:lnTo>
                <a:lnTo>
                  <a:pt x="693123" y="125752"/>
                </a:lnTo>
                <a:lnTo>
                  <a:pt x="734594" y="106360"/>
                </a:lnTo>
                <a:lnTo>
                  <a:pt x="776883" y="88474"/>
                </a:lnTo>
                <a:lnTo>
                  <a:pt x="819956" y="72128"/>
                </a:lnTo>
                <a:lnTo>
                  <a:pt x="863778" y="57356"/>
                </a:lnTo>
                <a:lnTo>
                  <a:pt x="908316" y="44194"/>
                </a:lnTo>
                <a:lnTo>
                  <a:pt x="953533" y="32675"/>
                </a:lnTo>
                <a:lnTo>
                  <a:pt x="999398" y="22834"/>
                </a:lnTo>
                <a:lnTo>
                  <a:pt x="1045873" y="14705"/>
                </a:lnTo>
                <a:lnTo>
                  <a:pt x="1092927" y="8323"/>
                </a:lnTo>
                <a:lnTo>
                  <a:pt x="1140523" y="3722"/>
                </a:lnTo>
                <a:lnTo>
                  <a:pt x="1188629" y="936"/>
                </a:lnTo>
                <a:lnTo>
                  <a:pt x="1237208" y="0"/>
                </a:lnTo>
                <a:lnTo>
                  <a:pt x="1285788" y="936"/>
                </a:lnTo>
                <a:lnTo>
                  <a:pt x="1333894" y="3722"/>
                </a:lnTo>
                <a:lnTo>
                  <a:pt x="1381492" y="8323"/>
                </a:lnTo>
                <a:lnTo>
                  <a:pt x="1428546" y="14705"/>
                </a:lnTo>
                <a:lnTo>
                  <a:pt x="1475022" y="22834"/>
                </a:lnTo>
                <a:lnTo>
                  <a:pt x="1520887" y="32675"/>
                </a:lnTo>
                <a:lnTo>
                  <a:pt x="1566105" y="44194"/>
                </a:lnTo>
                <a:lnTo>
                  <a:pt x="1610643" y="57356"/>
                </a:lnTo>
                <a:lnTo>
                  <a:pt x="1654465" y="72128"/>
                </a:lnTo>
                <a:lnTo>
                  <a:pt x="1697538" y="88474"/>
                </a:lnTo>
                <a:lnTo>
                  <a:pt x="1739827" y="106360"/>
                </a:lnTo>
                <a:lnTo>
                  <a:pt x="1781298" y="125752"/>
                </a:lnTo>
                <a:lnTo>
                  <a:pt x="1821917" y="146615"/>
                </a:lnTo>
                <a:lnTo>
                  <a:pt x="1861648" y="168916"/>
                </a:lnTo>
                <a:lnTo>
                  <a:pt x="1900458" y="192619"/>
                </a:lnTo>
                <a:lnTo>
                  <a:pt x="1938313" y="217691"/>
                </a:lnTo>
                <a:lnTo>
                  <a:pt x="1975177" y="244097"/>
                </a:lnTo>
                <a:lnTo>
                  <a:pt x="2011016" y="271802"/>
                </a:lnTo>
                <a:lnTo>
                  <a:pt x="2045797" y="300773"/>
                </a:lnTo>
                <a:lnTo>
                  <a:pt x="2079485" y="330974"/>
                </a:lnTo>
                <a:lnTo>
                  <a:pt x="2112044" y="362372"/>
                </a:lnTo>
                <a:lnTo>
                  <a:pt x="2143442" y="394932"/>
                </a:lnTo>
                <a:lnTo>
                  <a:pt x="2173643" y="428619"/>
                </a:lnTo>
                <a:lnTo>
                  <a:pt x="2202614" y="463400"/>
                </a:lnTo>
                <a:lnTo>
                  <a:pt x="2230319" y="499239"/>
                </a:lnTo>
                <a:lnTo>
                  <a:pt x="2256725" y="536104"/>
                </a:lnTo>
                <a:lnTo>
                  <a:pt x="2281797" y="573958"/>
                </a:lnTo>
                <a:lnTo>
                  <a:pt x="2305500" y="612768"/>
                </a:lnTo>
                <a:lnTo>
                  <a:pt x="2327801" y="652499"/>
                </a:lnTo>
                <a:lnTo>
                  <a:pt x="2348664" y="693118"/>
                </a:lnTo>
                <a:lnTo>
                  <a:pt x="2368056" y="734589"/>
                </a:lnTo>
                <a:lnTo>
                  <a:pt x="2385943" y="776878"/>
                </a:lnTo>
                <a:lnTo>
                  <a:pt x="2402288" y="819951"/>
                </a:lnTo>
                <a:lnTo>
                  <a:pt x="2417060" y="863774"/>
                </a:lnTo>
                <a:lnTo>
                  <a:pt x="2430222" y="908311"/>
                </a:lnTo>
                <a:lnTo>
                  <a:pt x="2441741" y="953529"/>
                </a:lnTo>
                <a:lnTo>
                  <a:pt x="2451582" y="999394"/>
                </a:lnTo>
                <a:lnTo>
                  <a:pt x="2459711" y="1045871"/>
                </a:lnTo>
                <a:lnTo>
                  <a:pt x="2466093" y="1092925"/>
                </a:lnTo>
                <a:lnTo>
                  <a:pt x="2470694" y="1140522"/>
                </a:lnTo>
                <a:lnTo>
                  <a:pt x="2473480" y="1188628"/>
                </a:lnTo>
                <a:lnTo>
                  <a:pt x="2474417" y="1237208"/>
                </a:lnTo>
                <a:close/>
              </a:path>
            </a:pathLst>
          </a:custGeom>
          <a:ln w="635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551915" y="5132580"/>
            <a:ext cx="1052659" cy="670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7"/>
            <a:r>
              <a:rPr sz="4249" spc="245" dirty="0">
                <a:solidFill>
                  <a:srgbClr val="FFFFFF"/>
                </a:solidFill>
                <a:latin typeface="Calibri"/>
                <a:cs typeface="Calibri"/>
              </a:rPr>
              <a:t>90%</a:t>
            </a:r>
            <a:endParaRPr sz="4249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59566" y="5132580"/>
            <a:ext cx="1052659" cy="670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7"/>
            <a:r>
              <a:rPr sz="4249" spc="245" dirty="0">
                <a:solidFill>
                  <a:srgbClr val="FFFFFF"/>
                </a:solidFill>
                <a:latin typeface="Calibri"/>
                <a:cs typeface="Calibri"/>
              </a:rPr>
              <a:t>60%</a:t>
            </a:r>
            <a:endParaRPr sz="4249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030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andex">
  <a:themeElements>
    <a:clrScheme name="Yandex">
      <a:dk1>
        <a:sysClr val="windowText" lastClr="000000"/>
      </a:dk1>
      <a:lt1>
        <a:sysClr val="window" lastClr="FFFFFF"/>
      </a:lt1>
      <a:dk2>
        <a:srgbClr val="FFCC00"/>
      </a:dk2>
      <a:lt2>
        <a:srgbClr val="FF0000"/>
      </a:lt2>
      <a:accent1>
        <a:srgbClr val="3878BE"/>
      </a:accent1>
      <a:accent2>
        <a:srgbClr val="8FD541"/>
      </a:accent2>
      <a:accent3>
        <a:srgbClr val="72C3E0"/>
      </a:accent3>
      <a:accent4>
        <a:srgbClr val="FC6867"/>
      </a:accent4>
      <a:accent5>
        <a:srgbClr val="FB7600"/>
      </a:accent5>
      <a:accent6>
        <a:srgbClr val="9E64A9"/>
      </a:accent6>
      <a:hlink>
        <a:srgbClr val="3878BE"/>
      </a:hlink>
      <a:folHlink>
        <a:srgbClr val="3878BE"/>
      </a:folHlink>
    </a:clrScheme>
    <a:fontScheme name="Yandex-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ctr">
        <a:noAutofit/>
      </a:bodyPr>
      <a:lstStyle>
        <a:defPPr marL="0" indent="0" algn="l">
          <a:buClr>
            <a:schemeClr val="tx2"/>
          </a:buClr>
          <a:buFont typeface="Impact" panose="020B0806030902050204" pitchFamily="34" charset="0"/>
          <a:buNone/>
          <a:defRPr sz="3000" u="none" baseline="0" dirty="0" err="1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Yandex" id="{FBC09EDE-4B22-4643-BDAD-AEA0103939DE}" vid="{06F7D2BB-08D9-4E72-BC65-56BC9B14977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Yandex</Template>
  <TotalTime>7513</TotalTime>
  <Words>1028</Words>
  <Application>Microsoft Office PowerPoint</Application>
  <PresentationFormat>Произвольный</PresentationFormat>
  <Paragraphs>167</Paragraphs>
  <Slides>23</Slides>
  <Notes>23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宋体</vt:lpstr>
      <vt:lpstr>宋体</vt:lpstr>
      <vt:lpstr>Textbook New Light</vt:lpstr>
      <vt:lpstr>Arial</vt:lpstr>
      <vt:lpstr>Calibri</vt:lpstr>
      <vt:lpstr>Impact</vt:lpstr>
      <vt:lpstr>Tahoma</vt:lpstr>
      <vt:lpstr>Times New Roman</vt:lpstr>
      <vt:lpstr>Yandex</vt:lpstr>
      <vt:lpstr>Ваш интернет магазин и Яндекс.Касса  Облегчаем жизнь себе и клиентам </vt:lpstr>
      <vt:lpstr>Презентация PowerPoint</vt:lpstr>
      <vt:lpstr>К – команда!</vt:lpstr>
      <vt:lpstr>Презентация PowerPoint</vt:lpstr>
      <vt:lpstr>Яндекс.Касса</vt:lpstr>
      <vt:lpstr>Прогноз объема российского рынка интернет торговли</vt:lpstr>
      <vt:lpstr>Безналичная оплата увеличивает оборот на 31 %</vt:lpstr>
      <vt:lpstr>Цель – увеличить продажи</vt:lpstr>
      <vt:lpstr>Что мешает?</vt:lpstr>
      <vt:lpstr>В чем причины отказов?</vt:lpstr>
      <vt:lpstr>Внезапные дополнительные расходы</vt:lpstr>
      <vt:lpstr>Платеж отклонен?</vt:lpstr>
      <vt:lpstr>Сомнения в безопасности?</vt:lpstr>
      <vt:lpstr>Нет удобного способа оплаты?</vt:lpstr>
      <vt:lpstr>Презентация PowerPoint</vt:lpstr>
      <vt:lpstr>Как сделать клиента постоянным?</vt:lpstr>
      <vt:lpstr>Презентация PowerPoint</vt:lpstr>
      <vt:lpstr>Зачем нужны платежи в 1 клик?</vt:lpstr>
      <vt:lpstr>Что такое рекуррентные платежи?</vt:lpstr>
      <vt:lpstr>Чем мы можем помочь в продвижении?</vt:lpstr>
      <vt:lpstr>Поделимся посетителями</vt:lpstr>
      <vt:lpstr>Как зарабатывать? Легко!</vt:lpstr>
      <vt:lpstr>kassa.yandex.ru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presentation</dc:creator>
  <cp:lastModifiedBy>Daria Zaitseva</cp:lastModifiedBy>
  <cp:revision>115</cp:revision>
  <dcterms:created xsi:type="dcterms:W3CDTF">2014-09-19T11:08:16Z</dcterms:created>
  <dcterms:modified xsi:type="dcterms:W3CDTF">2015-09-29T10:18:50Z</dcterms:modified>
</cp:coreProperties>
</file>