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5"/>
  </p:notesMasterIdLst>
  <p:sldIdLst>
    <p:sldId id="256" r:id="rId3"/>
    <p:sldId id="269" r:id="rId4"/>
    <p:sldId id="258" r:id="rId5"/>
    <p:sldId id="259" r:id="rId6"/>
    <p:sldId id="260" r:id="rId7"/>
    <p:sldId id="261" r:id="rId8"/>
    <p:sldId id="265" r:id="rId9"/>
    <p:sldId id="262" r:id="rId10"/>
    <p:sldId id="263" r:id="rId11"/>
    <p:sldId id="267" r:id="rId12"/>
    <p:sldId id="264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a Avdeeva" initials="LA" lastIdx="1" clrIdx="0">
    <p:extLst>
      <p:ext uri="{19B8F6BF-5375-455C-9EA6-DF929625EA0E}">
        <p15:presenceInfo xmlns:p15="http://schemas.microsoft.com/office/powerpoint/2012/main" userId="33ffae259b7f9f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96"/>
    <a:srgbClr val="00B3E8"/>
    <a:srgbClr val="0086D6"/>
    <a:srgbClr val="8152C3"/>
    <a:srgbClr val="DB0FAD"/>
    <a:srgbClr val="E40AD4"/>
    <a:srgbClr val="CC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BE3DB-379E-4B43-8081-395CF6B9D209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023DB-C6F5-4F2C-9C2C-73020C58C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482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9525" y="460375"/>
            <a:ext cx="4192588" cy="2359025"/>
          </a:xfrm>
        </p:spPr>
      </p:sp>
    </p:spTree>
    <p:extLst>
      <p:ext uri="{BB962C8B-B14F-4D97-AF65-F5344CB8AC3E}">
        <p14:creationId xmlns:p14="http://schemas.microsoft.com/office/powerpoint/2010/main" val="133844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1853-3AA4-4792-A6D6-56754D292731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0CE5-66EB-4031-81D9-8509F04844C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29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1853-3AA4-4792-A6D6-56754D292731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0CE5-66EB-4031-81D9-8509F048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880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1853-3AA4-4792-A6D6-56754D292731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0CE5-66EB-4031-81D9-8509F048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137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1853-3AA4-4792-A6D6-56754D292731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0CE5-66EB-4031-81D9-8509F04844C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3615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1853-3AA4-4792-A6D6-56754D292731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0CE5-66EB-4031-81D9-8509F048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952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1853-3AA4-4792-A6D6-56754D292731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0CE5-66EB-4031-81D9-8509F04844C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0383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1853-3AA4-4792-A6D6-56754D292731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0CE5-66EB-4031-81D9-8509F048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99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1853-3AA4-4792-A6D6-56754D292731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0CE5-66EB-4031-81D9-8509F048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416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1853-3AA4-4792-A6D6-56754D292731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0CE5-66EB-4031-81D9-8509F048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37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1853-3AA4-4792-A6D6-56754D292731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0CE5-66EB-4031-81D9-8509F048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843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1853-3AA4-4792-A6D6-56754D292731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0CE5-66EB-4031-81D9-8509F048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29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1853-3AA4-4792-A6D6-56754D292731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0CE5-66EB-4031-81D9-8509F048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4756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1853-3AA4-4792-A6D6-56754D292731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0CE5-66EB-4031-81D9-8509F048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379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1853-3AA4-4792-A6D6-56754D292731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0CE5-66EB-4031-81D9-8509F048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516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1853-3AA4-4792-A6D6-56754D292731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0CE5-66EB-4031-81D9-8509F048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613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1853-3AA4-4792-A6D6-56754D292731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0CE5-66EB-4031-81D9-8509F048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137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1853-3AA4-4792-A6D6-56754D292731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0CE5-66EB-4031-81D9-8509F048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0879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1853-3AA4-4792-A6D6-56754D292731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0CE5-66EB-4031-81D9-8509F048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205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1853-3AA4-4792-A6D6-56754D292731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0CE5-66EB-4031-81D9-8509F048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712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1853-3AA4-4792-A6D6-56754D292731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0CE5-66EB-4031-81D9-8509F048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701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1853-3AA4-4792-A6D6-56754D292731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0CE5-66EB-4031-81D9-8509F048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57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1853-3AA4-4792-A6D6-56754D292731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0CE5-66EB-4031-81D9-8509F048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189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1853-3AA4-4792-A6D6-56754D292731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0CE5-66EB-4031-81D9-8509F048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077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1853-3AA4-4792-A6D6-56754D292731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0CE5-66EB-4031-81D9-8509F048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57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1853-3AA4-4792-A6D6-56754D292731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0CE5-66EB-4031-81D9-8509F048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55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1853-3AA4-4792-A6D6-56754D292731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0CE5-66EB-4031-81D9-8509F048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611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1853-3AA4-4792-A6D6-56754D292731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0CE5-66EB-4031-81D9-8509F048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658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1853-3AA4-4792-A6D6-56754D292731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0CE5-66EB-4031-81D9-8509F048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47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C0C1853-3AA4-4792-A6D6-56754D292731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9DB0CE5-66EB-4031-81D9-8509F048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372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C1853-3AA4-4792-A6D6-56754D292731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B0CE5-66EB-4031-81D9-8509F0484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2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polh.com" TargetMode="External"/><Relationship Id="rId2" Type="http://schemas.openxmlformats.org/officeDocument/2006/relationships/hyperlink" Target="http://ipolh.com/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facebook.com/koumakov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jp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198423"/>
            <a:ext cx="9144000" cy="1312927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3051" y="682126"/>
            <a:ext cx="9144000" cy="183813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74" y="3008086"/>
            <a:ext cx="3213035" cy="5140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34772" y="3522172"/>
            <a:ext cx="60965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Play" panose="020B0000000000000000" pitchFamily="34" charset="0"/>
              </a:rPr>
              <a:t>Продажи в регионах</a:t>
            </a:r>
            <a:endParaRPr lang="ru-RU" sz="4800" dirty="0">
              <a:solidFill>
                <a:schemeClr val="bg1">
                  <a:lumMod val="75000"/>
                  <a:lumOff val="25000"/>
                </a:schemeClr>
              </a:solidFill>
              <a:latin typeface="Play" panose="020B00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00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22"/>
          <a:stretch/>
        </p:blipFill>
        <p:spPr>
          <a:xfrm>
            <a:off x="6169239" y="65315"/>
            <a:ext cx="5814116" cy="6102220"/>
          </a:xfrm>
        </p:spPr>
      </p:pic>
      <p:pic>
        <p:nvPicPr>
          <p:cNvPr id="4" name="Объект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" r="34911"/>
          <a:stretch/>
        </p:blipFill>
        <p:spPr>
          <a:xfrm>
            <a:off x="158619" y="65315"/>
            <a:ext cx="6010620" cy="610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2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algn="ctr"/>
            <a:r>
              <a:rPr lang="ru-RU" sz="11500" dirty="0" smtClean="0">
                <a:latin typeface="Play" panose="020B0000000000000000" pitchFamily="34" charset="0"/>
              </a:rPr>
              <a:t>Факторинг</a:t>
            </a:r>
            <a:endParaRPr lang="ru-RU" dirty="0">
              <a:latin typeface="Play" panose="020B0000000000000000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-615821" y="-363893"/>
            <a:ext cx="12109580" cy="47027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ture 4" descr="https://im3-tub-ru.yandex.net/i?id=edaba59eae19e7643267d31c7b8c8c65&amp;n=33&amp;h=190&amp;w=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16" y="5305474"/>
            <a:ext cx="2966768" cy="87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80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14830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Play" panose="020B0000000000000000" pitchFamily="34" charset="0"/>
              </a:rPr>
              <a:t>Контакты</a:t>
            </a:r>
            <a:endParaRPr lang="ru-RU" dirty="0">
              <a:latin typeface="Play" panose="020B0000000000000000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84995"/>
            <a:ext cx="10515600" cy="219173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Play" panose="020B0000000000000000" pitchFamily="34" charset="0"/>
                <a:hlinkClick r:id="rId2"/>
              </a:rPr>
              <a:t>http://ipolh.com</a:t>
            </a:r>
            <a:endParaRPr lang="ru-RU" dirty="0" smtClean="0">
              <a:latin typeface="Play" panose="020B0000000000000000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Play" panose="020B0000000000000000" pitchFamily="34" charset="0"/>
                <a:hlinkClick r:id="rId3"/>
              </a:rPr>
              <a:t>info@ipolh.com</a:t>
            </a:r>
            <a:endParaRPr lang="en-US" dirty="0" smtClean="0">
              <a:latin typeface="Play" panose="020B0000000000000000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Play" panose="020B0000000000000000" pitchFamily="34" charset="0"/>
                <a:hlinkClick r:id="rId4"/>
              </a:rPr>
              <a:t>https://www.facebook.com/koumakov/</a:t>
            </a:r>
            <a:endParaRPr lang="ru-RU" dirty="0" smtClean="0">
              <a:latin typeface="Play" panose="020B0000000000000000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Play" panose="020B0000000000000000" pitchFamily="34" charset="0"/>
              </a:rPr>
              <a:t>+7 495 989-45-50</a:t>
            </a:r>
          </a:p>
        </p:txBody>
      </p:sp>
    </p:spTree>
    <p:extLst>
      <p:ext uri="{BB962C8B-B14F-4D97-AF65-F5344CB8AC3E}">
        <p14:creationId xmlns:p14="http://schemas.microsoft.com/office/powerpoint/2010/main" val="297632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0517" y="1781728"/>
            <a:ext cx="2512783" cy="1325136"/>
          </a:xfrm>
          <a:prstGeom prst="roundRect">
            <a:avLst>
              <a:gd name="adj" fmla="val 9723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Play" panose="020B0000000000000000" pitchFamily="34" charset="0"/>
              </a:rPr>
              <a:t>Экспресс</a:t>
            </a:r>
            <a:endParaRPr lang="ru-RU" sz="2400" b="1" dirty="0">
              <a:solidFill>
                <a:schemeClr val="tx1"/>
              </a:solidFill>
              <a:latin typeface="Play" panose="020B0000000000000000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319732" y="1781728"/>
            <a:ext cx="2512783" cy="1325136"/>
          </a:xfrm>
          <a:prstGeom prst="roundRect">
            <a:avLst>
              <a:gd name="adj" fmla="val 9723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Play" panose="020B0000000000000000" pitchFamily="34" charset="0"/>
              </a:rPr>
              <a:t>Курьерская</a:t>
            </a:r>
            <a:endParaRPr lang="ru-RU" sz="2400" b="1" dirty="0">
              <a:solidFill>
                <a:schemeClr val="tx1"/>
              </a:solidFill>
              <a:latin typeface="Play" panose="020B0000000000000000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393858" y="1781728"/>
            <a:ext cx="2512783" cy="1325136"/>
          </a:xfrm>
          <a:prstGeom prst="roundRect">
            <a:avLst>
              <a:gd name="adj" fmla="val 9723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Play" panose="020B0000000000000000" pitchFamily="34" charset="0"/>
              </a:rPr>
              <a:t>Пункт выдачи заказов</a:t>
            </a:r>
            <a:endParaRPr lang="ru-RU" sz="2400" b="1" dirty="0">
              <a:solidFill>
                <a:schemeClr val="tx1"/>
              </a:solidFill>
              <a:latin typeface="Play" panose="020B0000000000000000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none" dirty="0" smtClean="0">
                <a:latin typeface="Play" panose="020B0000000000000000" pitchFamily="34" charset="0"/>
              </a:rPr>
              <a:t>Категории типов доставки</a:t>
            </a:r>
            <a:endParaRPr lang="ru-RU" dirty="0"/>
          </a:p>
        </p:txBody>
      </p:sp>
      <p:sp>
        <p:nvSpPr>
          <p:cNvPr id="13" name="Rounded Rectangle 2"/>
          <p:cNvSpPr/>
          <p:nvPr/>
        </p:nvSpPr>
        <p:spPr>
          <a:xfrm>
            <a:off x="9467984" y="1781311"/>
            <a:ext cx="2512783" cy="1325136"/>
          </a:xfrm>
          <a:prstGeom prst="roundRect">
            <a:avLst>
              <a:gd name="adj" fmla="val 9723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Play" panose="020B0000000000000000" pitchFamily="34" charset="0"/>
              </a:rPr>
              <a:t>Транспортные компании</a:t>
            </a:r>
            <a:endParaRPr lang="ru-RU" sz="2400" b="1" dirty="0">
              <a:solidFill>
                <a:schemeClr val="tx1"/>
              </a:solidFill>
              <a:latin typeface="Play" panose="020B0000000000000000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75" y="3622166"/>
            <a:ext cx="2053968" cy="5551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2" t="7432" r="14881" b="57595"/>
          <a:stretch/>
        </p:blipFill>
        <p:spPr>
          <a:xfrm>
            <a:off x="978305" y="4341754"/>
            <a:ext cx="1156708" cy="11567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" t="12868" r="8322" b="59322"/>
          <a:stretch/>
        </p:blipFill>
        <p:spPr>
          <a:xfrm>
            <a:off x="6331114" y="3347196"/>
            <a:ext cx="2638270" cy="65956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767" y="3358913"/>
            <a:ext cx="1615221" cy="8183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392" y="4177292"/>
            <a:ext cx="2579992" cy="2741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27015" r="2076" b="34056"/>
          <a:stretch/>
        </p:blipFill>
        <p:spPr>
          <a:xfrm>
            <a:off x="9650135" y="3466716"/>
            <a:ext cx="2330632" cy="41969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758" y="4132027"/>
            <a:ext cx="2161089" cy="92486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4" t="12459" r="10146" b="18470"/>
          <a:stretch/>
        </p:blipFill>
        <p:spPr>
          <a:xfrm>
            <a:off x="10209715" y="5195647"/>
            <a:ext cx="1259174" cy="113039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9" t="8961" r="6445" b="6297"/>
          <a:stretch/>
        </p:blipFill>
        <p:spPr>
          <a:xfrm>
            <a:off x="3788640" y="4219384"/>
            <a:ext cx="1216182" cy="83792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5" y="5328127"/>
            <a:ext cx="967503" cy="63348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4" r="11308"/>
          <a:stretch/>
        </p:blipFill>
        <p:spPr>
          <a:xfrm>
            <a:off x="4914698" y="4984561"/>
            <a:ext cx="749773" cy="87883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2" t="23096" r="29755" b="23288"/>
          <a:stretch/>
        </p:blipFill>
        <p:spPr>
          <a:xfrm>
            <a:off x="7045193" y="5423976"/>
            <a:ext cx="1210112" cy="91915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5" t="32098" r="24558" b="31705"/>
          <a:stretch/>
        </p:blipFill>
        <p:spPr>
          <a:xfrm>
            <a:off x="7163068" y="4575335"/>
            <a:ext cx="974361" cy="68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13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Play" panose="020B0000000000000000" pitchFamily="34" charset="0"/>
              </a:rPr>
              <a:t>Способы взаимодействия со службой доставки</a:t>
            </a:r>
            <a:endParaRPr lang="ru-RU" dirty="0">
              <a:latin typeface="Play" panose="020B0000000000000000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00183"/>
            <a:ext cx="10515600" cy="330451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Play" panose="020B0000000000000000" pitchFamily="34" charset="0"/>
              </a:rPr>
              <a:t>Личный кабинет</a:t>
            </a:r>
            <a:r>
              <a:rPr lang="ru-RU" dirty="0">
                <a:latin typeface="Play" panose="020B0000000000000000" pitchFamily="34" charset="0"/>
              </a:rPr>
              <a:t>;</a:t>
            </a:r>
            <a:endParaRPr lang="ru-RU" dirty="0" smtClean="0">
              <a:latin typeface="Play" panose="020B0000000000000000" pitchFamily="34" charset="0"/>
            </a:endParaRPr>
          </a:p>
          <a:p>
            <a:r>
              <a:rPr lang="ru-RU" dirty="0" err="1" smtClean="0">
                <a:latin typeface="Play" panose="020B0000000000000000" pitchFamily="34" charset="0"/>
              </a:rPr>
              <a:t>Агрегатор</a:t>
            </a:r>
            <a:r>
              <a:rPr lang="ru-RU" dirty="0" smtClean="0">
                <a:latin typeface="Play" panose="020B0000000000000000" pitchFamily="34" charset="0"/>
              </a:rPr>
              <a:t> служб доставки;</a:t>
            </a:r>
          </a:p>
          <a:p>
            <a:r>
              <a:rPr lang="ru-RU" dirty="0" smtClean="0">
                <a:latin typeface="Play" panose="020B0000000000000000" pitchFamily="34" charset="0"/>
              </a:rPr>
              <a:t>Интеграция с помощью </a:t>
            </a:r>
            <a:r>
              <a:rPr lang="en-US" dirty="0" smtClean="0">
                <a:latin typeface="Play" panose="020B0000000000000000" pitchFamily="34" charset="0"/>
              </a:rPr>
              <a:t>API</a:t>
            </a:r>
            <a:r>
              <a:rPr lang="ru-RU" dirty="0" smtClean="0">
                <a:latin typeface="Play" panose="020B0000000000000000" pitchFamily="34" charset="0"/>
              </a:rPr>
              <a:t>: </a:t>
            </a:r>
          </a:p>
          <a:p>
            <a:pPr lvl="1"/>
            <a:r>
              <a:rPr lang="ru-RU" dirty="0" smtClean="0">
                <a:latin typeface="Play" panose="020B0000000000000000" pitchFamily="34" charset="0"/>
              </a:rPr>
              <a:t>за свой счет; </a:t>
            </a:r>
          </a:p>
          <a:p>
            <a:pPr lvl="1"/>
            <a:r>
              <a:rPr lang="ru-RU" dirty="0" smtClean="0">
                <a:latin typeface="Play" panose="020B0000000000000000" pitchFamily="34" charset="0"/>
              </a:rPr>
              <a:t>за счет службы доставки;</a:t>
            </a:r>
          </a:p>
          <a:p>
            <a:r>
              <a:rPr lang="ru-RU" dirty="0" smtClean="0">
                <a:latin typeface="Play" panose="020B0000000000000000" pitchFamily="34" charset="0"/>
              </a:rPr>
              <a:t>Модуль интеграции.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7652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Play" panose="020B0000000000000000" pitchFamily="34" charset="0"/>
              </a:rPr>
              <a:t>Модули служб доставки</a:t>
            </a:r>
            <a:endParaRPr lang="ru-RU" dirty="0">
              <a:latin typeface="Play" panose="020B0000000000000000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Play" panose="020B0000000000000000" pitchFamily="34" charset="0"/>
              </a:rPr>
              <a:t>СДЭК</a:t>
            </a:r>
          </a:p>
          <a:p>
            <a:r>
              <a:rPr lang="en-US" dirty="0" smtClean="0">
                <a:latin typeface="Play" panose="020B0000000000000000" pitchFamily="34" charset="0"/>
              </a:rPr>
              <a:t>IML</a:t>
            </a:r>
          </a:p>
          <a:p>
            <a:r>
              <a:rPr lang="en-US" dirty="0" smtClean="0">
                <a:latin typeface="Play" panose="020B0000000000000000" pitchFamily="34" charset="0"/>
              </a:rPr>
              <a:t>Today Delivery</a:t>
            </a:r>
          </a:p>
          <a:p>
            <a:r>
              <a:rPr lang="en-US" dirty="0" smtClean="0">
                <a:latin typeface="Play" panose="020B0000000000000000" pitchFamily="34" charset="0"/>
              </a:rPr>
              <a:t>B2Cpl</a:t>
            </a:r>
          </a:p>
          <a:p>
            <a:r>
              <a:rPr lang="en-US" dirty="0" err="1" smtClean="0">
                <a:latin typeface="Play" panose="020B0000000000000000" pitchFamily="34" charset="0"/>
              </a:rPr>
              <a:t>Maxipost</a:t>
            </a:r>
            <a:endParaRPr lang="en-US" dirty="0" smtClean="0">
              <a:latin typeface="Play" panose="020B0000000000000000" pitchFamily="34" charset="0"/>
            </a:endParaRPr>
          </a:p>
          <a:p>
            <a:r>
              <a:rPr lang="en-US" dirty="0" smtClean="0">
                <a:latin typeface="Play" panose="020B0000000000000000" pitchFamily="34" charset="0"/>
              </a:rPr>
              <a:t>DPD</a:t>
            </a:r>
          </a:p>
          <a:p>
            <a:r>
              <a:rPr lang="en-US" dirty="0" err="1" smtClean="0">
                <a:latin typeface="Play" panose="020B0000000000000000" pitchFamily="34" charset="0"/>
              </a:rPr>
              <a:t>Boxberry</a:t>
            </a:r>
            <a:endParaRPr lang="en-US" dirty="0" smtClean="0">
              <a:latin typeface="Play" panose="020B0000000000000000" pitchFamily="34" charset="0"/>
            </a:endParaRPr>
          </a:p>
          <a:p>
            <a:r>
              <a:rPr lang="ru-RU" dirty="0" err="1" smtClean="0">
                <a:latin typeface="Play" panose="020B0000000000000000" pitchFamily="34" charset="0"/>
              </a:rPr>
              <a:t>Яндекс.Доставка</a:t>
            </a:r>
            <a:endParaRPr lang="ru-RU" dirty="0" smtClean="0">
              <a:latin typeface="Play" panose="020B0000000000000000" pitchFamily="34" charset="0"/>
            </a:endParaRPr>
          </a:p>
          <a:p>
            <a:r>
              <a:rPr lang="en-US" dirty="0" err="1" smtClean="0">
                <a:latin typeface="Play" panose="020B0000000000000000" pitchFamily="34" charset="0"/>
              </a:rPr>
              <a:t>ApiShip</a:t>
            </a:r>
            <a:endParaRPr lang="ru-RU" dirty="0">
              <a:latin typeface="Play" panose="020B00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3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Play" panose="020B0000000000000000" pitchFamily="34" charset="0"/>
              </a:rPr>
              <a:t>Видимость сайта в регионах</a:t>
            </a:r>
            <a:endParaRPr lang="ru-RU" dirty="0">
              <a:latin typeface="Play" panose="020B0000000000000000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76131"/>
            <a:ext cx="10515600" cy="4351338"/>
          </a:xfrm>
        </p:spPr>
        <p:txBody>
          <a:bodyPr/>
          <a:lstStyle/>
          <a:p>
            <a:r>
              <a:rPr lang="ru-RU" dirty="0" smtClean="0">
                <a:latin typeface="Play" panose="020B0000000000000000" pitchFamily="34" charset="0"/>
              </a:rPr>
              <a:t>Контекстная реклама</a:t>
            </a:r>
          </a:p>
          <a:p>
            <a:r>
              <a:rPr lang="ru-RU" dirty="0" smtClean="0">
                <a:latin typeface="Play" panose="020B0000000000000000" pitchFamily="34" charset="0"/>
              </a:rPr>
              <a:t>Социальные сети</a:t>
            </a:r>
          </a:p>
          <a:p>
            <a:r>
              <a:rPr lang="ru-RU" dirty="0" smtClean="0">
                <a:latin typeface="Play" panose="020B0000000000000000" pitchFamily="34" charset="0"/>
              </a:rPr>
              <a:t>Прайс-</a:t>
            </a:r>
            <a:r>
              <a:rPr lang="ru-RU" dirty="0" err="1" smtClean="0">
                <a:latin typeface="Play" panose="020B0000000000000000" pitchFamily="34" charset="0"/>
              </a:rPr>
              <a:t>агрегаторы</a:t>
            </a:r>
            <a:endParaRPr lang="ru-RU" dirty="0" smtClean="0">
              <a:latin typeface="Play" panose="020B0000000000000000" pitchFamily="34" charset="0"/>
            </a:endParaRPr>
          </a:p>
          <a:p>
            <a:r>
              <a:rPr lang="ru-RU" dirty="0" smtClean="0">
                <a:latin typeface="Play" panose="020B0000000000000000" pitchFamily="34" charset="0"/>
              </a:rPr>
              <a:t>Оптимизация сайта для продвижения в регионах</a:t>
            </a:r>
          </a:p>
          <a:p>
            <a:r>
              <a:rPr lang="ru-RU" dirty="0" smtClean="0">
                <a:latin typeface="Play" panose="020B0000000000000000" pitchFamily="34" charset="0"/>
              </a:rPr>
              <a:t>Прочие</a:t>
            </a:r>
            <a:endParaRPr lang="ru-RU" dirty="0">
              <a:latin typeface="Play" panose="020B00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4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dirty="0" smtClean="0">
                <a:latin typeface="Play" panose="020B0000000000000000" pitchFamily="34" charset="0"/>
              </a:rPr>
              <a:t>Предложение </a:t>
            </a:r>
            <a:r>
              <a:rPr lang="ru-RU" dirty="0" err="1" smtClean="0">
                <a:latin typeface="Play" panose="020B0000000000000000" pitchFamily="34" charset="0"/>
              </a:rPr>
              <a:t>Ипол</a:t>
            </a:r>
            <a:r>
              <a:rPr lang="ru-RU" dirty="0" smtClean="0">
                <a:latin typeface="Play" panose="020B0000000000000000" pitchFamily="34" charset="0"/>
              </a:rPr>
              <a:t> по региональной оптимизации сайта</a:t>
            </a:r>
            <a:endParaRPr lang="ru-RU" dirty="0">
              <a:latin typeface="Play" panose="020B0000000000000000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79985"/>
            <a:ext cx="10515600" cy="2466457"/>
          </a:xfrm>
        </p:spPr>
        <p:txBody>
          <a:bodyPr/>
          <a:lstStyle/>
          <a:p>
            <a:r>
              <a:rPr lang="ru-RU" dirty="0" smtClean="0">
                <a:latin typeface="Play" panose="020B0000000000000000" pitchFamily="34" charset="0"/>
              </a:rPr>
              <a:t>модернизация сайта</a:t>
            </a:r>
          </a:p>
          <a:p>
            <a:r>
              <a:rPr lang="ru-RU" dirty="0" smtClean="0">
                <a:latin typeface="Play" panose="020B0000000000000000" pitchFamily="34" charset="0"/>
              </a:rPr>
              <a:t>выстраивание бизнес-процессов</a:t>
            </a:r>
          </a:p>
          <a:p>
            <a:r>
              <a:rPr lang="ru-RU" dirty="0">
                <a:latin typeface="Play" panose="020B0000000000000000" pitchFamily="34" charset="0"/>
              </a:rPr>
              <a:t>р</a:t>
            </a:r>
            <a:r>
              <a:rPr lang="ru-RU" dirty="0" smtClean="0">
                <a:latin typeface="Play" panose="020B0000000000000000" pitchFamily="34" charset="0"/>
              </a:rPr>
              <a:t>егиональное </a:t>
            </a:r>
            <a:r>
              <a:rPr lang="en-US" dirty="0" smtClean="0">
                <a:latin typeface="Play" panose="020B0000000000000000" pitchFamily="34" charset="0"/>
              </a:rPr>
              <a:t>SEO-</a:t>
            </a:r>
            <a:r>
              <a:rPr lang="ru-RU" dirty="0" smtClean="0">
                <a:latin typeface="Play" panose="020B0000000000000000" pitchFamily="34" charset="0"/>
              </a:rPr>
              <a:t>продвижение</a:t>
            </a:r>
            <a:endParaRPr lang="ru-RU" dirty="0">
              <a:latin typeface="Play" panose="020B00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3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0989"/>
          </a:xfrm>
        </p:spPr>
        <p:txBody>
          <a:bodyPr>
            <a:normAutofit/>
          </a:bodyPr>
          <a:lstStyle/>
          <a:p>
            <a:pPr algn="ctr"/>
            <a:r>
              <a:rPr lang="ru-RU" sz="16600" dirty="0" smtClean="0">
                <a:latin typeface="Play" panose="020B0000000000000000" pitchFamily="34" charset="0"/>
              </a:rPr>
              <a:t>Кейсы</a:t>
            </a:r>
            <a:endParaRPr lang="ru-RU" sz="16600" dirty="0">
              <a:latin typeface="Play" panose="020B00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81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62" y="121298"/>
            <a:ext cx="11135338" cy="6643396"/>
          </a:xfrm>
        </p:spPr>
      </p:pic>
    </p:spTree>
    <p:extLst>
      <p:ext uri="{BB962C8B-B14F-4D97-AF65-F5344CB8AC3E}">
        <p14:creationId xmlns:p14="http://schemas.microsoft.com/office/powerpoint/2010/main" val="154915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0566"/>
          <a:stretch/>
        </p:blipFill>
        <p:spPr>
          <a:xfrm>
            <a:off x="3734578" y="49064"/>
            <a:ext cx="4722843" cy="6808936"/>
          </a:xfrm>
        </p:spPr>
      </p:pic>
    </p:spTree>
    <p:extLst>
      <p:ext uri="{BB962C8B-B14F-4D97-AF65-F5344CB8AC3E}">
        <p14:creationId xmlns:p14="http://schemas.microsoft.com/office/powerpoint/2010/main" val="288776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</TotalTime>
  <Words>100</Words>
  <Application>Microsoft Office PowerPoint</Application>
  <PresentationFormat>Широкоэкранный</PresentationFormat>
  <Paragraphs>42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Play</vt:lpstr>
      <vt:lpstr>Wingdings 3</vt:lpstr>
      <vt:lpstr>Сектор</vt:lpstr>
      <vt:lpstr>Тема Office</vt:lpstr>
      <vt:lpstr> </vt:lpstr>
      <vt:lpstr>Категории типов доставки</vt:lpstr>
      <vt:lpstr>Способы взаимодействия со службой доставки</vt:lpstr>
      <vt:lpstr>Модули служб доставки</vt:lpstr>
      <vt:lpstr>Видимость сайта в регионах</vt:lpstr>
      <vt:lpstr>Предложение Ипол по региональной оптимизации сайта</vt:lpstr>
      <vt:lpstr>Кейсы</vt:lpstr>
      <vt:lpstr>Презентация PowerPoint</vt:lpstr>
      <vt:lpstr>Презентация PowerPoint</vt:lpstr>
      <vt:lpstr>Презентация PowerPoint</vt:lpstr>
      <vt:lpstr>Факторинг</vt:lpstr>
      <vt:lpstr>Контакты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Ипол  Региональное SEO</dc:title>
  <dc:creator>Lena Avdeeva</dc:creator>
  <cp:lastModifiedBy>Lena Avdeeva</cp:lastModifiedBy>
  <cp:revision>30</cp:revision>
  <dcterms:created xsi:type="dcterms:W3CDTF">2015-09-28T15:42:09Z</dcterms:created>
  <dcterms:modified xsi:type="dcterms:W3CDTF">2015-09-29T08:51:32Z</dcterms:modified>
</cp:coreProperties>
</file>