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6" r:id="rId1"/>
    <p:sldMasterId id="2147483887" r:id="rId2"/>
    <p:sldMasterId id="2147483909" r:id="rId3"/>
    <p:sldMasterId id="2147483913" r:id="rId4"/>
    <p:sldMasterId id="2147483923" r:id="rId5"/>
    <p:sldMasterId id="2147483963" r:id="rId6"/>
    <p:sldMasterId id="2147483973" r:id="rId7"/>
    <p:sldMasterId id="2147483991" r:id="rId8"/>
  </p:sldMasterIdLst>
  <p:notesMasterIdLst>
    <p:notesMasterId r:id="rId47"/>
  </p:notesMasterIdLst>
  <p:handoutMasterIdLst>
    <p:handoutMasterId r:id="rId48"/>
  </p:handoutMasterIdLst>
  <p:sldIdLst>
    <p:sldId id="471" r:id="rId9"/>
    <p:sldId id="520" r:id="rId10"/>
    <p:sldId id="492" r:id="rId11"/>
    <p:sldId id="493" r:id="rId12"/>
    <p:sldId id="494" r:id="rId13"/>
    <p:sldId id="496" r:id="rId14"/>
    <p:sldId id="515" r:id="rId15"/>
    <p:sldId id="497" r:id="rId16"/>
    <p:sldId id="512" r:id="rId17"/>
    <p:sldId id="499" r:id="rId18"/>
    <p:sldId id="501" r:id="rId19"/>
    <p:sldId id="513" r:id="rId20"/>
    <p:sldId id="453" r:id="rId21"/>
    <p:sldId id="503" r:id="rId22"/>
    <p:sldId id="484" r:id="rId23"/>
    <p:sldId id="485" r:id="rId24"/>
    <p:sldId id="486" r:id="rId25"/>
    <p:sldId id="487" r:id="rId26"/>
    <p:sldId id="488" r:id="rId27"/>
    <p:sldId id="489" r:id="rId28"/>
    <p:sldId id="490" r:id="rId29"/>
    <p:sldId id="459" r:id="rId30"/>
    <p:sldId id="482" r:id="rId31"/>
    <p:sldId id="505" r:id="rId32"/>
    <p:sldId id="504" r:id="rId33"/>
    <p:sldId id="469" r:id="rId34"/>
    <p:sldId id="483" r:id="rId35"/>
    <p:sldId id="465" r:id="rId36"/>
    <p:sldId id="464" r:id="rId37"/>
    <p:sldId id="470" r:id="rId38"/>
    <p:sldId id="480" r:id="rId39"/>
    <p:sldId id="507" r:id="rId40"/>
    <p:sldId id="516" r:id="rId41"/>
    <p:sldId id="517" r:id="rId42"/>
    <p:sldId id="518" r:id="rId43"/>
    <p:sldId id="519" r:id="rId44"/>
    <p:sldId id="461" r:id="rId45"/>
    <p:sldId id="521" r:id="rId46"/>
  </p:sldIdLst>
  <p:sldSz cx="9144000" cy="6858000" type="screen4x3"/>
  <p:notesSz cx="9928225" cy="6797675"/>
  <p:defaultTextStyle>
    <a:defPPr>
      <a:defRPr lang="de-DE"/>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unden, Patrick" initials="MP" lastIdx="20" clrIdx="0"/>
  <p:cmAuthor id="1" name="Schaefer, Matthias" initials="SM" lastIdx="1" clrIdx="1"/>
  <p:cmAuthor id="2" name="Praktikant02" initials="P" lastIdx="26"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4D2"/>
    <a:srgbClr val="F5AF02"/>
    <a:srgbClr val="FF9900"/>
    <a:srgbClr val="D9D9D9"/>
    <a:srgbClr val="796E65"/>
    <a:srgbClr val="746A5C"/>
    <a:srgbClr val="E9E9E8"/>
    <a:srgbClr val="019ECD"/>
    <a:srgbClr val="BFB8AE"/>
    <a:srgbClr val="86B8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74" autoAdjust="0"/>
    <p:restoredTop sz="79218" autoAdjust="0"/>
  </p:normalViewPr>
  <p:slideViewPr>
    <p:cSldViewPr>
      <p:cViewPr varScale="1">
        <p:scale>
          <a:sx n="70" d="100"/>
          <a:sy n="70" d="100"/>
        </p:scale>
        <p:origin x="-1320" y="-96"/>
      </p:cViewPr>
      <p:guideLst>
        <p:guide orient="horz" pos="2160"/>
        <p:guide pos="3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5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commentAuthors" Target="commen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2551120859197897E-3"/>
          <c:y val="0.10293601924105729"/>
          <c:w val="0.96464572843465402"/>
          <c:h val="0.82503457136679303"/>
        </c:manualLayout>
      </c:layout>
      <c:lineChart>
        <c:grouping val="standard"/>
        <c:varyColors val="0"/>
        <c:ser>
          <c:idx val="0"/>
          <c:order val="0"/>
          <c:tx>
            <c:strRef>
              <c:f>Sheet1!$B$2</c:f>
              <c:strCache>
                <c:ptCount val="1"/>
                <c:pt idx="0">
                  <c:v>Series 1</c:v>
                </c:pt>
              </c:strCache>
            </c:strRef>
          </c:tx>
          <c:spPr>
            <a:ln w="38100" cmpd="sng">
              <a:solidFill>
                <a:srgbClr val="0064D2"/>
              </a:solidFill>
              <a:prstDash val="solid"/>
            </a:ln>
          </c:spPr>
          <c:marker>
            <c:symbol val="none"/>
          </c:marker>
          <c:dPt>
            <c:idx val="3"/>
            <c:bubble3D val="0"/>
          </c:dPt>
          <c:dPt>
            <c:idx val="10"/>
            <c:bubble3D val="0"/>
          </c:dPt>
          <c:dPt>
            <c:idx val="11"/>
            <c:bubble3D val="0"/>
          </c:dPt>
          <c:cat>
            <c:strRef>
              <c:f>Sheet1!$A$3:$A$19</c:f>
              <c:strCache>
                <c:ptCount val="17"/>
                <c:pt idx="0">
                  <c:v>Q1 10</c:v>
                </c:pt>
                <c:pt idx="1">
                  <c:v>Q2 10</c:v>
                </c:pt>
                <c:pt idx="2">
                  <c:v>Q3 10</c:v>
                </c:pt>
                <c:pt idx="3">
                  <c:v>Q4 10</c:v>
                </c:pt>
                <c:pt idx="4">
                  <c:v>Q1 11</c:v>
                </c:pt>
                <c:pt idx="5">
                  <c:v>Q2 11</c:v>
                </c:pt>
                <c:pt idx="6">
                  <c:v>Q3 11</c:v>
                </c:pt>
                <c:pt idx="7">
                  <c:v>Q4 11</c:v>
                </c:pt>
                <c:pt idx="8">
                  <c:v>Q1 12 </c:v>
                </c:pt>
                <c:pt idx="9">
                  <c:v>Q2 12</c:v>
                </c:pt>
                <c:pt idx="10">
                  <c:v>Q3 12</c:v>
                </c:pt>
                <c:pt idx="11">
                  <c:v>Q4 12</c:v>
                </c:pt>
                <c:pt idx="12">
                  <c:v>Q1 13</c:v>
                </c:pt>
                <c:pt idx="13">
                  <c:v>Q2 13</c:v>
                </c:pt>
                <c:pt idx="14">
                  <c:v>Q3 13</c:v>
                </c:pt>
                <c:pt idx="15">
                  <c:v>Q4 13</c:v>
                </c:pt>
                <c:pt idx="16">
                  <c:v>Q1 14</c:v>
                </c:pt>
              </c:strCache>
            </c:strRef>
          </c:cat>
          <c:val>
            <c:numRef>
              <c:f>Sheet1!$B$3:$B$19</c:f>
              <c:numCache>
                <c:formatCode>0%</c:formatCode>
                <c:ptCount val="17"/>
                <c:pt idx="0">
                  <c:v>6.4851740841077365E-2</c:v>
                </c:pt>
                <c:pt idx="1">
                  <c:v>2.4166759058707132E-2</c:v>
                </c:pt>
                <c:pt idx="2">
                  <c:v>1.9874874433572609E-2</c:v>
                </c:pt>
                <c:pt idx="3">
                  <c:v>5.3132212180309502E-2</c:v>
                </c:pt>
                <c:pt idx="4">
                  <c:v>9.7652411226120783E-2</c:v>
                </c:pt>
                <c:pt idx="5">
                  <c:v>0.14334506528937663</c:v>
                </c:pt>
                <c:pt idx="6">
                  <c:v>0.14040816326530603</c:v>
                </c:pt>
                <c:pt idx="7">
                  <c:v>0.10267247406632363</c:v>
                </c:pt>
                <c:pt idx="8">
                  <c:v>0.13055578566232695</c:v>
                </c:pt>
                <c:pt idx="9">
                  <c:v>0.13677360084152967</c:v>
                </c:pt>
                <c:pt idx="10">
                  <c:v>0.1594845049570508</c:v>
                </c:pt>
                <c:pt idx="11" formatCode="#,#00%">
                  <c:v>0.19182329942017251</c:v>
                </c:pt>
                <c:pt idx="12">
                  <c:v>0.16</c:v>
                </c:pt>
                <c:pt idx="13">
                  <c:v>0.17</c:v>
                </c:pt>
                <c:pt idx="14">
                  <c:v>0.15</c:v>
                </c:pt>
                <c:pt idx="15">
                  <c:v>0.14000000000000001</c:v>
                </c:pt>
                <c:pt idx="16">
                  <c:v>0.11</c:v>
                </c:pt>
              </c:numCache>
            </c:numRef>
          </c:val>
          <c:smooth val="1"/>
        </c:ser>
        <c:ser>
          <c:idx val="2"/>
          <c:order val="1"/>
          <c:tx>
            <c:strRef>
              <c:f>Sheet1!$C$2</c:f>
              <c:strCache>
                <c:ptCount val="1"/>
                <c:pt idx="0">
                  <c:v>Series 3</c:v>
                </c:pt>
              </c:strCache>
            </c:strRef>
          </c:tx>
          <c:spPr>
            <a:ln w="38100" cmpd="sng">
              <a:solidFill>
                <a:srgbClr val="BFB8AF"/>
              </a:solidFill>
              <a:prstDash val="solid"/>
            </a:ln>
          </c:spPr>
          <c:marker>
            <c:symbol val="none"/>
          </c:marker>
          <c:dPt>
            <c:idx val="3"/>
            <c:bubble3D val="0"/>
          </c:dPt>
          <c:dPt>
            <c:idx val="10"/>
            <c:bubble3D val="0"/>
          </c:dPt>
          <c:dPt>
            <c:idx val="11"/>
            <c:bubble3D val="0"/>
          </c:dPt>
          <c:cat>
            <c:strRef>
              <c:f>Sheet1!$A$3:$A$19</c:f>
              <c:strCache>
                <c:ptCount val="17"/>
                <c:pt idx="0">
                  <c:v>Q1 10</c:v>
                </c:pt>
                <c:pt idx="1">
                  <c:v>Q2 10</c:v>
                </c:pt>
                <c:pt idx="2">
                  <c:v>Q3 10</c:v>
                </c:pt>
                <c:pt idx="3">
                  <c:v>Q4 10</c:v>
                </c:pt>
                <c:pt idx="4">
                  <c:v>Q1 11</c:v>
                </c:pt>
                <c:pt idx="5">
                  <c:v>Q2 11</c:v>
                </c:pt>
                <c:pt idx="6">
                  <c:v>Q3 11</c:v>
                </c:pt>
                <c:pt idx="7">
                  <c:v>Q4 11</c:v>
                </c:pt>
                <c:pt idx="8">
                  <c:v>Q1 12 </c:v>
                </c:pt>
                <c:pt idx="9">
                  <c:v>Q2 12</c:v>
                </c:pt>
                <c:pt idx="10">
                  <c:v>Q3 12</c:v>
                </c:pt>
                <c:pt idx="11">
                  <c:v>Q4 12</c:v>
                </c:pt>
                <c:pt idx="12">
                  <c:v>Q1 13</c:v>
                </c:pt>
                <c:pt idx="13">
                  <c:v>Q2 13</c:v>
                </c:pt>
                <c:pt idx="14">
                  <c:v>Q3 13</c:v>
                </c:pt>
                <c:pt idx="15">
                  <c:v>Q4 13</c:v>
                </c:pt>
                <c:pt idx="16">
                  <c:v>Q1 14</c:v>
                </c:pt>
              </c:strCache>
            </c:strRef>
          </c:cat>
          <c:val>
            <c:numRef>
              <c:f>Sheet1!$C$3:$C$19</c:f>
              <c:numCache>
                <c:formatCode>0%</c:formatCode>
                <c:ptCount val="17"/>
                <c:pt idx="0">
                  <c:v>9.5167466612041896E-2</c:v>
                </c:pt>
                <c:pt idx="1">
                  <c:v>9.1897248015985866E-2</c:v>
                </c:pt>
                <c:pt idx="2">
                  <c:v>8.7355917106577197E-2</c:v>
                </c:pt>
                <c:pt idx="3">
                  <c:v>0.11234960682468431</c:v>
                </c:pt>
                <c:pt idx="4">
                  <c:v>0.11823116395077427</c:v>
                </c:pt>
                <c:pt idx="5">
                  <c:v>0.13840823318145223</c:v>
                </c:pt>
                <c:pt idx="6">
                  <c:v>0.12992754384730887</c:v>
                </c:pt>
                <c:pt idx="7">
                  <c:v>0.14427820893724341</c:v>
                </c:pt>
                <c:pt idx="8">
                  <c:v>0.16526669341761746</c:v>
                </c:pt>
                <c:pt idx="9">
                  <c:v>0.15072323950514943</c:v>
                </c:pt>
                <c:pt idx="10">
                  <c:v>0.15499111460297721</c:v>
                </c:pt>
                <c:pt idx="11">
                  <c:v>0.14250845726749128</c:v>
                </c:pt>
                <c:pt idx="12">
                  <c:v>0.13</c:v>
                </c:pt>
                <c:pt idx="13">
                  <c:v>0.16</c:v>
                </c:pt>
                <c:pt idx="14">
                  <c:v>0.13</c:v>
                </c:pt>
                <c:pt idx="15">
                  <c:v>0.14000000000000001</c:v>
                </c:pt>
                <c:pt idx="16">
                  <c:v>0.12</c:v>
                </c:pt>
              </c:numCache>
            </c:numRef>
          </c:val>
          <c:smooth val="1"/>
        </c:ser>
        <c:ser>
          <c:idx val="1"/>
          <c:order val="2"/>
          <c:tx>
            <c:strRef>
              <c:f>Sheet1!$D$2</c:f>
              <c:strCache>
                <c:ptCount val="1"/>
                <c:pt idx="0">
                  <c:v>Series 4</c:v>
                </c:pt>
              </c:strCache>
            </c:strRef>
          </c:tx>
          <c:spPr>
            <a:ln w="38100" cmpd="sng">
              <a:solidFill>
                <a:srgbClr val="86B817"/>
              </a:solidFill>
            </a:ln>
          </c:spPr>
          <c:marker>
            <c:symbol val="none"/>
          </c:marker>
          <c:cat>
            <c:strRef>
              <c:f>Sheet1!$A$3:$A$19</c:f>
              <c:strCache>
                <c:ptCount val="17"/>
                <c:pt idx="0">
                  <c:v>Q1 10</c:v>
                </c:pt>
                <c:pt idx="1">
                  <c:v>Q2 10</c:v>
                </c:pt>
                <c:pt idx="2">
                  <c:v>Q3 10</c:v>
                </c:pt>
                <c:pt idx="3">
                  <c:v>Q4 10</c:v>
                </c:pt>
                <c:pt idx="4">
                  <c:v>Q1 11</c:v>
                </c:pt>
                <c:pt idx="5">
                  <c:v>Q2 11</c:v>
                </c:pt>
                <c:pt idx="6">
                  <c:v>Q3 11</c:v>
                </c:pt>
                <c:pt idx="7">
                  <c:v>Q4 11</c:v>
                </c:pt>
                <c:pt idx="8">
                  <c:v>Q1 12 </c:v>
                </c:pt>
                <c:pt idx="9">
                  <c:v>Q2 12</c:v>
                </c:pt>
                <c:pt idx="10">
                  <c:v>Q3 12</c:v>
                </c:pt>
                <c:pt idx="11">
                  <c:v>Q4 12</c:v>
                </c:pt>
                <c:pt idx="12">
                  <c:v>Q1 13</c:v>
                </c:pt>
                <c:pt idx="13">
                  <c:v>Q2 13</c:v>
                </c:pt>
                <c:pt idx="14">
                  <c:v>Q3 13</c:v>
                </c:pt>
                <c:pt idx="15">
                  <c:v>Q4 13</c:v>
                </c:pt>
                <c:pt idx="16">
                  <c:v>Q1 14</c:v>
                </c:pt>
              </c:strCache>
            </c:strRef>
          </c:cat>
          <c:val>
            <c:numRef>
              <c:f>Sheet1!$D$3:$D$19</c:f>
              <c:numCache>
                <c:formatCode>#,#00%</c:formatCode>
                <c:ptCount val="17"/>
                <c:pt idx="0">
                  <c:v>0.13300000000000001</c:v>
                </c:pt>
                <c:pt idx="1">
                  <c:v>7.2999999999999995E-2</c:v>
                </c:pt>
                <c:pt idx="2">
                  <c:v>9.1999999999999998E-2</c:v>
                </c:pt>
                <c:pt idx="3">
                  <c:v>0.123</c:v>
                </c:pt>
                <c:pt idx="4">
                  <c:v>0.16400000000000001</c:v>
                </c:pt>
                <c:pt idx="5">
                  <c:v>0.23200000000000001</c:v>
                </c:pt>
                <c:pt idx="6">
                  <c:v>0.23799999999999999</c:v>
                </c:pt>
                <c:pt idx="7">
                  <c:v>0.19800000000000001</c:v>
                </c:pt>
                <c:pt idx="8">
                  <c:v>0.219</c:v>
                </c:pt>
                <c:pt idx="9">
                  <c:v>0.20100000000000001</c:v>
                </c:pt>
                <c:pt idx="10">
                  <c:v>0.23699999999999999</c:v>
                </c:pt>
                <c:pt idx="11">
                  <c:v>0.19800000000000001</c:v>
                </c:pt>
                <c:pt idx="12">
                  <c:v>0.17</c:v>
                </c:pt>
                <c:pt idx="13">
                  <c:v>0.22</c:v>
                </c:pt>
                <c:pt idx="14">
                  <c:v>0.17</c:v>
                </c:pt>
                <c:pt idx="15">
                  <c:v>0.2</c:v>
                </c:pt>
                <c:pt idx="16">
                  <c:v>0.17</c:v>
                </c:pt>
              </c:numCache>
            </c:numRef>
          </c:val>
          <c:smooth val="1"/>
        </c:ser>
        <c:dLbls>
          <c:showLegendKey val="0"/>
          <c:showVal val="0"/>
          <c:showCatName val="0"/>
          <c:showSerName val="0"/>
          <c:showPercent val="0"/>
          <c:showBubbleSize val="0"/>
        </c:dLbls>
        <c:marker val="1"/>
        <c:smooth val="0"/>
        <c:axId val="13028736"/>
        <c:axId val="15144064"/>
      </c:lineChart>
      <c:catAx>
        <c:axId val="13028736"/>
        <c:scaling>
          <c:orientation val="minMax"/>
        </c:scaling>
        <c:delete val="0"/>
        <c:axPos val="b"/>
        <c:numFmt formatCode="General" sourceLinked="0"/>
        <c:majorTickMark val="none"/>
        <c:minorTickMark val="none"/>
        <c:tickLblPos val="nextTo"/>
        <c:spPr>
          <a:ln w="3175">
            <a:solidFill>
              <a:sysClr val="window" lastClr="FFFFFF">
                <a:lumMod val="75000"/>
              </a:sysClr>
            </a:solidFill>
          </a:ln>
        </c:spPr>
        <c:txPr>
          <a:bodyPr/>
          <a:lstStyle/>
          <a:p>
            <a:pPr>
              <a:defRPr sz="1000" b="0">
                <a:solidFill>
                  <a:schemeClr val="tx1"/>
                </a:solidFill>
              </a:defRPr>
            </a:pPr>
            <a:endParaRPr lang="en-US"/>
          </a:p>
        </c:txPr>
        <c:crossAx val="15144064"/>
        <c:crosses val="autoZero"/>
        <c:auto val="1"/>
        <c:lblAlgn val="ctr"/>
        <c:lblOffset val="100"/>
        <c:tickLblSkip val="1"/>
        <c:noMultiLvlLbl val="0"/>
      </c:catAx>
      <c:valAx>
        <c:axId val="15144064"/>
        <c:scaling>
          <c:orientation val="minMax"/>
        </c:scaling>
        <c:delete val="1"/>
        <c:axPos val="l"/>
        <c:majorGridlines>
          <c:spPr>
            <a:ln>
              <a:noFill/>
            </a:ln>
          </c:spPr>
        </c:majorGridlines>
        <c:numFmt formatCode="0%" sourceLinked="1"/>
        <c:majorTickMark val="out"/>
        <c:minorTickMark val="none"/>
        <c:tickLblPos val="nextTo"/>
        <c:crossAx val="13028736"/>
        <c:crosses val="autoZero"/>
        <c:crossBetween val="between"/>
        <c:majorUnit val="0.02"/>
        <c:minorUnit val="4.0000000000000096E-3"/>
      </c:valAx>
      <c:spPr>
        <a:noFill/>
        <a:ln w="25400">
          <a:noFill/>
        </a:ln>
      </c:spPr>
    </c:plotArea>
    <c:plotVisOnly val="1"/>
    <c:dispBlanksAs val="gap"/>
    <c:showDLblsOverMax val="0"/>
  </c:chart>
  <c:spPr>
    <a:noFill/>
    <a:ln>
      <a:noFill/>
    </a:ln>
  </c:spPr>
  <c:txPr>
    <a:bodyPr/>
    <a:lstStyle/>
    <a:p>
      <a:pPr>
        <a:defRPr sz="1800"/>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38B81E-E171-134A-9205-B70DACE6346A}" type="doc">
      <dgm:prSet loTypeId="urn:microsoft.com/office/officeart/2005/8/layout/arrow2" loCatId="" qsTypeId="urn:microsoft.com/office/officeart/2005/8/quickstyle/simple4" qsCatId="simple" csTypeId="urn:microsoft.com/office/officeart/2005/8/colors/accent1_2" csCatId="accent1" phldr="1"/>
      <dgm:spPr/>
    </dgm:pt>
    <dgm:pt modelId="{D0C7ACDB-E0A4-FE40-8912-CDC211A93D67}">
      <dgm:prSet phldrT="[Text]" custT="1"/>
      <dgm:spPr/>
      <dgm:t>
        <a:bodyPr/>
        <a:lstStyle/>
        <a:p>
          <a:r>
            <a:rPr lang="ru-RU" sz="1600" b="1" dirty="0" smtClean="0"/>
            <a:t>2</a:t>
          </a:r>
          <a:r>
            <a:rPr lang="en-US" sz="1600" b="1" dirty="0" smtClean="0"/>
            <a:t>. </a:t>
          </a:r>
          <a:r>
            <a:rPr lang="ru-RU" sz="1600" b="1" dirty="0" smtClean="0"/>
            <a:t>Открыть аккаунт </a:t>
          </a:r>
          <a:r>
            <a:rPr lang="en-US" sz="1600" b="1" dirty="0" smtClean="0"/>
            <a:t>PayPal:</a:t>
          </a:r>
        </a:p>
        <a:p>
          <a:r>
            <a:rPr lang="en-US" sz="1600" b="0" dirty="0" smtClean="0"/>
            <a:t>- </a:t>
          </a:r>
          <a:r>
            <a:rPr lang="ru-RU" sz="1600" b="0" dirty="0" smtClean="0"/>
            <a:t>Корпоративный</a:t>
          </a:r>
          <a:r>
            <a:rPr lang="en-US" sz="1600" b="0" dirty="0" smtClean="0"/>
            <a:t> </a:t>
          </a:r>
          <a:r>
            <a:rPr lang="ru-RU" sz="1600" b="1" dirty="0" smtClean="0"/>
            <a:t>!</a:t>
          </a:r>
        </a:p>
        <a:p>
          <a:r>
            <a:rPr lang="ru-RU" sz="1600" b="0" dirty="0" smtClean="0"/>
            <a:t>- Проверен </a:t>
          </a:r>
          <a:r>
            <a:rPr lang="en-US" sz="1600" b="1" dirty="0" smtClean="0"/>
            <a:t>!</a:t>
          </a:r>
          <a:endParaRPr lang="ru-RU" sz="1600" b="1" dirty="0" smtClean="0"/>
        </a:p>
        <a:p>
          <a:r>
            <a:rPr lang="ru-RU" sz="1600" b="0" dirty="0" smtClean="0"/>
            <a:t>- Нет ограничений</a:t>
          </a:r>
          <a:endParaRPr lang="en-US" sz="1600" b="1" dirty="0"/>
        </a:p>
      </dgm:t>
    </dgm:pt>
    <dgm:pt modelId="{4E295D66-E07C-2B4B-9C42-E10F80BD710C}" type="parTrans" cxnId="{E7AFC474-2440-7A40-8BAB-2072BE5E0E9A}">
      <dgm:prSet/>
      <dgm:spPr/>
      <dgm:t>
        <a:bodyPr/>
        <a:lstStyle/>
        <a:p>
          <a:endParaRPr lang="en-US"/>
        </a:p>
      </dgm:t>
    </dgm:pt>
    <dgm:pt modelId="{1A1F6B36-6146-4A44-B92D-76A1E45BE436}" type="sibTrans" cxnId="{E7AFC474-2440-7A40-8BAB-2072BE5E0E9A}">
      <dgm:prSet/>
      <dgm:spPr/>
      <dgm:t>
        <a:bodyPr/>
        <a:lstStyle/>
        <a:p>
          <a:endParaRPr lang="en-US"/>
        </a:p>
      </dgm:t>
    </dgm:pt>
    <dgm:pt modelId="{67C8C80A-9484-4A43-B998-15C98ABDBE1A}">
      <dgm:prSet phldrT="[Text]" custT="1"/>
      <dgm:spPr/>
      <dgm:t>
        <a:bodyPr/>
        <a:lstStyle/>
        <a:p>
          <a:r>
            <a:rPr lang="ru-RU" sz="1600" b="1" dirty="0" smtClean="0"/>
            <a:t>1</a:t>
          </a:r>
          <a:r>
            <a:rPr lang="en-US" sz="1600" b="1" dirty="0" smtClean="0"/>
            <a:t>. </a:t>
          </a:r>
          <a:r>
            <a:rPr lang="ru-RU" sz="1600" b="1" dirty="0" smtClean="0">
              <a:solidFill>
                <a:schemeClr val="tx1"/>
              </a:solidFill>
            </a:rPr>
            <a:t>Открыть </a:t>
          </a:r>
          <a:r>
            <a:rPr lang="ru-RU" sz="1600" b="1" dirty="0" smtClean="0">
              <a:solidFill>
                <a:srgbClr val="FF0000"/>
              </a:solidFill>
            </a:rPr>
            <a:t>НОВЫЙ </a:t>
          </a:r>
          <a:r>
            <a:rPr lang="en-US" sz="1600" b="1" dirty="0" smtClean="0">
              <a:solidFill>
                <a:srgbClr val="FF0000"/>
              </a:solidFill>
            </a:rPr>
            <a:t>eBay </a:t>
          </a:r>
          <a:r>
            <a:rPr lang="ru-RU" sz="1600" b="1" dirty="0" smtClean="0">
              <a:solidFill>
                <a:srgbClr val="FF0000"/>
              </a:solidFill>
            </a:rPr>
            <a:t>аккаунт </a:t>
          </a:r>
          <a:r>
            <a:rPr lang="ru-RU" sz="1600" b="0" dirty="0" smtClean="0">
              <a:solidFill>
                <a:schemeClr val="tx1"/>
              </a:solidFill>
            </a:rPr>
            <a:t>и связать его с </a:t>
          </a:r>
          <a:r>
            <a:rPr lang="en-US" sz="1600" b="0" dirty="0" smtClean="0">
              <a:solidFill>
                <a:schemeClr val="tx1"/>
              </a:solidFill>
            </a:rPr>
            <a:t>PayPal</a:t>
          </a:r>
          <a:endParaRPr lang="en-US" sz="1600" b="0" dirty="0">
            <a:solidFill>
              <a:schemeClr val="tx1"/>
            </a:solidFill>
          </a:endParaRPr>
        </a:p>
      </dgm:t>
    </dgm:pt>
    <dgm:pt modelId="{F202DA20-5615-434A-8C5A-8E08B8383CE8}" type="parTrans" cxnId="{C541E796-43B2-8C42-8EF6-D1BF2BB1F2CE}">
      <dgm:prSet/>
      <dgm:spPr/>
      <dgm:t>
        <a:bodyPr/>
        <a:lstStyle/>
        <a:p>
          <a:endParaRPr lang="en-US"/>
        </a:p>
      </dgm:t>
    </dgm:pt>
    <dgm:pt modelId="{95A667AA-00A0-2F4E-950B-675B7303A1DB}" type="sibTrans" cxnId="{C541E796-43B2-8C42-8EF6-D1BF2BB1F2CE}">
      <dgm:prSet/>
      <dgm:spPr/>
      <dgm:t>
        <a:bodyPr/>
        <a:lstStyle/>
        <a:p>
          <a:endParaRPr lang="en-US"/>
        </a:p>
      </dgm:t>
    </dgm:pt>
    <dgm:pt modelId="{007D1418-1DD2-4344-972D-D555CBA9FDFE}">
      <dgm:prSet phldrT="[Text]" custT="1"/>
      <dgm:spPr/>
      <dgm:t>
        <a:bodyPr/>
        <a:lstStyle/>
        <a:p>
          <a:r>
            <a:rPr lang="en-US" sz="1600" b="1" dirty="0" smtClean="0">
              <a:solidFill>
                <a:schemeClr val="tx1"/>
              </a:solidFill>
            </a:rPr>
            <a:t>3. </a:t>
          </a:r>
          <a:r>
            <a:rPr lang="ru-RU" sz="1600" b="1" dirty="0" smtClean="0">
              <a:solidFill>
                <a:schemeClr val="tx1"/>
              </a:solidFill>
            </a:rPr>
            <a:t>Подтвердить учетную запись для продаж в России на сайте </a:t>
          </a:r>
          <a:r>
            <a:rPr lang="en-US" sz="1600" b="1" dirty="0" smtClean="0">
              <a:solidFill>
                <a:schemeClr val="tx1"/>
              </a:solidFill>
            </a:rPr>
            <a:t>eBay c </a:t>
          </a:r>
          <a:r>
            <a:rPr lang="ru-RU" sz="1600" b="1" dirty="0" smtClean="0">
              <a:solidFill>
                <a:schemeClr val="tx1"/>
              </a:solidFill>
            </a:rPr>
            <a:t>помощью ИНН</a:t>
          </a:r>
          <a:endParaRPr lang="en-US" sz="1600" b="1" dirty="0">
            <a:solidFill>
              <a:schemeClr val="tx1"/>
            </a:solidFill>
          </a:endParaRPr>
        </a:p>
      </dgm:t>
    </dgm:pt>
    <dgm:pt modelId="{CF6A0220-4AEB-BF41-A9D4-013C7094FBD5}" type="parTrans" cxnId="{B3EBCCB0-BBF7-EE46-923A-FCB5E733F431}">
      <dgm:prSet/>
      <dgm:spPr/>
      <dgm:t>
        <a:bodyPr/>
        <a:lstStyle/>
        <a:p>
          <a:endParaRPr lang="en-US"/>
        </a:p>
      </dgm:t>
    </dgm:pt>
    <dgm:pt modelId="{7C3D58AC-44D8-CD41-ABE1-B33DE6053C26}" type="sibTrans" cxnId="{B3EBCCB0-BBF7-EE46-923A-FCB5E733F431}">
      <dgm:prSet/>
      <dgm:spPr/>
      <dgm:t>
        <a:bodyPr/>
        <a:lstStyle/>
        <a:p>
          <a:endParaRPr lang="en-US"/>
        </a:p>
      </dgm:t>
    </dgm:pt>
    <dgm:pt modelId="{1AD14DA3-5F21-CA49-A2E9-01E1286A5BC1}" type="pres">
      <dgm:prSet presAssocID="{ED38B81E-E171-134A-9205-B70DACE6346A}" presName="arrowDiagram" presStyleCnt="0">
        <dgm:presLayoutVars>
          <dgm:chMax val="5"/>
          <dgm:dir/>
          <dgm:resizeHandles val="exact"/>
        </dgm:presLayoutVars>
      </dgm:prSet>
      <dgm:spPr/>
    </dgm:pt>
    <dgm:pt modelId="{CA28FBBC-B15D-2146-B412-64B2FC978340}" type="pres">
      <dgm:prSet presAssocID="{ED38B81E-E171-134A-9205-B70DACE6346A}" presName="arrow" presStyleLbl="bgShp" presStyleIdx="0" presStyleCnt="1"/>
      <dgm:spPr>
        <a:solidFill>
          <a:srgbClr val="00B050"/>
        </a:solidFill>
      </dgm:spPr>
    </dgm:pt>
    <dgm:pt modelId="{88CDBB8A-C3D6-FF4E-B274-47198E387479}" type="pres">
      <dgm:prSet presAssocID="{ED38B81E-E171-134A-9205-B70DACE6346A}" presName="arrowDiagram3" presStyleCnt="0"/>
      <dgm:spPr/>
    </dgm:pt>
    <dgm:pt modelId="{D10F5FF3-A870-4170-A4DA-34EFD533356F}" type="pres">
      <dgm:prSet presAssocID="{67C8C80A-9484-4A43-B998-15C98ABDBE1A}" presName="bullet3a" presStyleLbl="node1" presStyleIdx="0" presStyleCnt="3"/>
      <dgm:spPr/>
    </dgm:pt>
    <dgm:pt modelId="{8DED0342-E187-439C-A8AD-607B635787C2}" type="pres">
      <dgm:prSet presAssocID="{67C8C80A-9484-4A43-B998-15C98ABDBE1A}" presName="textBox3a" presStyleLbl="revTx" presStyleIdx="0" presStyleCnt="3" custScaleY="79289" custLinFactNeighborX="3343" custLinFactNeighborY="4753">
        <dgm:presLayoutVars>
          <dgm:bulletEnabled val="1"/>
        </dgm:presLayoutVars>
      </dgm:prSet>
      <dgm:spPr/>
      <dgm:t>
        <a:bodyPr/>
        <a:lstStyle/>
        <a:p>
          <a:endParaRPr lang="en-US"/>
        </a:p>
      </dgm:t>
    </dgm:pt>
    <dgm:pt modelId="{7FF1AF3F-F520-410B-AF69-267BCD814CD6}" type="pres">
      <dgm:prSet presAssocID="{D0C7ACDB-E0A4-FE40-8912-CDC211A93D67}" presName="bullet3b" presStyleLbl="node1" presStyleIdx="1" presStyleCnt="3"/>
      <dgm:spPr/>
    </dgm:pt>
    <dgm:pt modelId="{E8887D3F-C020-4EC9-A859-52EB04644ACC}" type="pres">
      <dgm:prSet presAssocID="{D0C7ACDB-E0A4-FE40-8912-CDC211A93D67}" presName="textBox3b" presStyleLbl="revTx" presStyleIdx="1" presStyleCnt="3" custScaleX="133515" custScaleY="60730" custLinFactNeighborX="14543" custLinFactNeighborY="-5726">
        <dgm:presLayoutVars>
          <dgm:bulletEnabled val="1"/>
        </dgm:presLayoutVars>
      </dgm:prSet>
      <dgm:spPr/>
      <dgm:t>
        <a:bodyPr/>
        <a:lstStyle/>
        <a:p>
          <a:endParaRPr lang="en-US"/>
        </a:p>
      </dgm:t>
    </dgm:pt>
    <dgm:pt modelId="{FE49DE5A-8AE2-B048-998F-876E5BCB8B58}" type="pres">
      <dgm:prSet presAssocID="{007D1418-1DD2-4344-972D-D555CBA9FDFE}" presName="bullet3c" presStyleLbl="node1" presStyleIdx="2" presStyleCnt="3"/>
      <dgm:spPr>
        <a:solidFill>
          <a:srgbClr val="FF9900"/>
        </a:solidFill>
      </dgm:spPr>
      <dgm:extLst>
        <a:ext uri="{E40237B7-FDA0-4F09-8148-C483321AD2D9}">
          <dgm14:cNvPr xmlns:dgm14="http://schemas.microsoft.com/office/drawing/2010/diagram" id="0" name="" title="1"/>
        </a:ext>
      </dgm:extLst>
    </dgm:pt>
    <dgm:pt modelId="{73A98946-386F-7847-8D77-6CB74403629E}" type="pres">
      <dgm:prSet presAssocID="{007D1418-1DD2-4344-972D-D555CBA9FDFE}" presName="textBox3c" presStyleLbl="revTx" presStyleIdx="2" presStyleCnt="3" custScaleX="157398" custScaleY="27724" custLinFactNeighborX="50765" custLinFactNeighborY="-8956">
        <dgm:presLayoutVars>
          <dgm:bulletEnabled val="1"/>
        </dgm:presLayoutVars>
      </dgm:prSet>
      <dgm:spPr/>
      <dgm:t>
        <a:bodyPr/>
        <a:lstStyle/>
        <a:p>
          <a:endParaRPr lang="en-US"/>
        </a:p>
      </dgm:t>
    </dgm:pt>
  </dgm:ptLst>
  <dgm:cxnLst>
    <dgm:cxn modelId="{93684BC9-F998-48CB-AA9F-761DE773BFFB}" type="presOf" srcId="{007D1418-1DD2-4344-972D-D555CBA9FDFE}" destId="{73A98946-386F-7847-8D77-6CB74403629E}" srcOrd="0" destOrd="0" presId="urn:microsoft.com/office/officeart/2005/8/layout/arrow2"/>
    <dgm:cxn modelId="{C541E796-43B2-8C42-8EF6-D1BF2BB1F2CE}" srcId="{ED38B81E-E171-134A-9205-B70DACE6346A}" destId="{67C8C80A-9484-4A43-B998-15C98ABDBE1A}" srcOrd="0" destOrd="0" parTransId="{F202DA20-5615-434A-8C5A-8E08B8383CE8}" sibTransId="{95A667AA-00A0-2F4E-950B-675B7303A1DB}"/>
    <dgm:cxn modelId="{E7AFC474-2440-7A40-8BAB-2072BE5E0E9A}" srcId="{ED38B81E-E171-134A-9205-B70DACE6346A}" destId="{D0C7ACDB-E0A4-FE40-8912-CDC211A93D67}" srcOrd="1" destOrd="0" parTransId="{4E295D66-E07C-2B4B-9C42-E10F80BD710C}" sibTransId="{1A1F6B36-6146-4A44-B92D-76A1E45BE436}"/>
    <dgm:cxn modelId="{C3998491-B945-421D-B011-CE0B53C5A23E}" type="presOf" srcId="{D0C7ACDB-E0A4-FE40-8912-CDC211A93D67}" destId="{E8887D3F-C020-4EC9-A859-52EB04644ACC}" srcOrd="0" destOrd="0" presId="urn:microsoft.com/office/officeart/2005/8/layout/arrow2"/>
    <dgm:cxn modelId="{D9A128B7-BF89-4955-BDA3-1DDAF889F606}" type="presOf" srcId="{ED38B81E-E171-134A-9205-B70DACE6346A}" destId="{1AD14DA3-5F21-CA49-A2E9-01E1286A5BC1}" srcOrd="0" destOrd="0" presId="urn:microsoft.com/office/officeart/2005/8/layout/arrow2"/>
    <dgm:cxn modelId="{587F2C7C-3051-4AD8-ADCA-B960E04B3EE9}" type="presOf" srcId="{67C8C80A-9484-4A43-B998-15C98ABDBE1A}" destId="{8DED0342-E187-439C-A8AD-607B635787C2}" srcOrd="0" destOrd="0" presId="urn:microsoft.com/office/officeart/2005/8/layout/arrow2"/>
    <dgm:cxn modelId="{B3EBCCB0-BBF7-EE46-923A-FCB5E733F431}" srcId="{ED38B81E-E171-134A-9205-B70DACE6346A}" destId="{007D1418-1DD2-4344-972D-D555CBA9FDFE}" srcOrd="2" destOrd="0" parTransId="{CF6A0220-4AEB-BF41-A9D4-013C7094FBD5}" sibTransId="{7C3D58AC-44D8-CD41-ABE1-B33DE6053C26}"/>
    <dgm:cxn modelId="{AE893769-09ED-4991-87B9-480727E0E124}" type="presParOf" srcId="{1AD14DA3-5F21-CA49-A2E9-01E1286A5BC1}" destId="{CA28FBBC-B15D-2146-B412-64B2FC978340}" srcOrd="0" destOrd="0" presId="urn:microsoft.com/office/officeart/2005/8/layout/arrow2"/>
    <dgm:cxn modelId="{05CB529D-A86B-434A-AA3B-F1E7FB6F0813}" type="presParOf" srcId="{1AD14DA3-5F21-CA49-A2E9-01E1286A5BC1}" destId="{88CDBB8A-C3D6-FF4E-B274-47198E387479}" srcOrd="1" destOrd="0" presId="urn:microsoft.com/office/officeart/2005/8/layout/arrow2"/>
    <dgm:cxn modelId="{7D6F83DD-915C-4FC6-921C-6688AD983128}" type="presParOf" srcId="{88CDBB8A-C3D6-FF4E-B274-47198E387479}" destId="{D10F5FF3-A870-4170-A4DA-34EFD533356F}" srcOrd="0" destOrd="0" presId="urn:microsoft.com/office/officeart/2005/8/layout/arrow2"/>
    <dgm:cxn modelId="{4C9C21C8-6A4B-4881-824A-0A37EBBFBF31}" type="presParOf" srcId="{88CDBB8A-C3D6-FF4E-B274-47198E387479}" destId="{8DED0342-E187-439C-A8AD-607B635787C2}" srcOrd="1" destOrd="0" presId="urn:microsoft.com/office/officeart/2005/8/layout/arrow2"/>
    <dgm:cxn modelId="{083C3D7B-C91E-4080-A801-C2C09A327072}" type="presParOf" srcId="{88CDBB8A-C3D6-FF4E-B274-47198E387479}" destId="{7FF1AF3F-F520-410B-AF69-267BCD814CD6}" srcOrd="2" destOrd="0" presId="urn:microsoft.com/office/officeart/2005/8/layout/arrow2"/>
    <dgm:cxn modelId="{61164F1A-E94E-42E5-8D0F-241431E7FC39}" type="presParOf" srcId="{88CDBB8A-C3D6-FF4E-B274-47198E387479}" destId="{E8887D3F-C020-4EC9-A859-52EB04644ACC}" srcOrd="3" destOrd="0" presId="urn:microsoft.com/office/officeart/2005/8/layout/arrow2"/>
    <dgm:cxn modelId="{01449E1F-4746-4AAD-B8EA-2A728AD15F73}" type="presParOf" srcId="{88CDBB8A-C3D6-FF4E-B274-47198E387479}" destId="{FE49DE5A-8AE2-B048-998F-876E5BCB8B58}" srcOrd="4" destOrd="0" presId="urn:microsoft.com/office/officeart/2005/8/layout/arrow2"/>
    <dgm:cxn modelId="{E2F25951-BE81-40CE-A09D-5003034529B8}" type="presParOf" srcId="{88CDBB8A-C3D6-FF4E-B274-47198E387479}" destId="{73A98946-386F-7847-8D77-6CB74403629E}"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2231" cy="33988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624271" y="0"/>
            <a:ext cx="4302231" cy="339884"/>
          </a:xfrm>
          <a:prstGeom prst="rect">
            <a:avLst/>
          </a:prstGeom>
        </p:spPr>
        <p:txBody>
          <a:bodyPr vert="horz" lIns="91440" tIns="45720" rIns="91440" bIns="45720" rtlCol="0"/>
          <a:lstStyle>
            <a:lvl1pPr algn="r">
              <a:defRPr sz="1200"/>
            </a:lvl1pPr>
          </a:lstStyle>
          <a:p>
            <a:r>
              <a:rPr lang="en-GB">
                <a:solidFill>
                  <a:srgbClr val="000000"/>
                </a:solidFill>
              </a:rPr>
              <a:t>26/03/2013</a:t>
            </a:r>
            <a:endParaRPr lang="en-GB"/>
          </a:p>
        </p:txBody>
      </p:sp>
      <p:sp>
        <p:nvSpPr>
          <p:cNvPr id="4" name="Footer Placeholder 3"/>
          <p:cNvSpPr>
            <a:spLocks noGrp="1"/>
          </p:cNvSpPr>
          <p:nvPr>
            <p:ph type="ftr" sz="quarter" idx="2"/>
          </p:nvPr>
        </p:nvSpPr>
        <p:spPr>
          <a:xfrm>
            <a:off x="0" y="6456218"/>
            <a:ext cx="4302231" cy="33988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624271" y="6456218"/>
            <a:ext cx="4302231" cy="339884"/>
          </a:xfrm>
          <a:prstGeom prst="rect">
            <a:avLst/>
          </a:prstGeom>
        </p:spPr>
        <p:txBody>
          <a:bodyPr vert="horz" lIns="91440" tIns="45720" rIns="91440" bIns="45720" rtlCol="0" anchor="b"/>
          <a:lstStyle>
            <a:lvl1pPr algn="r">
              <a:defRPr sz="1200"/>
            </a:lvl1pPr>
          </a:lstStyle>
          <a:p>
            <a:fld id="{E26411FD-D1A3-438C-B63A-2997E12E669E}" type="slidenum">
              <a:rPr lang="en-GB" smtClean="0"/>
              <a:pPr/>
              <a:t>‹#›</a:t>
            </a:fld>
            <a:endParaRPr lang="en-GB"/>
          </a:p>
        </p:txBody>
      </p:sp>
    </p:spTree>
    <p:extLst>
      <p:ext uri="{BB962C8B-B14F-4D97-AF65-F5344CB8AC3E}">
        <p14:creationId xmlns:p14="http://schemas.microsoft.com/office/powerpoint/2010/main" val="21902451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2231" cy="33988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624271" y="0"/>
            <a:ext cx="4302231" cy="339884"/>
          </a:xfrm>
          <a:prstGeom prst="rect">
            <a:avLst/>
          </a:prstGeom>
        </p:spPr>
        <p:txBody>
          <a:bodyPr vert="horz" lIns="91440" tIns="45720" rIns="91440" bIns="45720" rtlCol="0"/>
          <a:lstStyle>
            <a:lvl1pPr algn="r">
              <a:defRPr sz="1200"/>
            </a:lvl1pPr>
          </a:lstStyle>
          <a:p>
            <a:fld id="{A8211941-D521-4A21-AD0A-0364648222CC}" type="datetimeFigureOut">
              <a:rPr lang="en-GB" smtClean="0"/>
              <a:pPr/>
              <a:t>29/09/2015</a:t>
            </a:fld>
            <a:endParaRPr lang="en-GB"/>
          </a:p>
        </p:txBody>
      </p:sp>
      <p:sp>
        <p:nvSpPr>
          <p:cNvPr id="4" name="Slide Image Placeholder 3"/>
          <p:cNvSpPr>
            <a:spLocks noGrp="1" noRot="1" noChangeAspect="1"/>
          </p:cNvSpPr>
          <p:nvPr>
            <p:ph type="sldImg" idx="2"/>
          </p:nvPr>
        </p:nvSpPr>
        <p:spPr>
          <a:xfrm>
            <a:off x="3263900" y="509588"/>
            <a:ext cx="3400425" cy="25495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92823" y="3228895"/>
            <a:ext cx="7942580" cy="305895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6456218"/>
            <a:ext cx="4302231" cy="33988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624271" y="6456218"/>
            <a:ext cx="4302231" cy="339884"/>
          </a:xfrm>
          <a:prstGeom prst="rect">
            <a:avLst/>
          </a:prstGeom>
        </p:spPr>
        <p:txBody>
          <a:bodyPr vert="horz" lIns="91440" tIns="45720" rIns="91440" bIns="45720" rtlCol="0" anchor="b"/>
          <a:lstStyle>
            <a:lvl1pPr algn="r">
              <a:defRPr sz="1200"/>
            </a:lvl1pPr>
          </a:lstStyle>
          <a:p>
            <a:fld id="{253D5470-9A87-4255-B4F3-603321757793}" type="slidenum">
              <a:rPr lang="en-GB" smtClean="0"/>
              <a:pPr/>
              <a:t>‹#›</a:t>
            </a:fld>
            <a:endParaRPr lang="en-GB"/>
          </a:p>
        </p:txBody>
      </p:sp>
    </p:spTree>
    <p:extLst>
      <p:ext uri="{BB962C8B-B14F-4D97-AF65-F5344CB8AC3E}">
        <p14:creationId xmlns:p14="http://schemas.microsoft.com/office/powerpoint/2010/main" val="3820460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a:solidFill>
                  <a:srgbClr val="000000"/>
                </a:solidFill>
              </a:rPr>
              <a:t>17</a:t>
            </a:r>
            <a:endParaRPr lang="en-US"/>
          </a:p>
        </p:txBody>
      </p:sp>
    </p:spTree>
    <p:extLst>
      <p:ext uri="{BB962C8B-B14F-4D97-AF65-F5344CB8AC3E}">
        <p14:creationId xmlns:p14="http://schemas.microsoft.com/office/powerpoint/2010/main" val="916134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400425" cy="2549525"/>
          </a:xfrm>
        </p:spPr>
      </p:sp>
      <p:sp>
        <p:nvSpPr>
          <p:cNvPr id="3" name="Notes Placeholder 2"/>
          <p:cNvSpPr>
            <a:spLocks noGrp="1"/>
          </p:cNvSpPr>
          <p:nvPr>
            <p:ph type="body" idx="1"/>
          </p:nvPr>
        </p:nvSpPr>
        <p:spPr>
          <a:xfrm>
            <a:off x="551569" y="3228896"/>
            <a:ext cx="8825089" cy="3567600"/>
          </a:xfrm>
        </p:spPr>
        <p:txBody>
          <a:bodyPr/>
          <a:lstStyle/>
          <a:p>
            <a:r>
              <a:rPr lang="ru-RU" dirty="0" smtClean="0"/>
              <a:t>Вот</a:t>
            </a:r>
            <a:r>
              <a:rPr lang="ru-RU" baseline="0" dirty="0" smtClean="0"/>
              <a:t> список требований к Лучшим продавцам. Если Ваш аккаунт соответствует этим условиям, Вы получаете лого Лучший продавец, а значит Доверие покупателей. И более высокую вероятность, что купят именно у вас.</a:t>
            </a:r>
            <a:endParaRPr lang="ru-RU" dirty="0" smtClean="0"/>
          </a:p>
          <a:p>
            <a:endParaRPr lang="ru-RU" dirty="0" smtClean="0"/>
          </a:p>
          <a:p>
            <a:endParaRPr lang="ru-RU" dirty="0" smtClean="0"/>
          </a:p>
          <a:p>
            <a:r>
              <a:rPr lang="ru-RU" dirty="0" smtClean="0"/>
              <a:t>Быть на </a:t>
            </a:r>
            <a:r>
              <a:rPr lang="en-US" dirty="0" smtClean="0"/>
              <a:t>eBay</a:t>
            </a:r>
            <a:r>
              <a:rPr lang="en-US" baseline="0" dirty="0" smtClean="0"/>
              <a:t> </a:t>
            </a:r>
            <a:r>
              <a:rPr lang="ru-RU" baseline="0" dirty="0" smtClean="0"/>
              <a:t>не меньше 90 дней</a:t>
            </a:r>
          </a:p>
          <a:p>
            <a:endParaRPr lang="ru-RU" baseline="0" dirty="0" smtClean="0"/>
          </a:p>
          <a:p>
            <a:r>
              <a:rPr lang="ru-RU" baseline="0" dirty="0" smtClean="0"/>
              <a:t>100 </a:t>
            </a:r>
            <a:r>
              <a:rPr lang="ru-RU" baseline="0" dirty="0" err="1" smtClean="0"/>
              <a:t>транз</a:t>
            </a:r>
            <a:r>
              <a:rPr lang="ru-RU" baseline="0" dirty="0" smtClean="0"/>
              <a:t>. И 1000 </a:t>
            </a:r>
            <a:r>
              <a:rPr lang="en-US" baseline="0" dirty="0" smtClean="0"/>
              <a:t>USD </a:t>
            </a:r>
            <a:r>
              <a:rPr lang="ru-RU" baseline="0" dirty="0" smtClean="0"/>
              <a:t>за последние 12 мес.</a:t>
            </a:r>
            <a:endParaRPr lang="en-US" dirty="0"/>
          </a:p>
        </p:txBody>
      </p:sp>
      <p:sp>
        <p:nvSpPr>
          <p:cNvPr id="4" name="Slide Number Placeholder 3"/>
          <p:cNvSpPr>
            <a:spLocks noGrp="1"/>
          </p:cNvSpPr>
          <p:nvPr>
            <p:ph type="sldNum" sz="quarter" idx="10"/>
          </p:nvPr>
        </p:nvSpPr>
        <p:spPr/>
        <p:txBody>
          <a:bodyPr/>
          <a:lstStyle/>
          <a:p>
            <a:fld id="{D752F9D0-3662-674D-8563-98C21D2DD3D8}"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199043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400425" cy="2549525"/>
          </a:xfrm>
        </p:spPr>
      </p:sp>
      <p:sp>
        <p:nvSpPr>
          <p:cNvPr id="3" name="Notes Placeholder 2"/>
          <p:cNvSpPr>
            <a:spLocks noGrp="1"/>
          </p:cNvSpPr>
          <p:nvPr>
            <p:ph type="body" idx="1"/>
          </p:nvPr>
        </p:nvSpPr>
        <p:spPr>
          <a:xfrm>
            <a:off x="551570" y="3228896"/>
            <a:ext cx="8825089" cy="3567600"/>
          </a:xfrm>
        </p:spPr>
        <p:txBody>
          <a:bodyPr/>
          <a:lstStyle/>
          <a:p>
            <a:pPr defTabSz="928299" eaLnBrk="0" fontAlgn="base" hangingPunct="0">
              <a:spcBef>
                <a:spcPct val="30000"/>
              </a:spcBef>
              <a:spcAft>
                <a:spcPct val="0"/>
              </a:spcAft>
              <a:defRPr/>
            </a:pPr>
            <a:r>
              <a:rPr lang="ru-RU" sz="1400" dirty="0" smtClean="0"/>
              <a:t>Что</a:t>
            </a:r>
            <a:r>
              <a:rPr lang="ru-RU" sz="1400" baseline="0" dirty="0" smtClean="0"/>
              <a:t> же такое проблемная транзакция. Это транзакция, которая не соответствует обещаниям в объявлении. Любым обещаниям, начиная от сроков доставки и вплоть до функциональности товара. </a:t>
            </a:r>
            <a:endParaRPr lang="en-US" sz="1400" dirty="0"/>
          </a:p>
        </p:txBody>
      </p:sp>
      <p:sp>
        <p:nvSpPr>
          <p:cNvPr id="4" name="Slide Number Placeholder 3"/>
          <p:cNvSpPr>
            <a:spLocks noGrp="1"/>
          </p:cNvSpPr>
          <p:nvPr>
            <p:ph type="sldNum" sz="quarter" idx="10"/>
          </p:nvPr>
        </p:nvSpPr>
        <p:spPr/>
        <p:txBody>
          <a:bodyPr/>
          <a:lstStyle/>
          <a:p>
            <a:fld id="{D752F9D0-3662-674D-8563-98C21D2DD3D8}"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199043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ru-RU" dirty="0" smtClean="0"/>
              <a:t>Давайте кратко резюмируем.</a:t>
            </a:r>
          </a:p>
          <a:p>
            <a:pPr lvl="0"/>
            <a:endParaRPr lang="ru-RU" dirty="0" smtClean="0"/>
          </a:p>
          <a:p>
            <a:pPr lvl="0"/>
            <a:endParaRPr lang="ru-RU" dirty="0" smtClean="0"/>
          </a:p>
          <a:p>
            <a:pPr lvl="0"/>
            <a:endParaRPr lang="ru-RU" dirty="0" smtClean="0"/>
          </a:p>
          <a:p>
            <a:pPr lvl="0"/>
            <a:endParaRPr lang="ru-RU" dirty="0" smtClean="0"/>
          </a:p>
          <a:p>
            <a:pPr lvl="0"/>
            <a:r>
              <a:rPr lang="en-US" dirty="0" smtClean="0"/>
              <a:t>I’d like to end with top things you can do to help lower your defect rate - </a:t>
            </a:r>
          </a:p>
          <a:p>
            <a:pPr lvl="0"/>
            <a:r>
              <a:rPr lang="en-US" dirty="0" smtClean="0"/>
              <a:t>1. Always start with great listings - sell good quality items and describe them accurately to meet buyer expectations</a:t>
            </a:r>
          </a:p>
          <a:p>
            <a:pPr lvl="0"/>
            <a:r>
              <a:rPr lang="en-US" dirty="0" smtClean="0"/>
              <a:t>Specify the correct item condition and use all available item specifics when you list</a:t>
            </a:r>
          </a:p>
          <a:p>
            <a:pPr lvl="0"/>
            <a:r>
              <a:rPr lang="en-US" dirty="0" smtClean="0"/>
              <a:t>Upload lots of great pictures</a:t>
            </a:r>
          </a:p>
          <a:p>
            <a:pPr lvl="0"/>
            <a:r>
              <a:rPr lang="en-US" dirty="0" smtClean="0"/>
              <a:t>Provide all relevant details in your description. Clearly describe and use pictures to show any flaws</a:t>
            </a:r>
          </a:p>
          <a:p>
            <a:r>
              <a:rPr lang="en-US" dirty="0" smtClean="0"/>
              <a:t>2. Make sure you have the item in stock to avoid the need to cancel a transaction</a:t>
            </a:r>
          </a:p>
          <a:p>
            <a:pPr lvl="0"/>
            <a:r>
              <a:rPr lang="en-US" dirty="0" smtClean="0"/>
              <a:t>3. Ship and upload a valid tracking number within one business day of receiving payment</a:t>
            </a:r>
          </a:p>
          <a:p>
            <a:pPr lvl="0"/>
            <a:r>
              <a:rPr lang="en-US" dirty="0" smtClean="0"/>
              <a:t>4. Provide great service to every buyer to avoid eBay Money Back Guarantee cases and neutral or negative feedback</a:t>
            </a:r>
          </a:p>
          <a:p>
            <a:pPr lvl="0"/>
            <a:r>
              <a:rPr lang="en-US" baseline="0" dirty="0" smtClean="0"/>
              <a:t>   </a:t>
            </a:r>
            <a:r>
              <a:rPr lang="en-US" dirty="0" smtClean="0"/>
              <a:t>Offer a generous returns policy, always act promptly to resolve any opened cases to avoid escalation</a:t>
            </a:r>
          </a:p>
          <a:p>
            <a:pPr lvl="0"/>
            <a:r>
              <a:rPr lang="en-US" dirty="0" smtClean="0"/>
              <a:t>5. Use the seller dashboard in my eBay to track your performance </a:t>
            </a:r>
          </a:p>
          <a:p>
            <a:endParaRPr lang="en-US" dirty="0" smtClean="0"/>
          </a:p>
        </p:txBody>
      </p:sp>
    </p:spTree>
    <p:extLst>
      <p:ext uri="{BB962C8B-B14F-4D97-AF65-F5344CB8AC3E}">
        <p14:creationId xmlns:p14="http://schemas.microsoft.com/office/powerpoint/2010/main" val="2628748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Shape 273"/>
          <p:cNvSpPr>
            <a:spLocks noGrp="1"/>
          </p:cNvSpPr>
          <p:nvPr>
            <p:ph type="body" sz="quarter" idx="1"/>
          </p:nvPr>
        </p:nvSpPr>
        <p:spPr/>
        <p:txBody>
          <a:bodyPr/>
          <a:lstStyle/>
          <a:p>
            <a:pPr lvl="0"/>
            <a:r>
              <a:rPr lang="en-US" sz="1100" dirty="0" smtClean="0"/>
              <a:t>RECOGNISING SOCIAL STYLES</a:t>
            </a:r>
          </a:p>
          <a:p>
            <a:pPr lvl="0"/>
            <a:endParaRPr lang="en-US" sz="1100" dirty="0" smtClean="0">
              <a:sym typeface="Calibri"/>
            </a:endParaRPr>
          </a:p>
          <a:p>
            <a:pPr lvl="0"/>
            <a:r>
              <a:rPr lang="en-US" dirty="0" smtClean="0">
                <a:sym typeface="Calibri"/>
              </a:rPr>
              <a:t>The objective of this session is to provide the delegates with an ability to recognise four dominant social styles presented by the merchants they speak with. </a:t>
            </a:r>
          </a:p>
          <a:p>
            <a:pPr lvl="0"/>
            <a:endParaRPr lang="en-US" dirty="0" smtClean="0">
              <a:sym typeface="Calibri"/>
            </a:endParaRPr>
          </a:p>
          <a:p>
            <a:pPr lvl="0"/>
            <a:r>
              <a:rPr lang="en-US" dirty="0" smtClean="0">
                <a:sym typeface="Calibri"/>
              </a:rPr>
              <a:t>When people engage with us, we can notice whether, on the horizontal scale, they are less assertive and possibly slower paced, or more assertive and possibly faster paced, and whether, on the vertical scale, they are more responsive and possibly more relationship orientated, or less responsive, and possibly more task orientated. These behaviours also tell us whether people are amiable, expressive, analytical or driver. </a:t>
            </a:r>
          </a:p>
          <a:p>
            <a:pPr lvl="0"/>
            <a:endParaRPr lang="en-US" dirty="0">
              <a:sym typeface="Calibri"/>
            </a:endParaRPr>
          </a:p>
        </p:txBody>
      </p:sp>
      <p:sp>
        <p:nvSpPr>
          <p:cNvPr id="3" name="Slide Image Placeholder 2"/>
          <p:cNvSpPr>
            <a:spLocks noGrp="1" noRot="1" noChangeAspect="1"/>
          </p:cNvSpPr>
          <p:nvPr>
            <p:ph type="sldImg"/>
          </p:nvPr>
        </p:nvSpPr>
        <p:spPr/>
      </p:sp>
      <p:sp>
        <p:nvSpPr>
          <p:cNvPr id="6" name="Header Placeholder 1"/>
          <p:cNvSpPr>
            <a:spLocks noGrp="1"/>
          </p:cNvSpPr>
          <p:nvPr>
            <p:ph type="hdr" sz="quarter"/>
          </p:nvPr>
        </p:nvSpPr>
        <p:spPr>
          <a:xfrm>
            <a:off x="0" y="63396"/>
            <a:ext cx="4302231" cy="194219"/>
          </a:xfrm>
          <a:prstGeom prst="rect">
            <a:avLst/>
          </a:prstGeom>
        </p:spPr>
        <p:txBody>
          <a:bodyPr vert="horz" lIns="91440" tIns="45720" rIns="91440" bIns="45720" rtlCol="0"/>
          <a:lstStyle>
            <a:lvl1pPr algn="l">
              <a:defRPr sz="1200" b="1" cap="none">
                <a:solidFill>
                  <a:schemeClr val="tx1">
                    <a:lumMod val="75000"/>
                    <a:lumOff val="25000"/>
                  </a:schemeClr>
                </a:solidFill>
                <a:latin typeface="Arial"/>
                <a:cs typeface="Arial"/>
              </a:defRPr>
            </a:lvl1pPr>
          </a:lstStyle>
          <a:p>
            <a:r>
              <a:rPr lang="en-US" dirty="0" smtClean="0"/>
              <a:t>Sales Intermediate</a:t>
            </a:r>
            <a:endParaRPr lang="en-US" dirty="0"/>
          </a:p>
        </p:txBody>
      </p:sp>
      <p:sp>
        <p:nvSpPr>
          <p:cNvPr id="7" name="Date Placeholder 2"/>
          <p:cNvSpPr>
            <a:spLocks noGrp="1"/>
          </p:cNvSpPr>
          <p:nvPr>
            <p:ph type="dt" idx="1"/>
          </p:nvPr>
        </p:nvSpPr>
        <p:spPr>
          <a:xfrm>
            <a:off x="5623697" y="63395"/>
            <a:ext cx="4302231" cy="180347"/>
          </a:xfrm>
          <a:prstGeom prst="rect">
            <a:avLst/>
          </a:prstGeom>
        </p:spPr>
        <p:txBody>
          <a:bodyPr vert="horz" lIns="91440" tIns="45720" rIns="91440" bIns="45720" rtlCol="0"/>
          <a:lstStyle>
            <a:lvl1pPr algn="r">
              <a:defRPr sz="1200" b="1" i="1">
                <a:solidFill>
                  <a:schemeClr val="tx1">
                    <a:lumMod val="75000"/>
                    <a:lumOff val="25000"/>
                  </a:schemeClr>
                </a:solidFill>
                <a:latin typeface="Arial"/>
                <a:cs typeface="Arial"/>
              </a:defRPr>
            </a:lvl1pPr>
          </a:lstStyle>
          <a:p>
            <a:r>
              <a:rPr lang="en-US" dirty="0" smtClean="0"/>
              <a:t>Facilitator Guide</a:t>
            </a:r>
            <a:endParaRPr lang="en-US" dirty="0"/>
          </a:p>
        </p:txBody>
      </p:sp>
    </p:spTree>
    <p:extLst>
      <p:ext uri="{BB962C8B-B14F-4D97-AF65-F5344CB8AC3E}">
        <p14:creationId xmlns:p14="http://schemas.microsoft.com/office/powerpoint/2010/main" val="2475107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I’d like to end with top things you can do to help lower your defect rate - </a:t>
            </a:r>
          </a:p>
          <a:p>
            <a:pPr lvl="0"/>
            <a:r>
              <a:rPr lang="en-US" dirty="0" smtClean="0"/>
              <a:t>1. Always start with great listings - sell good quality items and describe them accurately to meet buyer expectations</a:t>
            </a:r>
          </a:p>
          <a:p>
            <a:pPr lvl="0"/>
            <a:r>
              <a:rPr lang="en-US" dirty="0" smtClean="0"/>
              <a:t>Specify the correct item condition and use all available item specifics when you list</a:t>
            </a:r>
          </a:p>
          <a:p>
            <a:pPr lvl="0"/>
            <a:r>
              <a:rPr lang="en-US" dirty="0" smtClean="0"/>
              <a:t>Upload lots of great pictures</a:t>
            </a:r>
          </a:p>
          <a:p>
            <a:pPr lvl="0"/>
            <a:r>
              <a:rPr lang="en-US" dirty="0" smtClean="0"/>
              <a:t>Provide all relevant details in your description. Clearly describe and use pictures to show any flaws</a:t>
            </a:r>
          </a:p>
          <a:p>
            <a:r>
              <a:rPr lang="en-US" dirty="0" smtClean="0"/>
              <a:t>2. Make sure you have the item in stock to avoid the need to cancel a transaction</a:t>
            </a:r>
          </a:p>
          <a:p>
            <a:pPr lvl="0"/>
            <a:r>
              <a:rPr lang="en-US" dirty="0" smtClean="0"/>
              <a:t>3. Ship and upload a valid tracking number within one business day of receiving payment</a:t>
            </a:r>
          </a:p>
          <a:p>
            <a:pPr lvl="0"/>
            <a:r>
              <a:rPr lang="en-US" dirty="0" smtClean="0"/>
              <a:t>4. Provide great service to every buyer to avoid eBay Money Back Guarantee cases and neutral or negative feedback</a:t>
            </a:r>
          </a:p>
          <a:p>
            <a:pPr lvl="0"/>
            <a:r>
              <a:rPr lang="en-US" baseline="0" dirty="0" smtClean="0"/>
              <a:t>   </a:t>
            </a:r>
            <a:r>
              <a:rPr lang="en-US" dirty="0" smtClean="0"/>
              <a:t>Offer a generous returns policy, always act promptly to resolve any opened cases to avoid escalation</a:t>
            </a:r>
          </a:p>
          <a:p>
            <a:pPr lvl="0"/>
            <a:r>
              <a:rPr lang="en-US" dirty="0" smtClean="0"/>
              <a:t>5. Use the seller dashboard in my eBay to track your performance </a:t>
            </a:r>
          </a:p>
          <a:p>
            <a:endParaRPr lang="en-US" dirty="0" smtClean="0"/>
          </a:p>
        </p:txBody>
      </p:sp>
    </p:spTree>
    <p:extLst>
      <p:ext uri="{BB962C8B-B14F-4D97-AF65-F5344CB8AC3E}">
        <p14:creationId xmlns:p14="http://schemas.microsoft.com/office/powerpoint/2010/main" val="2628748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400425" cy="2549525"/>
          </a:xfrm>
        </p:spPr>
      </p:sp>
      <p:sp>
        <p:nvSpPr>
          <p:cNvPr id="3" name="Notes Placeholder 2"/>
          <p:cNvSpPr>
            <a:spLocks noGrp="1"/>
          </p:cNvSpPr>
          <p:nvPr>
            <p:ph type="body" idx="1"/>
          </p:nvPr>
        </p:nvSpPr>
        <p:spPr>
          <a:xfrm>
            <a:off x="551569" y="3228896"/>
            <a:ext cx="8825089" cy="3567600"/>
          </a:xfrm>
        </p:spPr>
        <p:txBody>
          <a:bodyPr>
            <a:normAutofit fontScale="92500" lnSpcReduction="20000"/>
          </a:bodyPr>
          <a:lstStyle/>
          <a:p>
            <a:r>
              <a:rPr lang="en-US" dirty="0"/>
              <a:t>First, let’s look at language. </a:t>
            </a:r>
          </a:p>
          <a:p>
            <a:endParaRPr lang="en-US" dirty="0"/>
          </a:p>
          <a:p>
            <a:r>
              <a:rPr lang="en-US" dirty="0"/>
              <a:t>It’s not a big surprise that customers prefer shopping in their native language, so over the past 18 months, we’ve fully localized our sites in various markets into Russian, Spanish and Portuguese. We have also started to take some steps back in the market in China.</a:t>
            </a:r>
          </a:p>
          <a:p>
            <a:endParaRPr lang="en-US" dirty="0"/>
          </a:p>
          <a:p>
            <a:r>
              <a:rPr lang="en-US" dirty="0"/>
              <a:t>Our customers in these markets crave your inventory, but your listings, for the most part, are in English. </a:t>
            </a:r>
          </a:p>
          <a:p>
            <a:endParaRPr lang="en-US" dirty="0" smtClean="0"/>
          </a:p>
          <a:p>
            <a:r>
              <a:rPr lang="en-US" dirty="0" smtClean="0"/>
              <a:t>eBay </a:t>
            </a:r>
            <a:r>
              <a:rPr lang="en-US" dirty="0"/>
              <a:t>has more than 800M listings on our platform at any given time and today the majority of those aren’t listed against a catalogue.</a:t>
            </a:r>
          </a:p>
          <a:p>
            <a:endParaRPr lang="en-US" dirty="0"/>
          </a:p>
          <a:p>
            <a:r>
              <a:rPr lang="en-US" dirty="0"/>
              <a:t>Their listed by eBay merchants around the world in their own languages, using their own descriptions and phrases.</a:t>
            </a:r>
          </a:p>
          <a:p>
            <a:endParaRPr lang="en-US" dirty="0"/>
          </a:p>
          <a:p>
            <a:r>
              <a:rPr lang="en-US" dirty="0"/>
              <a:t>We have to solve a challenge, unique to eBay, to help our sellers take advantage of the global growth opportunity. So we have been hard at work building machine translation engines, for ecommerce, to make your inventory locally relevant. </a:t>
            </a:r>
          </a:p>
          <a:p>
            <a:endParaRPr lang="en-US" dirty="0"/>
          </a:p>
          <a:p>
            <a:r>
              <a:rPr lang="en-US" dirty="0"/>
              <a:t>This new capability – takes all the information you gave us about the product and translates it into our buyers local language - making your products </a:t>
            </a:r>
            <a:r>
              <a:rPr lang="en-US" dirty="0" err="1"/>
              <a:t>shoppable</a:t>
            </a:r>
            <a:r>
              <a:rPr lang="en-US" dirty="0"/>
              <a:t> to far more buyers around the world.  Perhaps even more importantly, it powers multi lingual search – our Russian buyers search in </a:t>
            </a:r>
            <a:r>
              <a:rPr lang="en-US" dirty="0">
                <a:solidFill>
                  <a:srgbClr val="FF0000"/>
                </a:solidFill>
              </a:rPr>
              <a:t>Russian – using </a:t>
            </a:r>
            <a:r>
              <a:rPr lang="en-US" dirty="0"/>
              <a:t>Cyrillic </a:t>
            </a:r>
            <a:r>
              <a:rPr lang="en-US" dirty="0">
                <a:solidFill>
                  <a:srgbClr val="FF0000"/>
                </a:solidFill>
              </a:rPr>
              <a:t>characters – </a:t>
            </a:r>
            <a:r>
              <a:rPr lang="en-US" dirty="0"/>
              <a:t>our Brazilian buyers in Portuguese.  This new capability in real time translates their search into English and more recently German,  and returns all of the global inventory available that meets that search criteria.  Again, returning the listing in their local language.  And you didn’t have to do anything extra.  </a:t>
            </a:r>
          </a:p>
          <a:p>
            <a:endParaRPr lang="en-US" dirty="0"/>
          </a:p>
          <a:p>
            <a:r>
              <a:rPr lang="en-US" dirty="0"/>
              <a:t>Success here isn’t about just the quality of the translation, but rather about how the customer responds to that translation – buyer behavior gives us strong quality signals.</a:t>
            </a:r>
          </a:p>
          <a:p>
            <a:r>
              <a:rPr lang="en-US" dirty="0"/>
              <a:t>  </a:t>
            </a:r>
          </a:p>
          <a:p>
            <a:r>
              <a:rPr lang="en-US" dirty="0"/>
              <a:t>We are very excited about this capability, and now not only have it deployed in many emerging markets, but also in more developed markets in Europe like France, Spain and Italy.  </a:t>
            </a:r>
          </a:p>
        </p:txBody>
      </p:sp>
      <p:sp>
        <p:nvSpPr>
          <p:cNvPr id="4" name="Slide Number Placeholder 3"/>
          <p:cNvSpPr>
            <a:spLocks noGrp="1"/>
          </p:cNvSpPr>
          <p:nvPr>
            <p:ph type="sldNum" sz="quarter" idx="10"/>
          </p:nvPr>
        </p:nvSpPr>
        <p:spPr/>
        <p:txBody>
          <a:bodyPr/>
          <a:lstStyle/>
          <a:p>
            <a:fld id="{D752F9D0-3662-674D-8563-98C21D2DD3D8}"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716829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I’d like to end with top things you can do to help lower your defect rate - </a:t>
            </a:r>
          </a:p>
          <a:p>
            <a:pPr lvl="0"/>
            <a:r>
              <a:rPr lang="en-US" dirty="0" smtClean="0"/>
              <a:t>1. Always start with great listings - sell good quality items and describe them accurately to meet buyer expectations</a:t>
            </a:r>
          </a:p>
          <a:p>
            <a:pPr lvl="0"/>
            <a:r>
              <a:rPr lang="en-US" dirty="0" smtClean="0"/>
              <a:t>Specify the correct item condition and use all available item specifics when you list</a:t>
            </a:r>
          </a:p>
          <a:p>
            <a:pPr lvl="0"/>
            <a:r>
              <a:rPr lang="en-US" dirty="0" smtClean="0"/>
              <a:t>Upload lots of great pictures</a:t>
            </a:r>
          </a:p>
          <a:p>
            <a:pPr lvl="0"/>
            <a:r>
              <a:rPr lang="en-US" dirty="0" smtClean="0"/>
              <a:t>Provide all relevant details in your description. Clearly describe and use pictures to show any flaws</a:t>
            </a:r>
          </a:p>
          <a:p>
            <a:r>
              <a:rPr lang="en-US" dirty="0" smtClean="0"/>
              <a:t>2. Make sure you have the item in stock to avoid the need to cancel a transaction</a:t>
            </a:r>
          </a:p>
          <a:p>
            <a:pPr lvl="0"/>
            <a:r>
              <a:rPr lang="en-US" dirty="0" smtClean="0"/>
              <a:t>3. Ship and upload a valid tracking number within one business day of receiving payment</a:t>
            </a:r>
          </a:p>
          <a:p>
            <a:pPr lvl="0"/>
            <a:r>
              <a:rPr lang="en-US" dirty="0" smtClean="0"/>
              <a:t>4. Provide great service to every buyer to avoid eBay Money Back Guarantee cases and neutral or negative feedback</a:t>
            </a:r>
          </a:p>
          <a:p>
            <a:pPr lvl="0"/>
            <a:r>
              <a:rPr lang="en-US" baseline="0" dirty="0" smtClean="0"/>
              <a:t>   </a:t>
            </a:r>
            <a:r>
              <a:rPr lang="en-US" dirty="0" smtClean="0"/>
              <a:t>Offer a generous returns policy, always act promptly to resolve any opened cases to avoid escalation</a:t>
            </a:r>
          </a:p>
          <a:p>
            <a:pPr lvl="0"/>
            <a:r>
              <a:rPr lang="en-US" dirty="0" smtClean="0"/>
              <a:t>5. Use the seller dashboard in my eBay to track your performance </a:t>
            </a:r>
          </a:p>
          <a:p>
            <a:endParaRPr lang="en-US" dirty="0" smtClean="0"/>
          </a:p>
        </p:txBody>
      </p:sp>
    </p:spTree>
    <p:extLst>
      <p:ext uri="{BB962C8B-B14F-4D97-AF65-F5344CB8AC3E}">
        <p14:creationId xmlns:p14="http://schemas.microsoft.com/office/powerpoint/2010/main" val="2628748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I’d like to end with top things you can do to help lower your defect rate - </a:t>
            </a:r>
          </a:p>
          <a:p>
            <a:pPr lvl="0"/>
            <a:r>
              <a:rPr lang="en-US" dirty="0" smtClean="0"/>
              <a:t>1. Always start with great listings - sell good quality items and describe them accurately to meet buyer expectations</a:t>
            </a:r>
          </a:p>
          <a:p>
            <a:pPr lvl="0"/>
            <a:r>
              <a:rPr lang="en-US" dirty="0" smtClean="0"/>
              <a:t>Specify the correct item condition and use all available item specifics when you list</a:t>
            </a:r>
          </a:p>
          <a:p>
            <a:pPr lvl="0"/>
            <a:r>
              <a:rPr lang="en-US" dirty="0" smtClean="0"/>
              <a:t>Upload lots of great pictures</a:t>
            </a:r>
          </a:p>
          <a:p>
            <a:pPr lvl="0"/>
            <a:r>
              <a:rPr lang="en-US" dirty="0" smtClean="0"/>
              <a:t>Provide all relevant details in your description. Clearly describe and use pictures to show any flaws</a:t>
            </a:r>
          </a:p>
          <a:p>
            <a:r>
              <a:rPr lang="en-US" dirty="0" smtClean="0"/>
              <a:t>2. Make sure you have the item in stock to avoid the need to cancel a transaction</a:t>
            </a:r>
          </a:p>
          <a:p>
            <a:pPr lvl="0"/>
            <a:r>
              <a:rPr lang="en-US" dirty="0" smtClean="0"/>
              <a:t>3. Ship and upload a valid tracking number within one business day of receiving payment</a:t>
            </a:r>
          </a:p>
          <a:p>
            <a:pPr lvl="0"/>
            <a:r>
              <a:rPr lang="en-US" dirty="0" smtClean="0"/>
              <a:t>4. Provide great service to every buyer to avoid eBay Money Back Guarantee cases and neutral or negative feedback</a:t>
            </a:r>
          </a:p>
          <a:p>
            <a:pPr lvl="0"/>
            <a:r>
              <a:rPr lang="en-US" baseline="0" dirty="0" smtClean="0"/>
              <a:t>   </a:t>
            </a:r>
            <a:r>
              <a:rPr lang="en-US" dirty="0" smtClean="0"/>
              <a:t>Offer a generous returns policy, always act promptly to resolve any opened cases to avoid escalation</a:t>
            </a:r>
          </a:p>
          <a:p>
            <a:pPr lvl="0"/>
            <a:r>
              <a:rPr lang="en-US" dirty="0" smtClean="0"/>
              <a:t>5. Use the seller dashboard in my eBay to track your performance </a:t>
            </a:r>
          </a:p>
          <a:p>
            <a:endParaRPr lang="en-US" dirty="0" smtClean="0"/>
          </a:p>
        </p:txBody>
      </p:sp>
    </p:spTree>
    <p:extLst>
      <p:ext uri="{BB962C8B-B14F-4D97-AF65-F5344CB8AC3E}">
        <p14:creationId xmlns:p14="http://schemas.microsoft.com/office/powerpoint/2010/main" val="2628748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I’d like to end with top things you can do to help lower your defect rate - </a:t>
            </a:r>
          </a:p>
          <a:p>
            <a:pPr lvl="0"/>
            <a:r>
              <a:rPr lang="en-US" dirty="0" smtClean="0"/>
              <a:t>1. Always start with great listings - sell good quality items and describe them accurately to meet buyer expectations</a:t>
            </a:r>
          </a:p>
          <a:p>
            <a:pPr lvl="0"/>
            <a:r>
              <a:rPr lang="en-US" dirty="0" smtClean="0"/>
              <a:t>Specify the correct item condition and use all available item specifics when you list</a:t>
            </a:r>
          </a:p>
          <a:p>
            <a:pPr lvl="0"/>
            <a:r>
              <a:rPr lang="en-US" dirty="0" smtClean="0"/>
              <a:t>Upload lots of great pictures</a:t>
            </a:r>
          </a:p>
          <a:p>
            <a:pPr lvl="0"/>
            <a:r>
              <a:rPr lang="en-US" dirty="0" smtClean="0"/>
              <a:t>Provide all relevant details in your description. Clearly describe and use pictures to show any flaws</a:t>
            </a:r>
          </a:p>
          <a:p>
            <a:r>
              <a:rPr lang="en-US" dirty="0" smtClean="0"/>
              <a:t>2. Make sure you have the item in stock to avoid the need to cancel a transaction</a:t>
            </a:r>
          </a:p>
          <a:p>
            <a:pPr lvl="0"/>
            <a:r>
              <a:rPr lang="en-US" dirty="0" smtClean="0"/>
              <a:t>3. Ship and upload a valid tracking number within one business day of receiving payment</a:t>
            </a:r>
          </a:p>
          <a:p>
            <a:pPr lvl="0"/>
            <a:r>
              <a:rPr lang="en-US" dirty="0" smtClean="0"/>
              <a:t>4. Provide great service to every buyer to avoid eBay Money Back Guarantee cases and neutral or negative feedback</a:t>
            </a:r>
          </a:p>
          <a:p>
            <a:pPr lvl="0"/>
            <a:r>
              <a:rPr lang="en-US" baseline="0" dirty="0" smtClean="0"/>
              <a:t>   </a:t>
            </a:r>
            <a:r>
              <a:rPr lang="en-US" dirty="0" smtClean="0"/>
              <a:t>Offer a generous returns policy, always act promptly to resolve any opened cases to avoid escalation</a:t>
            </a:r>
          </a:p>
          <a:p>
            <a:pPr lvl="0"/>
            <a:r>
              <a:rPr lang="en-US" dirty="0" smtClean="0"/>
              <a:t>5. Use the seller dashboard in my eBay to track your performance </a:t>
            </a:r>
          </a:p>
          <a:p>
            <a:endParaRPr lang="en-US" dirty="0" smtClean="0"/>
          </a:p>
        </p:txBody>
      </p:sp>
    </p:spTree>
    <p:extLst>
      <p:ext uri="{BB962C8B-B14F-4D97-AF65-F5344CB8AC3E}">
        <p14:creationId xmlns:p14="http://schemas.microsoft.com/office/powerpoint/2010/main" val="26287485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I’d like to end with top things you can do to help lower your defect rate - </a:t>
            </a:r>
          </a:p>
          <a:p>
            <a:pPr lvl="0"/>
            <a:r>
              <a:rPr lang="en-US" dirty="0" smtClean="0"/>
              <a:t>1. Always start with great listings - sell good quality items and describe them accurately to meet buyer expectations</a:t>
            </a:r>
          </a:p>
          <a:p>
            <a:pPr lvl="0"/>
            <a:r>
              <a:rPr lang="en-US" dirty="0" smtClean="0"/>
              <a:t>Specify the correct item condition and use all available item specifics when you list</a:t>
            </a:r>
          </a:p>
          <a:p>
            <a:pPr lvl="0"/>
            <a:r>
              <a:rPr lang="en-US" dirty="0" smtClean="0"/>
              <a:t>Upload lots of great pictures</a:t>
            </a:r>
          </a:p>
          <a:p>
            <a:pPr lvl="0"/>
            <a:r>
              <a:rPr lang="en-US" dirty="0" smtClean="0"/>
              <a:t>Provide all relevant details in your description. Clearly describe and use pictures to show any flaws</a:t>
            </a:r>
          </a:p>
          <a:p>
            <a:r>
              <a:rPr lang="en-US" dirty="0" smtClean="0"/>
              <a:t>2. Make sure you have the item in stock to avoid the need to cancel a transaction</a:t>
            </a:r>
          </a:p>
          <a:p>
            <a:pPr lvl="0"/>
            <a:r>
              <a:rPr lang="en-US" dirty="0" smtClean="0"/>
              <a:t>3. Ship and upload a valid tracking number within one business day of receiving payment</a:t>
            </a:r>
          </a:p>
          <a:p>
            <a:pPr lvl="0"/>
            <a:r>
              <a:rPr lang="en-US" dirty="0" smtClean="0"/>
              <a:t>4. Provide great service to every buyer to avoid eBay Money Back Guarantee cases and neutral or negative feedback</a:t>
            </a:r>
          </a:p>
          <a:p>
            <a:pPr lvl="0"/>
            <a:r>
              <a:rPr lang="en-US" baseline="0" dirty="0" smtClean="0"/>
              <a:t>   </a:t>
            </a:r>
            <a:r>
              <a:rPr lang="en-US" dirty="0" smtClean="0"/>
              <a:t>Offer a generous returns policy, always act promptly to resolve any opened cases to avoid escalation</a:t>
            </a:r>
          </a:p>
          <a:p>
            <a:pPr lvl="0"/>
            <a:r>
              <a:rPr lang="en-US" dirty="0" smtClean="0"/>
              <a:t>5. Use the seller dashboard in my eBay to track your performance </a:t>
            </a:r>
          </a:p>
          <a:p>
            <a:endParaRPr lang="en-US" dirty="0" smtClean="0"/>
          </a:p>
        </p:txBody>
      </p:sp>
    </p:spTree>
    <p:extLst>
      <p:ext uri="{BB962C8B-B14F-4D97-AF65-F5344CB8AC3E}">
        <p14:creationId xmlns:p14="http://schemas.microsoft.com/office/powerpoint/2010/main" val="2628748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GB" dirty="0">
                <a:solidFill>
                  <a:srgbClr val="000000"/>
                </a:solidFill>
              </a:rPr>
              <a:t>4</a:t>
            </a:r>
            <a:endParaRPr lang="en-GB" dirty="0"/>
          </a:p>
        </p:txBody>
      </p:sp>
    </p:spTree>
    <p:extLst>
      <p:ext uri="{BB962C8B-B14F-4D97-AF65-F5344CB8AC3E}">
        <p14:creationId xmlns:p14="http://schemas.microsoft.com/office/powerpoint/2010/main" val="32542391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I’d like to end with top things you can do to help lower your defect rate - </a:t>
            </a:r>
          </a:p>
          <a:p>
            <a:pPr lvl="0"/>
            <a:r>
              <a:rPr lang="en-US" dirty="0" smtClean="0"/>
              <a:t>1. Always start with great listings - sell good quality items and describe them accurately to meet buyer expectations</a:t>
            </a:r>
          </a:p>
          <a:p>
            <a:pPr lvl="0"/>
            <a:r>
              <a:rPr lang="en-US" dirty="0" smtClean="0"/>
              <a:t>Specify the correct item condition and use all available item specifics when you list</a:t>
            </a:r>
          </a:p>
          <a:p>
            <a:pPr lvl="0"/>
            <a:r>
              <a:rPr lang="en-US" dirty="0" smtClean="0"/>
              <a:t>Upload lots of great pictures</a:t>
            </a:r>
          </a:p>
          <a:p>
            <a:pPr lvl="0"/>
            <a:r>
              <a:rPr lang="en-US" dirty="0" smtClean="0"/>
              <a:t>Provide all relevant details in your description. Clearly describe and use pictures to show any flaws</a:t>
            </a:r>
          </a:p>
          <a:p>
            <a:r>
              <a:rPr lang="en-US" dirty="0" smtClean="0"/>
              <a:t>2. Make sure you have the item in stock to avoid the need to cancel a transaction</a:t>
            </a:r>
          </a:p>
          <a:p>
            <a:pPr lvl="0"/>
            <a:r>
              <a:rPr lang="en-US" dirty="0" smtClean="0"/>
              <a:t>3. Ship and upload a valid tracking number within one business day of receiving payment</a:t>
            </a:r>
          </a:p>
          <a:p>
            <a:pPr lvl="0"/>
            <a:r>
              <a:rPr lang="en-US" dirty="0" smtClean="0"/>
              <a:t>4. Provide great service to every buyer to avoid eBay Money Back Guarantee cases and neutral or negative feedback</a:t>
            </a:r>
          </a:p>
          <a:p>
            <a:pPr lvl="0"/>
            <a:r>
              <a:rPr lang="en-US" baseline="0" dirty="0" smtClean="0"/>
              <a:t>   </a:t>
            </a:r>
            <a:r>
              <a:rPr lang="en-US" dirty="0" smtClean="0"/>
              <a:t>Offer a generous returns policy, always act promptly to resolve any opened cases to avoid escalation</a:t>
            </a:r>
          </a:p>
          <a:p>
            <a:pPr lvl="0"/>
            <a:r>
              <a:rPr lang="en-US" dirty="0" smtClean="0"/>
              <a:t>5. Use the seller dashboard in my eBay to track your performance </a:t>
            </a:r>
          </a:p>
          <a:p>
            <a:endParaRPr lang="en-US" dirty="0" smtClean="0"/>
          </a:p>
        </p:txBody>
      </p:sp>
    </p:spTree>
    <p:extLst>
      <p:ext uri="{BB962C8B-B14F-4D97-AF65-F5344CB8AC3E}">
        <p14:creationId xmlns:p14="http://schemas.microsoft.com/office/powerpoint/2010/main" val="2628748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I’d like to end with top things you can do to help lower your defect rate - </a:t>
            </a:r>
          </a:p>
          <a:p>
            <a:pPr lvl="0"/>
            <a:r>
              <a:rPr lang="en-US" dirty="0" smtClean="0"/>
              <a:t>1. Always start with great listings - sell good quality items and describe them accurately to meet buyer expectations</a:t>
            </a:r>
          </a:p>
          <a:p>
            <a:pPr lvl="0"/>
            <a:r>
              <a:rPr lang="en-US" dirty="0" smtClean="0"/>
              <a:t>Specify the correct item condition and use all available item specifics when you list</a:t>
            </a:r>
          </a:p>
          <a:p>
            <a:pPr lvl="0"/>
            <a:r>
              <a:rPr lang="en-US" dirty="0" smtClean="0"/>
              <a:t>Upload lots of great pictures</a:t>
            </a:r>
          </a:p>
          <a:p>
            <a:pPr lvl="0"/>
            <a:r>
              <a:rPr lang="en-US" dirty="0" smtClean="0"/>
              <a:t>Provide all relevant details in your description. Clearly describe and use pictures to show any flaws</a:t>
            </a:r>
          </a:p>
          <a:p>
            <a:r>
              <a:rPr lang="en-US" dirty="0" smtClean="0"/>
              <a:t>2. Make sure you have the item in stock to avoid the need to cancel a transaction</a:t>
            </a:r>
          </a:p>
          <a:p>
            <a:pPr lvl="0"/>
            <a:r>
              <a:rPr lang="en-US" dirty="0" smtClean="0"/>
              <a:t>3. Ship and upload a valid tracking number within one business day of receiving payment</a:t>
            </a:r>
          </a:p>
          <a:p>
            <a:pPr lvl="0"/>
            <a:r>
              <a:rPr lang="en-US" dirty="0" smtClean="0"/>
              <a:t>4. Provide great service to every buyer to avoid eBay Money Back Guarantee cases and neutral or negative feedback</a:t>
            </a:r>
          </a:p>
          <a:p>
            <a:pPr lvl="0"/>
            <a:r>
              <a:rPr lang="en-US" baseline="0" dirty="0" smtClean="0"/>
              <a:t>   </a:t>
            </a:r>
            <a:r>
              <a:rPr lang="en-US" dirty="0" smtClean="0"/>
              <a:t>Offer a generous returns policy, always act promptly to resolve any opened cases to avoid escalation</a:t>
            </a:r>
          </a:p>
          <a:p>
            <a:pPr lvl="0"/>
            <a:r>
              <a:rPr lang="en-US" dirty="0" smtClean="0"/>
              <a:t>5. Use the seller dashboard in my eBay to track your performance </a:t>
            </a:r>
          </a:p>
          <a:p>
            <a:endParaRPr lang="en-US" dirty="0" smtClean="0"/>
          </a:p>
        </p:txBody>
      </p:sp>
    </p:spTree>
    <p:extLst>
      <p:ext uri="{BB962C8B-B14F-4D97-AF65-F5344CB8AC3E}">
        <p14:creationId xmlns:p14="http://schemas.microsoft.com/office/powerpoint/2010/main" val="2628748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400425" cy="2549525"/>
          </a:xfrm>
        </p:spPr>
      </p:sp>
      <p:sp>
        <p:nvSpPr>
          <p:cNvPr id="3" name="Notes Placeholder 2"/>
          <p:cNvSpPr>
            <a:spLocks noGrp="1"/>
          </p:cNvSpPr>
          <p:nvPr>
            <p:ph type="body" idx="1"/>
          </p:nvPr>
        </p:nvSpPr>
        <p:spPr>
          <a:xfrm>
            <a:off x="551570" y="3228896"/>
            <a:ext cx="8825089" cy="3567600"/>
          </a:xfrm>
        </p:spPr>
        <p:txBody>
          <a:bodyPr>
            <a:normAutofit fontScale="92500" lnSpcReduction="20000"/>
          </a:bodyPr>
          <a:lstStyle/>
          <a:p>
            <a:endParaRPr lang="en-US" dirty="0"/>
          </a:p>
        </p:txBody>
      </p:sp>
      <p:sp>
        <p:nvSpPr>
          <p:cNvPr id="4" name="Slide Number Placeholder 3"/>
          <p:cNvSpPr>
            <a:spLocks noGrp="1"/>
          </p:cNvSpPr>
          <p:nvPr>
            <p:ph type="sldNum" sz="quarter" idx="10"/>
          </p:nvPr>
        </p:nvSpPr>
        <p:spPr/>
        <p:txBody>
          <a:bodyPr/>
          <a:lstStyle/>
          <a:p>
            <a:fld id="{D752F9D0-3662-674D-8563-98C21D2DD3D8}"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1716829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Можно привязать</a:t>
            </a:r>
            <a:r>
              <a:rPr lang="ru-RU" baseline="0" dirty="0" smtClean="0"/>
              <a:t> несколько аккаунтов</a:t>
            </a:r>
            <a:endParaRPr lang="en-US" dirty="0"/>
          </a:p>
        </p:txBody>
      </p:sp>
      <p:sp>
        <p:nvSpPr>
          <p:cNvPr id="4" name="Slide Number Placeholder 3"/>
          <p:cNvSpPr>
            <a:spLocks noGrp="1"/>
          </p:cNvSpPr>
          <p:nvPr>
            <p:ph type="sldNum" sz="quarter" idx="10"/>
          </p:nvPr>
        </p:nvSpPr>
        <p:spPr/>
        <p:txBody>
          <a:bodyPr/>
          <a:lstStyle/>
          <a:p>
            <a:fld id="{253D5470-9A87-4255-B4F3-603321757793}" type="slidenum">
              <a:rPr lang="en-GB" smtClean="0"/>
              <a:pPr/>
              <a:t>9</a:t>
            </a:fld>
            <a:endParaRPr lang="en-GB"/>
          </a:p>
        </p:txBody>
      </p:sp>
    </p:spTree>
    <p:extLst>
      <p:ext uri="{BB962C8B-B14F-4D97-AF65-F5344CB8AC3E}">
        <p14:creationId xmlns:p14="http://schemas.microsoft.com/office/powerpoint/2010/main" val="639598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Research shows that sellers who deliver experiences consumers love are rewarded with repeat visits and increased sales. </a:t>
            </a:r>
          </a:p>
          <a:p>
            <a:endParaRPr lang="ru-RU" sz="1200" dirty="0" smtClean="0"/>
          </a:p>
          <a:p>
            <a:r>
              <a:rPr lang="en-US" sz="1200" dirty="0" smtClean="0"/>
              <a:t>Over the past two years, eBay Top Rated Seller growth has outpaced not only the rest of sellers, but ecommerce as a whole. And we want that growth to continue </a:t>
            </a:r>
          </a:p>
          <a:p>
            <a:r>
              <a:rPr lang="en-US" sz="1200" dirty="0" smtClean="0"/>
              <a:t>In Q4, Our top-rated sellers continue to deliver a great experience and accounted for 47% of U.S. GMV.</a:t>
            </a:r>
          </a:p>
          <a:p>
            <a:endParaRPr lang="en-US" sz="1200" dirty="0" smtClean="0"/>
          </a:p>
          <a:p>
            <a:r>
              <a:rPr lang="en-US" sz="1200" b="1" dirty="0" smtClean="0"/>
              <a:t>Transition: </a:t>
            </a:r>
            <a:r>
              <a:rPr lang="en-US" sz="1200" dirty="0" smtClean="0"/>
              <a:t>Now, let’s talk about you and your abundant selection. . .</a:t>
            </a:r>
          </a:p>
          <a:p>
            <a:endParaRPr lang="en-US" dirty="0"/>
          </a:p>
        </p:txBody>
      </p:sp>
      <p:sp>
        <p:nvSpPr>
          <p:cNvPr id="4" name="Slide Number Placeholder 3"/>
          <p:cNvSpPr>
            <a:spLocks noGrp="1"/>
          </p:cNvSpPr>
          <p:nvPr>
            <p:ph type="sldNum" sz="quarter" idx="10"/>
          </p:nvPr>
        </p:nvSpPr>
        <p:spPr/>
        <p:txBody>
          <a:bodyPr/>
          <a:lstStyle/>
          <a:p>
            <a:fld id="{253D5470-9A87-4255-B4F3-603321757793}" type="slidenum">
              <a:rPr lang="en-GB" smtClean="0"/>
              <a:pPr/>
              <a:t>14</a:t>
            </a:fld>
            <a:endParaRPr lang="en-GB"/>
          </a:p>
        </p:txBody>
      </p:sp>
    </p:spTree>
    <p:extLst>
      <p:ext uri="{BB962C8B-B14F-4D97-AF65-F5344CB8AC3E}">
        <p14:creationId xmlns:p14="http://schemas.microsoft.com/office/powerpoint/2010/main" val="462175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Задача стандартов</a:t>
            </a:r>
            <a:r>
              <a:rPr lang="ru-RU" baseline="0" dirty="0" smtClean="0"/>
              <a:t> </a:t>
            </a:r>
            <a:r>
              <a:rPr lang="en-US" baseline="0" dirty="0" smtClean="0"/>
              <a:t>eBay</a:t>
            </a:r>
            <a:r>
              <a:rPr lang="ru-RU" baseline="0" dirty="0" smtClean="0"/>
              <a:t> – обеспечить довольного клиента и повторные покупки на </a:t>
            </a:r>
            <a:r>
              <a:rPr lang="en-US" baseline="0" dirty="0" smtClean="0"/>
              <a:t>eBay </a:t>
            </a:r>
            <a:r>
              <a:rPr lang="ru-RU" baseline="0" dirty="0" smtClean="0"/>
              <a:t>у продавца</a:t>
            </a:r>
          </a:p>
          <a:p>
            <a:r>
              <a:rPr lang="ru-RU" baseline="0" dirty="0" smtClean="0"/>
              <a:t>Удовольствие от онлайн покупок – как в комфортном розничном магазине</a:t>
            </a:r>
          </a:p>
          <a:p>
            <a:endParaRPr lang="ru-RU" baseline="0" dirty="0" smtClean="0"/>
          </a:p>
          <a:p>
            <a:pPr marL="169863" lvl="0" indent="-169863">
              <a:spcAft>
                <a:spcPts val="600"/>
              </a:spcAft>
              <a:buFont typeface="Arial" pitchFamily="34" charset="0"/>
              <a:buChar char="•"/>
            </a:pPr>
            <a:r>
              <a:rPr lang="ru-RU" sz="1200" dirty="0" smtClean="0">
                <a:solidFill>
                  <a:srgbClr val="000000"/>
                </a:solidFill>
              </a:rPr>
              <a:t>Основаны на том, что хотят сегодня покупатели</a:t>
            </a:r>
            <a:endParaRPr lang="en-US" sz="1200" dirty="0" smtClean="0">
              <a:solidFill>
                <a:srgbClr val="000000"/>
              </a:solidFill>
            </a:endParaRPr>
          </a:p>
          <a:p>
            <a:pPr marL="169863" lvl="0" indent="-169863">
              <a:spcAft>
                <a:spcPts val="600"/>
              </a:spcAft>
              <a:buFont typeface="Arial" pitchFamily="34" charset="0"/>
              <a:buChar char="•"/>
            </a:pPr>
            <a:r>
              <a:rPr lang="ru-RU" sz="1200" dirty="0" smtClean="0">
                <a:solidFill>
                  <a:srgbClr val="000000"/>
                </a:solidFill>
              </a:rPr>
              <a:t>Созданы для удобства и лояльности покупателей </a:t>
            </a:r>
          </a:p>
          <a:p>
            <a:pPr marL="169863" lvl="0" indent="-169863">
              <a:spcAft>
                <a:spcPts val="600"/>
              </a:spcAft>
              <a:buFont typeface="Arial" pitchFamily="34" charset="0"/>
              <a:buChar char="•"/>
            </a:pPr>
            <a:r>
              <a:rPr lang="ru-RU" sz="1200" dirty="0" smtClean="0">
                <a:solidFill>
                  <a:srgbClr val="000000"/>
                </a:solidFill>
              </a:rPr>
              <a:t>Задают высокие стандарты, чтобы клиенты покупали на </a:t>
            </a:r>
            <a:r>
              <a:rPr lang="en-US" sz="1200" dirty="0" smtClean="0">
                <a:solidFill>
                  <a:srgbClr val="000000"/>
                </a:solidFill>
              </a:rPr>
              <a:t>eBay</a:t>
            </a:r>
            <a:r>
              <a:rPr lang="ru-RU" sz="1200" dirty="0" smtClean="0">
                <a:solidFill>
                  <a:srgbClr val="000000"/>
                </a:solidFill>
              </a:rPr>
              <a:t> с уверенностью</a:t>
            </a:r>
          </a:p>
          <a:p>
            <a:pPr marL="169863" lvl="0" indent="-169863">
              <a:spcAft>
                <a:spcPts val="600"/>
              </a:spcAft>
              <a:buFont typeface="Arial" pitchFamily="34" charset="0"/>
              <a:buChar char="•"/>
            </a:pPr>
            <a:r>
              <a:rPr lang="ru-RU" sz="1200" dirty="0" smtClean="0">
                <a:solidFill>
                  <a:srgbClr val="000000"/>
                </a:solidFill>
              </a:rPr>
              <a:t>Вознаграждают за высокий уровень сервиса ростом продаж</a:t>
            </a:r>
            <a:endParaRPr lang="en-US" sz="1200" kern="1200" dirty="0" smtClean="0">
              <a:solidFill>
                <a:srgbClr val="000000"/>
              </a:solidFill>
              <a:latin typeface="+mn-lt"/>
              <a:ea typeface="+mn-ea"/>
              <a:cs typeface="Arial"/>
            </a:endParaRPr>
          </a:p>
          <a:p>
            <a:endParaRPr lang="en-US" dirty="0"/>
          </a:p>
        </p:txBody>
      </p:sp>
      <p:sp>
        <p:nvSpPr>
          <p:cNvPr id="4" name="Slide Number Placeholder 3"/>
          <p:cNvSpPr>
            <a:spLocks noGrp="1"/>
          </p:cNvSpPr>
          <p:nvPr>
            <p:ph type="sldNum" sz="quarter" idx="10"/>
          </p:nvPr>
        </p:nvSpPr>
        <p:spPr/>
        <p:txBody>
          <a:bodyPr/>
          <a:lstStyle/>
          <a:p>
            <a:fld id="{253D5470-9A87-4255-B4F3-603321757793}" type="slidenum">
              <a:rPr lang="en-GB" smtClean="0"/>
              <a:pPr/>
              <a:t>15</a:t>
            </a:fld>
            <a:endParaRPr lang="en-GB"/>
          </a:p>
        </p:txBody>
      </p:sp>
    </p:spTree>
    <p:extLst>
      <p:ext uri="{BB962C8B-B14F-4D97-AF65-F5344CB8AC3E}">
        <p14:creationId xmlns:p14="http://schemas.microsoft.com/office/powerpoint/2010/main" val="181110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Как</a:t>
            </a:r>
            <a:r>
              <a:rPr lang="ru-RU" baseline="0" dirty="0" smtClean="0"/>
              <a:t> можно сразу увидеть, соответствует ли продавец этим стандартам?</a:t>
            </a:r>
          </a:p>
          <a:p>
            <a:endParaRPr lang="ru-RU" baseline="0" dirty="0" smtClean="0"/>
          </a:p>
          <a:p>
            <a:r>
              <a:rPr lang="ru-RU" baseline="0" dirty="0" smtClean="0"/>
              <a:t>Рейтинг продавца. </a:t>
            </a:r>
          </a:p>
          <a:p>
            <a:r>
              <a:rPr lang="ru-RU" baseline="0" dirty="0" smtClean="0"/>
              <a:t>При поиске товара покупатель сразу видит рейтинг продавца</a:t>
            </a:r>
          </a:p>
          <a:p>
            <a:endParaRPr lang="ru-RU" baseline="0" dirty="0" smtClean="0"/>
          </a:p>
          <a:p>
            <a:r>
              <a:rPr lang="ru-RU" baseline="0" dirty="0" smtClean="0"/>
              <a:t>98%-ориентир для продавца</a:t>
            </a:r>
            <a:endParaRPr lang="en-GB" dirty="0"/>
          </a:p>
        </p:txBody>
      </p:sp>
      <p:sp>
        <p:nvSpPr>
          <p:cNvPr id="4" name="Slide Number Placeholder 3"/>
          <p:cNvSpPr>
            <a:spLocks noGrp="1"/>
          </p:cNvSpPr>
          <p:nvPr>
            <p:ph type="sldNum" sz="quarter" idx="10"/>
          </p:nvPr>
        </p:nvSpPr>
        <p:spPr/>
        <p:txBody>
          <a:bodyPr/>
          <a:lstStyle/>
          <a:p>
            <a:fld id="{253D5470-9A87-4255-B4F3-603321757793}" type="slidenum">
              <a:rPr lang="en-GB" smtClean="0"/>
              <a:pPr/>
              <a:t>16</a:t>
            </a:fld>
            <a:endParaRPr lang="en-GB"/>
          </a:p>
        </p:txBody>
      </p:sp>
    </p:spTree>
    <p:extLst>
      <p:ext uri="{BB962C8B-B14F-4D97-AF65-F5344CB8AC3E}">
        <p14:creationId xmlns:p14="http://schemas.microsoft.com/office/powerpoint/2010/main" val="4135316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smtClean="0"/>
          </a:p>
          <a:p>
            <a:r>
              <a:rPr lang="ru-RU" baseline="0" dirty="0" smtClean="0"/>
              <a:t>Какой рейтинг есть на </a:t>
            </a:r>
            <a:r>
              <a:rPr lang="en-US" baseline="0" dirty="0" smtClean="0"/>
              <a:t>eBay:</a:t>
            </a:r>
          </a:p>
          <a:p>
            <a:endParaRPr lang="en-US" baseline="0" dirty="0" smtClean="0"/>
          </a:p>
          <a:p>
            <a:r>
              <a:rPr lang="en-US" baseline="0" dirty="0" smtClean="0"/>
              <a:t>-</a:t>
            </a:r>
            <a:r>
              <a:rPr lang="ru-RU" baseline="0" dirty="0" smtClean="0"/>
              <a:t> рейтинг отзывов (как считается)</a:t>
            </a:r>
          </a:p>
          <a:p>
            <a:r>
              <a:rPr lang="ru-RU" baseline="0" dirty="0" smtClean="0"/>
              <a:t>- Подробные оценки продавца (как считается).</a:t>
            </a:r>
          </a:p>
          <a:p>
            <a:endParaRPr lang="en-US" dirty="0"/>
          </a:p>
        </p:txBody>
      </p:sp>
      <p:sp>
        <p:nvSpPr>
          <p:cNvPr id="4" name="Slide Number Placeholder 3"/>
          <p:cNvSpPr>
            <a:spLocks noGrp="1"/>
          </p:cNvSpPr>
          <p:nvPr>
            <p:ph type="sldNum" sz="quarter" idx="10"/>
          </p:nvPr>
        </p:nvSpPr>
        <p:spPr/>
        <p:txBody>
          <a:bodyPr/>
          <a:lstStyle/>
          <a:p>
            <a:fld id="{253D5470-9A87-4255-B4F3-603321757793}" type="slidenum">
              <a:rPr lang="en-GB" smtClean="0"/>
              <a:pPr/>
              <a:t>17</a:t>
            </a:fld>
            <a:endParaRPr lang="en-GB"/>
          </a:p>
        </p:txBody>
      </p:sp>
    </p:spTree>
    <p:extLst>
      <p:ext uri="{BB962C8B-B14F-4D97-AF65-F5344CB8AC3E}">
        <p14:creationId xmlns:p14="http://schemas.microsoft.com/office/powerpoint/2010/main" val="181110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Продавцам,</a:t>
            </a:r>
            <a:r>
              <a:rPr lang="ru-RU" baseline="0" dirty="0" smtClean="0"/>
              <a:t> которые предоставляют отличное обслуживание, </a:t>
            </a:r>
            <a:r>
              <a:rPr lang="en-US" baseline="0" dirty="0" smtClean="0"/>
              <a:t>eBay </a:t>
            </a:r>
            <a:r>
              <a:rPr lang="ru-RU" baseline="0" dirty="0" smtClean="0"/>
              <a:t>присваивает статус Лучший продавец (лого)</a:t>
            </a:r>
            <a:endParaRPr lang="en-GB" dirty="0"/>
          </a:p>
        </p:txBody>
      </p:sp>
      <p:sp>
        <p:nvSpPr>
          <p:cNvPr id="4" name="Slide Number Placeholder 3"/>
          <p:cNvSpPr>
            <a:spLocks noGrp="1"/>
          </p:cNvSpPr>
          <p:nvPr>
            <p:ph type="sldNum" sz="quarter" idx="10"/>
          </p:nvPr>
        </p:nvSpPr>
        <p:spPr/>
        <p:txBody>
          <a:bodyPr/>
          <a:lstStyle/>
          <a:p>
            <a:fld id="{253D5470-9A87-4255-B4F3-603321757793}" type="slidenum">
              <a:rPr lang="en-GB" smtClean="0"/>
              <a:pPr/>
              <a:t>18</a:t>
            </a:fld>
            <a:endParaRPr lang="en-GB"/>
          </a:p>
        </p:txBody>
      </p:sp>
    </p:spTree>
    <p:extLst>
      <p:ext uri="{BB962C8B-B14F-4D97-AF65-F5344CB8AC3E}">
        <p14:creationId xmlns:p14="http://schemas.microsoft.com/office/powerpoint/2010/main" val="14127397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7472" y="1291590"/>
            <a:ext cx="5486400" cy="1478005"/>
          </a:xfrm>
        </p:spPr>
        <p:txBody>
          <a:bodyPr>
            <a:normAutofit/>
          </a:bodyPr>
          <a:lstStyle>
            <a:lvl1pPr>
              <a:lnSpc>
                <a:spcPts val="3900"/>
              </a:lnSpc>
              <a:defRPr sz="3900">
                <a:latin typeface="+mj-lt"/>
              </a:defRPr>
            </a:lvl1pPr>
          </a:lstStyle>
          <a:p>
            <a:r>
              <a:rPr lang="en-US" dirty="0" smtClean="0"/>
              <a:t>CLICK TO EDIT MASTER TITLE </a:t>
            </a:r>
            <a:br>
              <a:rPr lang="en-US" dirty="0" smtClean="0"/>
            </a:br>
            <a:r>
              <a:rPr lang="en-US" dirty="0" smtClean="0"/>
              <a:t>STYLE</a:t>
            </a:r>
            <a:endParaRPr lang="en-US" dirty="0"/>
          </a:p>
        </p:txBody>
      </p:sp>
      <p:pic>
        <p:nvPicPr>
          <p:cNvPr id="7" name="Picture 6" descr="ebay_logo_onl.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144768" y="1737360"/>
            <a:ext cx="2441448" cy="907919"/>
          </a:xfrm>
          <a:prstGeom prst="rect">
            <a:avLst/>
          </a:prstGeom>
        </p:spPr>
      </p:pic>
      <p:sp>
        <p:nvSpPr>
          <p:cNvPr id="9" name="Picture Placeholder 8"/>
          <p:cNvSpPr>
            <a:spLocks noGrp="1"/>
          </p:cNvSpPr>
          <p:nvPr>
            <p:ph type="pic" sz="quarter" idx="11"/>
          </p:nvPr>
        </p:nvSpPr>
        <p:spPr>
          <a:xfrm>
            <a:off x="347472" y="4160520"/>
            <a:ext cx="5486400" cy="2286000"/>
          </a:xfrm>
        </p:spPr>
        <p:txBody>
          <a:bodyPr/>
          <a:lstStyle>
            <a:lvl1pPr marL="0" indent="0">
              <a:buNone/>
              <a:defRPr>
                <a:latin typeface="+mj-lt"/>
              </a:defRPr>
            </a:lvl1pPr>
          </a:lstStyle>
          <a:p>
            <a:endParaRPr lang="en-US"/>
          </a:p>
        </p:txBody>
      </p:sp>
      <p:sp>
        <p:nvSpPr>
          <p:cNvPr id="11" name="Picture Placeholder 10"/>
          <p:cNvSpPr>
            <a:spLocks noGrp="1"/>
          </p:cNvSpPr>
          <p:nvPr>
            <p:ph type="pic" sz="quarter" idx="12"/>
          </p:nvPr>
        </p:nvSpPr>
        <p:spPr>
          <a:xfrm>
            <a:off x="6151118" y="4160520"/>
            <a:ext cx="2651760" cy="2286000"/>
          </a:xfrm>
        </p:spPr>
        <p:txBody>
          <a:bodyPr/>
          <a:lstStyle>
            <a:lvl1pPr marL="0" indent="0">
              <a:buNone/>
              <a:defRPr>
                <a:latin typeface="+mj-lt"/>
              </a:defRPr>
            </a:lvl1pPr>
          </a:lstStyle>
          <a:p>
            <a:endParaRPr lang="en-US" dirty="0"/>
          </a:p>
        </p:txBody>
      </p:sp>
      <p:sp>
        <p:nvSpPr>
          <p:cNvPr id="8" name="Date Placeholder 3"/>
          <p:cNvSpPr>
            <a:spLocks noGrp="1"/>
          </p:cNvSpPr>
          <p:nvPr>
            <p:ph type="dt" sz="half" idx="10"/>
          </p:nvPr>
        </p:nvSpPr>
        <p:spPr>
          <a:xfrm>
            <a:off x="347472" y="3357962"/>
            <a:ext cx="2133600" cy="365125"/>
          </a:xfrm>
          <a:prstGeom prst="rect">
            <a:avLst/>
          </a:prstGeom>
        </p:spPr>
        <p:txBody>
          <a:bodyPr lIns="0" tIns="0" rIns="0" bIns="0"/>
          <a:lstStyle>
            <a:lvl1pPr>
              <a:defRPr sz="1300">
                <a:solidFill>
                  <a:srgbClr val="796E65"/>
                </a:solidFill>
                <a:latin typeface="+mj-lt"/>
                <a:cs typeface="Arial"/>
              </a:defRPr>
            </a:lvl1pPr>
          </a:lstStyle>
          <a:p>
            <a:pPr defTabSz="457200"/>
            <a:endParaRPr lang="en-US" dirty="0"/>
          </a:p>
        </p:txBody>
      </p:sp>
      <p:sp>
        <p:nvSpPr>
          <p:cNvPr id="10" name="Text Placeholder 4"/>
          <p:cNvSpPr>
            <a:spLocks noGrp="1"/>
          </p:cNvSpPr>
          <p:nvPr>
            <p:ph type="body" sz="quarter" idx="13" hasCustomPrompt="1"/>
          </p:nvPr>
        </p:nvSpPr>
        <p:spPr>
          <a:xfrm>
            <a:off x="344263" y="2979318"/>
            <a:ext cx="5492976" cy="298382"/>
          </a:xfrm>
        </p:spPr>
        <p:txBody>
          <a:bodyPr>
            <a:noAutofit/>
          </a:bodyPr>
          <a:lstStyle>
            <a:lvl1pPr marL="0" indent="0">
              <a:buNone/>
              <a:defRPr sz="2000">
                <a:latin typeface="+mj-lt"/>
              </a:defRPr>
            </a:lvl1pPr>
            <a:lvl2pPr marL="171450" indent="0">
              <a:buNone/>
              <a:defRPr/>
            </a:lvl2pPr>
            <a:lvl3pPr marL="342900" indent="0">
              <a:buNone/>
              <a:defRPr/>
            </a:lvl3pPr>
            <a:lvl4pPr marL="514350" indent="0">
              <a:buNone/>
              <a:defRPr/>
            </a:lvl4pPr>
            <a:lvl5pPr marL="685800" indent="0">
              <a:buNone/>
              <a:defRPr/>
            </a:lvl5pPr>
          </a:lstStyle>
          <a:p>
            <a:pPr lvl="0"/>
            <a:r>
              <a:rPr lang="en-US" dirty="0" smtClean="0"/>
              <a:t>Click to edit subhead</a:t>
            </a:r>
            <a:endParaRPr lang="en-US" dirty="0"/>
          </a:p>
        </p:txBody>
      </p:sp>
    </p:spTree>
    <p:extLst>
      <p:ext uri="{BB962C8B-B14F-4D97-AF65-F5344CB8AC3E}">
        <p14:creationId xmlns:p14="http://schemas.microsoft.com/office/powerpoint/2010/main" val="279392551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Leere Foli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Titelmasterformat bearbeiten</a:t>
            </a:r>
            <a:endParaRPr lang="en-GB" dirty="0"/>
          </a:p>
        </p:txBody>
      </p:sp>
    </p:spTree>
    <p:extLst>
      <p:ext uri="{BB962C8B-B14F-4D97-AF65-F5344CB8AC3E}">
        <p14:creationId xmlns:p14="http://schemas.microsoft.com/office/powerpoint/2010/main" val="4192006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elfolie">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 y="0"/>
            <a:ext cx="9141858" cy="6858000"/>
          </a:xfrm>
          <a:prstGeom prst="rect">
            <a:avLst/>
          </a:prstGeom>
        </p:spPr>
      </p:pic>
    </p:spTree>
    <p:extLst>
      <p:ext uri="{BB962C8B-B14F-4D97-AF65-F5344CB8AC3E}">
        <p14:creationId xmlns:p14="http://schemas.microsoft.com/office/powerpoint/2010/main" val="3513911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7472" y="1291590"/>
            <a:ext cx="5486400" cy="1478005"/>
          </a:xfrm>
        </p:spPr>
        <p:txBody>
          <a:bodyPr>
            <a:normAutofit/>
          </a:bodyPr>
          <a:lstStyle>
            <a:lvl1pPr>
              <a:lnSpc>
                <a:spcPts val="3900"/>
              </a:lnSpc>
              <a:defRPr sz="3900">
                <a:latin typeface="+mj-lt"/>
              </a:defRPr>
            </a:lvl1pPr>
          </a:lstStyle>
          <a:p>
            <a:r>
              <a:rPr lang="en-US" dirty="0" smtClean="0"/>
              <a:t>CLICK TO EDIT MASTER TITLE </a:t>
            </a:r>
            <a:br>
              <a:rPr lang="en-US" dirty="0" smtClean="0"/>
            </a:br>
            <a:r>
              <a:rPr lang="en-US" dirty="0" smtClean="0"/>
              <a:t>STYLE</a:t>
            </a:r>
            <a:endParaRPr lang="en-US" dirty="0"/>
          </a:p>
        </p:txBody>
      </p:sp>
      <p:pic>
        <p:nvPicPr>
          <p:cNvPr id="7" name="Picture 6" descr="ebay_logo_on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4768" y="1737360"/>
            <a:ext cx="2441448" cy="907919"/>
          </a:xfrm>
          <a:prstGeom prst="rect">
            <a:avLst/>
          </a:prstGeom>
        </p:spPr>
      </p:pic>
      <p:sp>
        <p:nvSpPr>
          <p:cNvPr id="9" name="Picture Placeholder 8"/>
          <p:cNvSpPr>
            <a:spLocks noGrp="1"/>
          </p:cNvSpPr>
          <p:nvPr>
            <p:ph type="pic" sz="quarter" idx="11"/>
          </p:nvPr>
        </p:nvSpPr>
        <p:spPr>
          <a:xfrm>
            <a:off x="347472" y="4160520"/>
            <a:ext cx="5486400" cy="2286000"/>
          </a:xfrm>
        </p:spPr>
        <p:txBody>
          <a:bodyPr/>
          <a:lstStyle>
            <a:lvl1pPr marL="0" indent="0">
              <a:buNone/>
              <a:defRPr>
                <a:latin typeface="+mj-lt"/>
              </a:defRPr>
            </a:lvl1pPr>
          </a:lstStyle>
          <a:p>
            <a:endParaRPr lang="en-US"/>
          </a:p>
        </p:txBody>
      </p:sp>
      <p:sp>
        <p:nvSpPr>
          <p:cNvPr id="11" name="Picture Placeholder 10"/>
          <p:cNvSpPr>
            <a:spLocks noGrp="1"/>
          </p:cNvSpPr>
          <p:nvPr>
            <p:ph type="pic" sz="quarter" idx="12"/>
          </p:nvPr>
        </p:nvSpPr>
        <p:spPr>
          <a:xfrm>
            <a:off x="6151118" y="4160520"/>
            <a:ext cx="2651760" cy="2286000"/>
          </a:xfrm>
        </p:spPr>
        <p:txBody>
          <a:bodyPr/>
          <a:lstStyle>
            <a:lvl1pPr marL="0" indent="0">
              <a:buNone/>
              <a:defRPr>
                <a:latin typeface="+mj-lt"/>
              </a:defRPr>
            </a:lvl1pPr>
          </a:lstStyle>
          <a:p>
            <a:endParaRPr lang="en-US" dirty="0"/>
          </a:p>
        </p:txBody>
      </p:sp>
      <p:sp>
        <p:nvSpPr>
          <p:cNvPr id="8" name="Date Placeholder 3"/>
          <p:cNvSpPr>
            <a:spLocks noGrp="1"/>
          </p:cNvSpPr>
          <p:nvPr>
            <p:ph type="dt" sz="half" idx="10"/>
          </p:nvPr>
        </p:nvSpPr>
        <p:spPr>
          <a:xfrm>
            <a:off x="347472" y="3357962"/>
            <a:ext cx="2133600" cy="365125"/>
          </a:xfrm>
          <a:prstGeom prst="rect">
            <a:avLst/>
          </a:prstGeom>
        </p:spPr>
        <p:txBody>
          <a:bodyPr lIns="0" tIns="0" rIns="0" bIns="0"/>
          <a:lstStyle>
            <a:lvl1pPr>
              <a:defRPr sz="1300">
                <a:solidFill>
                  <a:srgbClr val="796E65"/>
                </a:solidFill>
                <a:latin typeface="+mj-lt"/>
                <a:cs typeface="Arial"/>
              </a:defRPr>
            </a:lvl1pPr>
          </a:lstStyle>
          <a:p>
            <a:pPr defTabSz="457200"/>
            <a:endParaRPr lang="en-US" dirty="0"/>
          </a:p>
        </p:txBody>
      </p:sp>
      <p:sp>
        <p:nvSpPr>
          <p:cNvPr id="10" name="Text Placeholder 4"/>
          <p:cNvSpPr>
            <a:spLocks noGrp="1"/>
          </p:cNvSpPr>
          <p:nvPr>
            <p:ph type="body" sz="quarter" idx="13" hasCustomPrompt="1"/>
          </p:nvPr>
        </p:nvSpPr>
        <p:spPr>
          <a:xfrm>
            <a:off x="344263" y="2979318"/>
            <a:ext cx="5492976" cy="298382"/>
          </a:xfrm>
        </p:spPr>
        <p:txBody>
          <a:bodyPr>
            <a:noAutofit/>
          </a:bodyPr>
          <a:lstStyle>
            <a:lvl1pPr marL="0" indent="0">
              <a:buNone/>
              <a:defRPr sz="2000">
                <a:latin typeface="+mj-lt"/>
              </a:defRPr>
            </a:lvl1pPr>
            <a:lvl2pPr marL="171450" indent="0">
              <a:buNone/>
              <a:defRPr/>
            </a:lvl2pPr>
            <a:lvl3pPr marL="342900" indent="0">
              <a:buNone/>
              <a:defRPr/>
            </a:lvl3pPr>
            <a:lvl4pPr marL="514350" indent="0">
              <a:buNone/>
              <a:defRPr/>
            </a:lvl4pPr>
            <a:lvl5pPr marL="685800" indent="0">
              <a:buNone/>
              <a:defRPr/>
            </a:lvl5pPr>
          </a:lstStyle>
          <a:p>
            <a:pPr lvl="0"/>
            <a:r>
              <a:rPr lang="en-US" dirty="0" smtClean="0"/>
              <a:t>Click to edit subhead</a:t>
            </a:r>
            <a:endParaRPr lang="en-US" dirty="0"/>
          </a:p>
        </p:txBody>
      </p:sp>
    </p:spTree>
    <p:extLst>
      <p:ext uri="{BB962C8B-B14F-4D97-AF65-F5344CB8AC3E}">
        <p14:creationId xmlns:p14="http://schemas.microsoft.com/office/powerpoint/2010/main" val="251579189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atin typeface="+mj-lt"/>
              </a:defRPr>
            </a:lvl1pPr>
          </a:lstStyle>
          <a:p>
            <a:r>
              <a:rPr smtClean="0">
                <a:solidFill>
                  <a:srgbClr val="796E65"/>
                </a:solidFill>
              </a:rPr>
              <a:t>PRESENTATION TITLE GOES HERE</a:t>
            </a:r>
            <a:endParaRPr>
              <a:solidFill>
                <a:srgbClr val="796E65"/>
              </a:solidFill>
            </a:endParaRPr>
          </a:p>
        </p:txBody>
      </p:sp>
      <p:sp>
        <p:nvSpPr>
          <p:cNvPr id="5" name="Slide Number Placeholder 4"/>
          <p:cNvSpPr>
            <a:spLocks noGrp="1"/>
          </p:cNvSpPr>
          <p:nvPr>
            <p:ph type="sldNum" sz="quarter" idx="11"/>
          </p:nvPr>
        </p:nvSpPr>
        <p:spPr/>
        <p:txBody>
          <a:bodyPr/>
          <a:lstStyle>
            <a:lvl1pPr>
              <a:defRPr>
                <a:latin typeface="+mj-lt"/>
              </a:defRPr>
            </a:lvl1pPr>
          </a:lstStyle>
          <a:p>
            <a:fld id="{FF55D29A-3A2E-D146-9F2C-610F4815AF2E}" type="slidenum">
              <a:rPr lang="en-US" smtClean="0">
                <a:solidFill>
                  <a:srgbClr val="796E65"/>
                </a:solidFill>
              </a:rPr>
              <a:pPr/>
              <a:t>‹#›</a:t>
            </a:fld>
            <a:endParaRPr lang="en-US" dirty="0">
              <a:solidFill>
                <a:srgbClr val="796E65"/>
              </a:solidFill>
            </a:endParaRPr>
          </a:p>
        </p:txBody>
      </p:sp>
    </p:spTree>
    <p:extLst>
      <p:ext uri="{BB962C8B-B14F-4D97-AF65-F5344CB8AC3E}">
        <p14:creationId xmlns:p14="http://schemas.microsoft.com/office/powerpoint/2010/main" val="176227830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47472" y="1384300"/>
            <a:ext cx="4148328" cy="4741863"/>
          </a:xfrm>
        </p:spPr>
        <p:txBody>
          <a:bodyPr>
            <a:normAutofit/>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384300"/>
            <a:ext cx="4152900" cy="4741863"/>
          </a:xfrm>
        </p:spPr>
        <p:txBody>
          <a:bodyPr>
            <a:normAutofit/>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0"/>
          </p:nvPr>
        </p:nvSpPr>
        <p:spPr/>
        <p:txBody>
          <a:bodyPr/>
          <a:lstStyle/>
          <a:p>
            <a:r>
              <a:rPr smtClean="0">
                <a:solidFill>
                  <a:srgbClr val="796E65"/>
                </a:solidFill>
              </a:rPr>
              <a:t>PRESENTATION TITLE GOES HERE</a:t>
            </a:r>
            <a:endParaRPr>
              <a:solidFill>
                <a:srgbClr val="796E65"/>
              </a:solidFill>
            </a:endParaRPr>
          </a:p>
        </p:txBody>
      </p:sp>
      <p:sp>
        <p:nvSpPr>
          <p:cNvPr id="6" name="Slide Number Placeholder 5"/>
          <p:cNvSpPr>
            <a:spLocks noGrp="1"/>
          </p:cNvSpPr>
          <p:nvPr>
            <p:ph type="sldNum" sz="quarter" idx="11"/>
          </p:nvPr>
        </p:nvSpPr>
        <p:spPr/>
        <p:txBody>
          <a:bodyPr/>
          <a:lstStyle/>
          <a:p>
            <a:fld id="{FF55D29A-3A2E-D146-9F2C-610F4815AF2E}" type="slidenum">
              <a:rPr lang="en-US" smtClean="0">
                <a:solidFill>
                  <a:srgbClr val="796E65"/>
                </a:solidFill>
              </a:rPr>
              <a:pPr/>
              <a:t>‹#›</a:t>
            </a:fld>
            <a:endParaRPr lang="en-US" dirty="0">
              <a:solidFill>
                <a:srgbClr val="796E65"/>
              </a:solidFill>
            </a:endParaRPr>
          </a:p>
        </p:txBody>
      </p:sp>
    </p:spTree>
    <p:extLst>
      <p:ext uri="{BB962C8B-B14F-4D97-AF65-F5344CB8AC3E}">
        <p14:creationId xmlns:p14="http://schemas.microsoft.com/office/powerpoint/2010/main" val="42648708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7472" y="457200"/>
            <a:ext cx="8453628" cy="9271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47472" y="1384300"/>
            <a:ext cx="4148328" cy="4741863"/>
          </a:xfrm>
        </p:spPr>
        <p:txBody>
          <a:bodyPr>
            <a:normAutofit/>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Picture Placeholder 5"/>
          <p:cNvSpPr>
            <a:spLocks noGrp="1" noChangeAspect="1"/>
          </p:cNvSpPr>
          <p:nvPr>
            <p:ph type="pic" sz="quarter" idx="13"/>
          </p:nvPr>
        </p:nvSpPr>
        <p:spPr>
          <a:xfrm>
            <a:off x="4649544" y="1384301"/>
            <a:ext cx="2029352" cy="2027068"/>
          </a:xfrm>
        </p:spPr>
        <p:txBody>
          <a:bodyPr/>
          <a:lstStyle>
            <a:lvl1pPr marL="0" indent="0">
              <a:buFont typeface="Arial"/>
              <a:buNone/>
              <a:defRPr/>
            </a:lvl1pPr>
          </a:lstStyle>
          <a:p>
            <a:endParaRPr lang="en-US" dirty="0"/>
          </a:p>
        </p:txBody>
      </p:sp>
      <p:sp>
        <p:nvSpPr>
          <p:cNvPr id="11" name="Picture Placeholder 5"/>
          <p:cNvSpPr>
            <a:spLocks noGrp="1" noChangeAspect="1"/>
          </p:cNvSpPr>
          <p:nvPr>
            <p:ph type="pic" sz="quarter" idx="14"/>
          </p:nvPr>
        </p:nvSpPr>
        <p:spPr>
          <a:xfrm>
            <a:off x="6771748" y="1384301"/>
            <a:ext cx="2029352" cy="2027068"/>
          </a:xfrm>
        </p:spPr>
        <p:txBody>
          <a:bodyPr/>
          <a:lstStyle>
            <a:lvl1pPr marL="0" indent="0">
              <a:buFont typeface="Arial"/>
              <a:buNone/>
              <a:defRPr/>
            </a:lvl1pPr>
          </a:lstStyle>
          <a:p>
            <a:endParaRPr lang="en-US" dirty="0"/>
          </a:p>
        </p:txBody>
      </p:sp>
      <p:sp>
        <p:nvSpPr>
          <p:cNvPr id="12" name="Picture Placeholder 5"/>
          <p:cNvSpPr>
            <a:spLocks noGrp="1" noChangeAspect="1"/>
          </p:cNvSpPr>
          <p:nvPr>
            <p:ph type="pic" sz="quarter" idx="15"/>
          </p:nvPr>
        </p:nvSpPr>
        <p:spPr>
          <a:xfrm>
            <a:off x="4649544" y="3508607"/>
            <a:ext cx="2029352" cy="2027068"/>
          </a:xfrm>
        </p:spPr>
        <p:txBody>
          <a:bodyPr/>
          <a:lstStyle>
            <a:lvl1pPr marL="0" indent="0">
              <a:buFont typeface="Arial"/>
              <a:buNone/>
              <a:defRPr/>
            </a:lvl1pPr>
          </a:lstStyle>
          <a:p>
            <a:endParaRPr lang="en-US" dirty="0"/>
          </a:p>
        </p:txBody>
      </p:sp>
      <p:sp>
        <p:nvSpPr>
          <p:cNvPr id="13" name="Picture Placeholder 5"/>
          <p:cNvSpPr>
            <a:spLocks noGrp="1" noChangeAspect="1"/>
          </p:cNvSpPr>
          <p:nvPr>
            <p:ph type="pic" sz="quarter" idx="16"/>
          </p:nvPr>
        </p:nvSpPr>
        <p:spPr>
          <a:xfrm>
            <a:off x="6771748" y="3508607"/>
            <a:ext cx="2029352" cy="2027068"/>
          </a:xfrm>
        </p:spPr>
        <p:txBody>
          <a:bodyPr/>
          <a:lstStyle>
            <a:lvl1pPr marL="0" indent="0">
              <a:buFont typeface="Arial"/>
              <a:buNone/>
              <a:defRPr/>
            </a:lvl1pPr>
          </a:lstStyle>
          <a:p>
            <a:endParaRPr lang="en-US" dirty="0"/>
          </a:p>
        </p:txBody>
      </p:sp>
      <p:sp>
        <p:nvSpPr>
          <p:cNvPr id="4" name="Footer Placeholder 3"/>
          <p:cNvSpPr>
            <a:spLocks noGrp="1"/>
          </p:cNvSpPr>
          <p:nvPr>
            <p:ph type="ftr" sz="quarter" idx="17"/>
          </p:nvPr>
        </p:nvSpPr>
        <p:spPr/>
        <p:txBody>
          <a:bodyPr/>
          <a:lstStyle/>
          <a:p>
            <a:r>
              <a:rPr smtClean="0">
                <a:solidFill>
                  <a:srgbClr val="796E65"/>
                </a:solidFill>
              </a:rPr>
              <a:t>PRESENTATION TITLE GOES HERE</a:t>
            </a:r>
            <a:endParaRPr>
              <a:solidFill>
                <a:srgbClr val="796E65"/>
              </a:solidFill>
            </a:endParaRPr>
          </a:p>
        </p:txBody>
      </p:sp>
      <p:sp>
        <p:nvSpPr>
          <p:cNvPr id="5" name="Slide Number Placeholder 4"/>
          <p:cNvSpPr>
            <a:spLocks noGrp="1"/>
          </p:cNvSpPr>
          <p:nvPr>
            <p:ph type="sldNum" sz="quarter" idx="18"/>
          </p:nvPr>
        </p:nvSpPr>
        <p:spPr/>
        <p:txBody>
          <a:bodyPr/>
          <a:lstStyle/>
          <a:p>
            <a:fld id="{FF55D29A-3A2E-D146-9F2C-610F4815AF2E}" type="slidenum">
              <a:rPr lang="en-US" smtClean="0">
                <a:solidFill>
                  <a:srgbClr val="796E65"/>
                </a:solidFill>
              </a:rPr>
              <a:pPr/>
              <a:t>‹#›</a:t>
            </a:fld>
            <a:endParaRPr lang="en-US" dirty="0">
              <a:solidFill>
                <a:srgbClr val="796E65"/>
              </a:solidFill>
            </a:endParaRPr>
          </a:p>
        </p:txBody>
      </p:sp>
    </p:spTree>
    <p:extLst>
      <p:ext uri="{BB962C8B-B14F-4D97-AF65-F5344CB8AC3E}">
        <p14:creationId xmlns:p14="http://schemas.microsoft.com/office/powerpoint/2010/main" val="368926711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8">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211134" y="1384301"/>
            <a:ext cx="5589966" cy="1096357"/>
          </a:xfrm>
        </p:spPr>
        <p:txBody>
          <a:bodyPr>
            <a:normAutofit/>
          </a:bodyPr>
          <a:lstStyle>
            <a:lvl1pPr marL="0" indent="0">
              <a:buNone/>
              <a:defRPr sz="1200"/>
            </a:lvl1pPr>
            <a:lvl2pPr>
              <a:defRPr sz="1200"/>
            </a:lvl2pPr>
          </a:lstStyle>
          <a:p>
            <a:pPr lvl="0"/>
            <a:r>
              <a:rPr lang="en-US" dirty="0" smtClean="0"/>
              <a:t>Click to edit Master text styles</a:t>
            </a:r>
          </a:p>
        </p:txBody>
      </p:sp>
      <p:sp>
        <p:nvSpPr>
          <p:cNvPr id="5" name="Content Placeholder 2"/>
          <p:cNvSpPr>
            <a:spLocks noGrp="1"/>
          </p:cNvSpPr>
          <p:nvPr>
            <p:ph idx="13"/>
          </p:nvPr>
        </p:nvSpPr>
        <p:spPr>
          <a:xfrm>
            <a:off x="3211134" y="2588440"/>
            <a:ext cx="5589966" cy="1096357"/>
          </a:xfrm>
        </p:spPr>
        <p:txBody>
          <a:bodyPr>
            <a:normAutofit/>
          </a:bodyPr>
          <a:lstStyle>
            <a:lvl1pPr marL="0" indent="0">
              <a:buNone/>
              <a:defRPr sz="1200"/>
            </a:lvl1pPr>
            <a:lvl2pPr>
              <a:defRPr sz="1200"/>
            </a:lvl2pPr>
          </a:lstStyle>
          <a:p>
            <a:pPr lvl="0"/>
            <a:r>
              <a:rPr lang="en-US" dirty="0" smtClean="0"/>
              <a:t>Click to edit Master text styles</a:t>
            </a:r>
          </a:p>
        </p:txBody>
      </p:sp>
      <p:sp>
        <p:nvSpPr>
          <p:cNvPr id="7" name="Content Placeholder 2"/>
          <p:cNvSpPr>
            <a:spLocks noGrp="1"/>
          </p:cNvSpPr>
          <p:nvPr>
            <p:ph idx="14"/>
          </p:nvPr>
        </p:nvSpPr>
        <p:spPr>
          <a:xfrm>
            <a:off x="3211134" y="3792579"/>
            <a:ext cx="5589966" cy="1096357"/>
          </a:xfrm>
        </p:spPr>
        <p:txBody>
          <a:bodyPr>
            <a:normAutofit/>
          </a:bodyPr>
          <a:lstStyle>
            <a:lvl1pPr marL="0" indent="0">
              <a:buNone/>
              <a:defRPr sz="1200"/>
            </a:lvl1pPr>
            <a:lvl2pPr>
              <a:defRPr sz="1200"/>
            </a:lvl2pPr>
          </a:lstStyle>
          <a:p>
            <a:pPr lvl="0"/>
            <a:r>
              <a:rPr lang="en-US" dirty="0" smtClean="0"/>
              <a:t>Click to edit Master text styles</a:t>
            </a:r>
          </a:p>
        </p:txBody>
      </p:sp>
      <p:sp>
        <p:nvSpPr>
          <p:cNvPr id="8" name="Content Placeholder 2"/>
          <p:cNvSpPr>
            <a:spLocks noGrp="1"/>
          </p:cNvSpPr>
          <p:nvPr>
            <p:ph idx="15"/>
          </p:nvPr>
        </p:nvSpPr>
        <p:spPr>
          <a:xfrm>
            <a:off x="3211134" y="4996719"/>
            <a:ext cx="5589966" cy="1096357"/>
          </a:xfrm>
        </p:spPr>
        <p:txBody>
          <a:bodyPr>
            <a:normAutofit/>
          </a:bodyPr>
          <a:lstStyle>
            <a:lvl1pPr marL="0" indent="0">
              <a:buNone/>
              <a:defRPr sz="1200"/>
            </a:lvl1pPr>
            <a:lvl2pPr>
              <a:defRPr sz="1200"/>
            </a:lvl2pPr>
          </a:lstStyle>
          <a:p>
            <a:pPr lvl="0"/>
            <a:r>
              <a:rPr lang="en-US" dirty="0" smtClean="0"/>
              <a:t>Click to edit Master text styles</a:t>
            </a:r>
          </a:p>
        </p:txBody>
      </p:sp>
      <p:sp>
        <p:nvSpPr>
          <p:cNvPr id="9" name="Content Placeholder 2"/>
          <p:cNvSpPr>
            <a:spLocks noGrp="1"/>
          </p:cNvSpPr>
          <p:nvPr>
            <p:ph idx="16" hasCustomPrompt="1"/>
          </p:nvPr>
        </p:nvSpPr>
        <p:spPr>
          <a:xfrm>
            <a:off x="348750" y="1384301"/>
            <a:ext cx="2763681" cy="1096357"/>
          </a:xfrm>
        </p:spPr>
        <p:txBody>
          <a:bodyPr>
            <a:noAutofit/>
          </a:bodyPr>
          <a:lstStyle>
            <a:lvl1pPr marL="0" indent="0">
              <a:lnSpc>
                <a:spcPct val="100000"/>
              </a:lnSpc>
              <a:spcBef>
                <a:spcPts val="0"/>
              </a:spcBef>
              <a:buNone/>
              <a:defRPr sz="2800">
                <a:solidFill>
                  <a:schemeClr val="accent3"/>
                </a:solidFill>
              </a:defRPr>
            </a:lvl1pPr>
          </a:lstStyle>
          <a:p>
            <a:pPr lvl="0"/>
            <a:r>
              <a:rPr lang="en-US" dirty="0" smtClean="0"/>
              <a:t>Click to edit master text styles</a:t>
            </a:r>
          </a:p>
        </p:txBody>
      </p:sp>
      <p:sp>
        <p:nvSpPr>
          <p:cNvPr id="10" name="Content Placeholder 2"/>
          <p:cNvSpPr>
            <a:spLocks noGrp="1"/>
          </p:cNvSpPr>
          <p:nvPr>
            <p:ph idx="17" hasCustomPrompt="1"/>
          </p:nvPr>
        </p:nvSpPr>
        <p:spPr>
          <a:xfrm>
            <a:off x="348750" y="2588440"/>
            <a:ext cx="2763681" cy="1096357"/>
          </a:xfrm>
        </p:spPr>
        <p:txBody>
          <a:bodyPr>
            <a:noAutofit/>
          </a:bodyPr>
          <a:lstStyle>
            <a:lvl1pPr marL="0" indent="0">
              <a:lnSpc>
                <a:spcPct val="100000"/>
              </a:lnSpc>
              <a:spcBef>
                <a:spcPts val="0"/>
              </a:spcBef>
              <a:buNone/>
              <a:defRPr sz="2800">
                <a:solidFill>
                  <a:schemeClr val="accent3"/>
                </a:solidFill>
              </a:defRPr>
            </a:lvl1pPr>
          </a:lstStyle>
          <a:p>
            <a:pPr lvl="0"/>
            <a:r>
              <a:rPr lang="en-US" dirty="0" smtClean="0"/>
              <a:t>Click to edit master text styles</a:t>
            </a:r>
          </a:p>
        </p:txBody>
      </p:sp>
      <p:sp>
        <p:nvSpPr>
          <p:cNvPr id="11" name="Content Placeholder 2"/>
          <p:cNvSpPr>
            <a:spLocks noGrp="1"/>
          </p:cNvSpPr>
          <p:nvPr>
            <p:ph idx="18" hasCustomPrompt="1"/>
          </p:nvPr>
        </p:nvSpPr>
        <p:spPr>
          <a:xfrm>
            <a:off x="348750" y="3792579"/>
            <a:ext cx="2763681" cy="1096357"/>
          </a:xfrm>
        </p:spPr>
        <p:txBody>
          <a:bodyPr>
            <a:noAutofit/>
          </a:bodyPr>
          <a:lstStyle>
            <a:lvl1pPr marL="0" indent="0">
              <a:lnSpc>
                <a:spcPct val="100000"/>
              </a:lnSpc>
              <a:spcBef>
                <a:spcPts val="0"/>
              </a:spcBef>
              <a:buNone/>
              <a:defRPr sz="2800">
                <a:solidFill>
                  <a:schemeClr val="accent3"/>
                </a:solidFill>
              </a:defRPr>
            </a:lvl1pPr>
          </a:lstStyle>
          <a:p>
            <a:pPr lvl="0"/>
            <a:r>
              <a:rPr lang="en-US" dirty="0" smtClean="0"/>
              <a:t>Click to edit master text styles</a:t>
            </a:r>
          </a:p>
        </p:txBody>
      </p:sp>
      <p:sp>
        <p:nvSpPr>
          <p:cNvPr id="12" name="Content Placeholder 2"/>
          <p:cNvSpPr>
            <a:spLocks noGrp="1"/>
          </p:cNvSpPr>
          <p:nvPr>
            <p:ph idx="19" hasCustomPrompt="1"/>
          </p:nvPr>
        </p:nvSpPr>
        <p:spPr>
          <a:xfrm>
            <a:off x="348750" y="4996719"/>
            <a:ext cx="2763681" cy="1096357"/>
          </a:xfrm>
        </p:spPr>
        <p:txBody>
          <a:bodyPr>
            <a:noAutofit/>
          </a:bodyPr>
          <a:lstStyle>
            <a:lvl1pPr marL="0" indent="0">
              <a:lnSpc>
                <a:spcPct val="100000"/>
              </a:lnSpc>
              <a:spcBef>
                <a:spcPts val="0"/>
              </a:spcBef>
              <a:buNone/>
              <a:defRPr sz="2800">
                <a:solidFill>
                  <a:schemeClr val="accent3"/>
                </a:solidFill>
              </a:defRPr>
            </a:lvl1pPr>
          </a:lstStyle>
          <a:p>
            <a:pPr lvl="0"/>
            <a:r>
              <a:rPr lang="en-US" dirty="0" smtClean="0"/>
              <a:t>Click to edit master text styles</a:t>
            </a:r>
          </a:p>
        </p:txBody>
      </p:sp>
      <p:sp>
        <p:nvSpPr>
          <p:cNvPr id="4" name="Footer Placeholder 3"/>
          <p:cNvSpPr>
            <a:spLocks noGrp="1"/>
          </p:cNvSpPr>
          <p:nvPr>
            <p:ph type="ftr" sz="quarter" idx="20"/>
          </p:nvPr>
        </p:nvSpPr>
        <p:spPr/>
        <p:txBody>
          <a:bodyPr/>
          <a:lstStyle/>
          <a:p>
            <a:r>
              <a:rPr smtClean="0">
                <a:solidFill>
                  <a:srgbClr val="796E65"/>
                </a:solidFill>
              </a:rPr>
              <a:t>PRESENTATION TITLE GOES HERE</a:t>
            </a:r>
            <a:endParaRPr>
              <a:solidFill>
                <a:srgbClr val="796E65"/>
              </a:solidFill>
            </a:endParaRPr>
          </a:p>
        </p:txBody>
      </p:sp>
      <p:sp>
        <p:nvSpPr>
          <p:cNvPr id="13" name="Slide Number Placeholder 12"/>
          <p:cNvSpPr>
            <a:spLocks noGrp="1"/>
          </p:cNvSpPr>
          <p:nvPr>
            <p:ph type="sldNum" sz="quarter" idx="21"/>
          </p:nvPr>
        </p:nvSpPr>
        <p:spPr/>
        <p:txBody>
          <a:bodyPr/>
          <a:lstStyle/>
          <a:p>
            <a:fld id="{FF55D29A-3A2E-D146-9F2C-610F4815AF2E}" type="slidenum">
              <a:rPr lang="en-US" smtClean="0">
                <a:solidFill>
                  <a:srgbClr val="796E65"/>
                </a:solidFill>
              </a:rPr>
              <a:pPr/>
              <a:t>‹#›</a:t>
            </a:fld>
            <a:endParaRPr lang="en-US" dirty="0">
              <a:solidFill>
                <a:srgbClr val="796E65"/>
              </a:solidFill>
            </a:endParaRPr>
          </a:p>
        </p:txBody>
      </p:sp>
    </p:spTree>
    <p:extLst>
      <p:ext uri="{BB962C8B-B14F-4D97-AF65-F5344CB8AC3E}">
        <p14:creationId xmlns:p14="http://schemas.microsoft.com/office/powerpoint/2010/main" val="18797681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7472" y="1085850"/>
            <a:ext cx="6123178" cy="1428750"/>
          </a:xfrm>
        </p:spPr>
        <p:txBody>
          <a:bodyPr anchor="t">
            <a:normAutofit/>
          </a:bodyPr>
          <a:lstStyle>
            <a:lvl1pPr algn="l">
              <a:lnSpc>
                <a:spcPts val="4400"/>
              </a:lnSpc>
              <a:defRPr sz="4400" b="0"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347472" y="2514601"/>
            <a:ext cx="6123178" cy="1263649"/>
          </a:xfrm>
        </p:spPr>
        <p:txBody>
          <a:bodyPr anchor="t" anchorCtr="0">
            <a:normAutofit/>
          </a:bodyPr>
          <a:lstStyle>
            <a:lvl1pPr marL="0" indent="0">
              <a:buNone/>
              <a:defRPr sz="1400">
                <a:solidFill>
                  <a:srgbClr val="796E6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5" name="Picture 4" descr="ebay_logo_on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323" y="6336900"/>
            <a:ext cx="926053" cy="344378"/>
          </a:xfrm>
          <a:prstGeom prst="rect">
            <a:avLst/>
          </a:prstGeom>
        </p:spPr>
      </p:pic>
    </p:spTree>
    <p:extLst>
      <p:ext uri="{BB962C8B-B14F-4D97-AF65-F5344CB8AC3E}">
        <p14:creationId xmlns:p14="http://schemas.microsoft.com/office/powerpoint/2010/main" val="112185912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r>
              <a:rPr smtClean="0">
                <a:solidFill>
                  <a:srgbClr val="796E65"/>
                </a:solidFill>
              </a:rPr>
              <a:t>PRESENTATION TITLE GOES HERE</a:t>
            </a:r>
            <a:endParaRPr>
              <a:solidFill>
                <a:srgbClr val="796E65"/>
              </a:solidFill>
            </a:endParaRPr>
          </a:p>
        </p:txBody>
      </p:sp>
      <p:sp>
        <p:nvSpPr>
          <p:cNvPr id="4" name="Slide Number Placeholder 3"/>
          <p:cNvSpPr>
            <a:spLocks noGrp="1"/>
          </p:cNvSpPr>
          <p:nvPr>
            <p:ph type="sldNum" sz="quarter" idx="11"/>
          </p:nvPr>
        </p:nvSpPr>
        <p:spPr/>
        <p:txBody>
          <a:bodyPr/>
          <a:lstStyle/>
          <a:p>
            <a:fld id="{FF55D29A-3A2E-D146-9F2C-610F4815AF2E}" type="slidenum">
              <a:rPr lang="en-US" smtClean="0">
                <a:solidFill>
                  <a:srgbClr val="796E65"/>
                </a:solidFill>
              </a:rPr>
              <a:pPr/>
              <a:t>‹#›</a:t>
            </a:fld>
            <a:endParaRPr lang="en-US" dirty="0">
              <a:solidFill>
                <a:srgbClr val="796E65"/>
              </a:solidFill>
            </a:endParaRPr>
          </a:p>
        </p:txBody>
      </p:sp>
    </p:spTree>
    <p:extLst>
      <p:ext uri="{BB962C8B-B14F-4D97-AF65-F5344CB8AC3E}">
        <p14:creationId xmlns:p14="http://schemas.microsoft.com/office/powerpoint/2010/main" val="177143756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smtClean="0">
                <a:solidFill>
                  <a:srgbClr val="796E65"/>
                </a:solidFill>
              </a:rPr>
              <a:t>PRESENTATION TITLE GOES HERE</a:t>
            </a:r>
            <a:endParaRPr>
              <a:solidFill>
                <a:srgbClr val="796E65"/>
              </a:solidFill>
            </a:endParaRPr>
          </a:p>
        </p:txBody>
      </p:sp>
      <p:sp>
        <p:nvSpPr>
          <p:cNvPr id="3" name="Slide Number Placeholder 2"/>
          <p:cNvSpPr>
            <a:spLocks noGrp="1"/>
          </p:cNvSpPr>
          <p:nvPr>
            <p:ph type="sldNum" sz="quarter" idx="11"/>
          </p:nvPr>
        </p:nvSpPr>
        <p:spPr/>
        <p:txBody>
          <a:bodyPr/>
          <a:lstStyle/>
          <a:p>
            <a:fld id="{FF55D29A-3A2E-D146-9F2C-610F4815AF2E}" type="slidenum">
              <a:rPr lang="en-US" smtClean="0">
                <a:solidFill>
                  <a:srgbClr val="796E65"/>
                </a:solidFill>
              </a:rPr>
              <a:pPr/>
              <a:t>‹#›</a:t>
            </a:fld>
            <a:endParaRPr lang="en-US" dirty="0">
              <a:solidFill>
                <a:srgbClr val="796E65"/>
              </a:solidFill>
            </a:endParaRPr>
          </a:p>
        </p:txBody>
      </p:sp>
    </p:spTree>
    <p:extLst>
      <p:ext uri="{BB962C8B-B14F-4D97-AF65-F5344CB8AC3E}">
        <p14:creationId xmlns:p14="http://schemas.microsoft.com/office/powerpoint/2010/main" val="422359551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atin typeface="+mj-lt"/>
              </a:defRPr>
            </a:lvl1pPr>
          </a:lstStyle>
          <a:p>
            <a:r>
              <a:rPr smtClean="0">
                <a:solidFill>
                  <a:srgbClr val="796E65"/>
                </a:solidFill>
              </a:rPr>
              <a:t>PRESENTATION TITLE GOES HERE</a:t>
            </a:r>
            <a:endParaRPr>
              <a:solidFill>
                <a:srgbClr val="796E65"/>
              </a:solidFill>
            </a:endParaRPr>
          </a:p>
        </p:txBody>
      </p:sp>
      <p:sp>
        <p:nvSpPr>
          <p:cNvPr id="5" name="Slide Number Placeholder 4"/>
          <p:cNvSpPr>
            <a:spLocks noGrp="1"/>
          </p:cNvSpPr>
          <p:nvPr>
            <p:ph type="sldNum" sz="quarter" idx="11"/>
          </p:nvPr>
        </p:nvSpPr>
        <p:spPr/>
        <p:txBody>
          <a:bodyPr/>
          <a:lstStyle>
            <a:lvl1pPr>
              <a:defRPr>
                <a:latin typeface="+mj-lt"/>
              </a:defRPr>
            </a:lvl1pPr>
          </a:lstStyle>
          <a:p>
            <a:fld id="{FF55D29A-3A2E-D146-9F2C-610F4815AF2E}" type="slidenum">
              <a:rPr lang="en-US" smtClean="0">
                <a:solidFill>
                  <a:srgbClr val="796E65"/>
                </a:solidFill>
              </a:rPr>
              <a:pPr/>
              <a:t>‹#›</a:t>
            </a:fld>
            <a:endParaRPr lang="en-US" dirty="0">
              <a:solidFill>
                <a:srgbClr val="796E65"/>
              </a:solidFill>
            </a:endParaRPr>
          </a:p>
        </p:txBody>
      </p:sp>
    </p:spTree>
    <p:extLst>
      <p:ext uri="{BB962C8B-B14F-4D97-AF65-F5344CB8AC3E}">
        <p14:creationId xmlns:p14="http://schemas.microsoft.com/office/powerpoint/2010/main" val="80082568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Yellow">
    <p:bg>
      <p:bgPr>
        <a:solidFill>
          <a:schemeClr val="accent3"/>
        </a:solidFill>
        <a:effectLst/>
      </p:bgPr>
    </p:bg>
    <p:spTree>
      <p:nvGrpSpPr>
        <p:cNvPr id="1" name=""/>
        <p:cNvGrpSpPr/>
        <p:nvPr/>
      </p:nvGrpSpPr>
      <p:grpSpPr>
        <a:xfrm>
          <a:off x="0" y="0"/>
          <a:ext cx="0" cy="0"/>
          <a:chOff x="0" y="0"/>
          <a:chExt cx="0" cy="0"/>
        </a:xfrm>
      </p:grpSpPr>
      <p:pic>
        <p:nvPicPr>
          <p:cNvPr id="5" name="Picture 4" descr="ebay_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323" y="6334433"/>
            <a:ext cx="932688" cy="346845"/>
          </a:xfrm>
          <a:prstGeom prst="rect">
            <a:avLst/>
          </a:prstGeom>
        </p:spPr>
      </p:pic>
      <p:sp>
        <p:nvSpPr>
          <p:cNvPr id="2" name="Title 1"/>
          <p:cNvSpPr>
            <a:spLocks noGrp="1"/>
          </p:cNvSpPr>
          <p:nvPr>
            <p:ph type="title"/>
          </p:nvPr>
        </p:nvSpPr>
        <p:spPr>
          <a:xfrm>
            <a:off x="347472" y="1085850"/>
            <a:ext cx="6123178" cy="1428750"/>
          </a:xfrm>
        </p:spPr>
        <p:txBody>
          <a:bodyPr anchor="t">
            <a:normAutofit/>
          </a:bodyPr>
          <a:lstStyle>
            <a:lvl1pPr algn="l">
              <a:lnSpc>
                <a:spcPts val="4400"/>
              </a:lnSpc>
              <a:defRPr sz="4400" b="0" cap="all">
                <a:solidFill>
                  <a:srgbClr val="FFFFFF"/>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47472" y="2514601"/>
            <a:ext cx="6123178" cy="1263649"/>
          </a:xfrm>
        </p:spPr>
        <p:txBody>
          <a:bodyPr anchor="t" anchorCtr="0">
            <a:normAutofit/>
          </a:bodyPr>
          <a:lstStyle>
            <a:lvl1pPr marL="0" indent="0">
              <a:buNone/>
              <a:defRPr sz="14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31858854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eere Foli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Titelmasterformat bearbeiten</a:t>
            </a:r>
            <a:endParaRPr lang="en-GB" dirty="0"/>
          </a:p>
        </p:txBody>
      </p:sp>
    </p:spTree>
    <p:extLst>
      <p:ext uri="{BB962C8B-B14F-4D97-AF65-F5344CB8AC3E}">
        <p14:creationId xmlns:p14="http://schemas.microsoft.com/office/powerpoint/2010/main" val="649033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arbcodes">
    <p:spTree>
      <p:nvGrpSpPr>
        <p:cNvPr id="1" name=""/>
        <p:cNvGrpSpPr/>
        <p:nvPr/>
      </p:nvGrpSpPr>
      <p:grpSpPr>
        <a:xfrm>
          <a:off x="0" y="0"/>
          <a:ext cx="0" cy="0"/>
          <a:chOff x="0" y="0"/>
          <a:chExt cx="0" cy="0"/>
        </a:xfrm>
      </p:grpSpPr>
      <p:grpSp>
        <p:nvGrpSpPr>
          <p:cNvPr id="52" name="Gruppieren 51"/>
          <p:cNvGrpSpPr/>
          <p:nvPr userDrawn="1"/>
        </p:nvGrpSpPr>
        <p:grpSpPr>
          <a:xfrm>
            <a:off x="342900" y="1845735"/>
            <a:ext cx="7962900" cy="4659533"/>
            <a:chOff x="342900" y="1384300"/>
            <a:chExt cx="7962900" cy="3494650"/>
          </a:xfrm>
        </p:grpSpPr>
        <p:sp>
          <p:nvSpPr>
            <p:cNvPr id="53" name="Rectangle 4"/>
            <p:cNvSpPr/>
            <p:nvPr/>
          </p:nvSpPr>
          <p:spPr>
            <a:xfrm>
              <a:off x="347472" y="1384300"/>
              <a:ext cx="914400" cy="914400"/>
            </a:xfrm>
            <a:prstGeom prst="rect">
              <a:avLst/>
            </a:prstGeom>
            <a:solidFill>
              <a:srgbClr val="E53238"/>
            </a:solidFill>
            <a:ln w="9525" cap="flat" cmpd="sng" algn="ctr">
              <a:noFill/>
              <a:prstDash val="solid"/>
            </a:ln>
            <a:effectLst/>
          </p:spPr>
          <p:txBody>
            <a:bodyPr rtlCol="0" anchor="ctr"/>
            <a:lstStyle/>
            <a:p>
              <a:pPr algn="ctr">
                <a:defRPr/>
              </a:pPr>
              <a:endParaRPr lang="en-US" kern="0">
                <a:solidFill>
                  <a:sysClr val="window" lastClr="FFFFFF"/>
                </a:solidFill>
                <a:latin typeface="Arial"/>
              </a:endParaRPr>
            </a:p>
          </p:txBody>
        </p:sp>
        <p:sp>
          <p:nvSpPr>
            <p:cNvPr id="54" name="TextBox 5"/>
            <p:cNvSpPr txBox="1"/>
            <p:nvPr/>
          </p:nvSpPr>
          <p:spPr>
            <a:xfrm>
              <a:off x="347472" y="2349502"/>
              <a:ext cx="914400" cy="484748"/>
            </a:xfrm>
            <a:prstGeom prst="rect">
              <a:avLst/>
            </a:prstGeom>
            <a:noFill/>
          </p:spPr>
          <p:txBody>
            <a:bodyPr wrap="square" lIns="0" tIns="0" rIns="0" bIns="0" rtlCol="0">
              <a:spAutoFit/>
            </a:bodyPr>
            <a:lstStyle/>
            <a:p>
              <a:pPr>
                <a:defRPr/>
              </a:pPr>
              <a:r>
                <a:rPr lang="en-US" sz="1400" kern="0" dirty="0" smtClean="0">
                  <a:solidFill>
                    <a:srgbClr val="796E65"/>
                  </a:solidFill>
                  <a:latin typeface="Arial"/>
                  <a:cs typeface="Arial"/>
                </a:rPr>
                <a:t>R= 229</a:t>
              </a:r>
            </a:p>
            <a:p>
              <a:pPr>
                <a:defRPr/>
              </a:pPr>
              <a:r>
                <a:rPr lang="en-US" sz="1400" kern="0" dirty="0" smtClean="0">
                  <a:solidFill>
                    <a:srgbClr val="796E65"/>
                  </a:solidFill>
                  <a:latin typeface="Arial"/>
                  <a:cs typeface="Arial"/>
                </a:rPr>
                <a:t>G= 50</a:t>
              </a:r>
            </a:p>
            <a:p>
              <a:pPr>
                <a:defRPr/>
              </a:pPr>
              <a:r>
                <a:rPr lang="en-US" sz="1400" kern="0" dirty="0" smtClean="0">
                  <a:solidFill>
                    <a:srgbClr val="796E65"/>
                  </a:solidFill>
                  <a:latin typeface="Arial"/>
                  <a:cs typeface="Arial"/>
                </a:rPr>
                <a:t>B= 56</a:t>
              </a:r>
              <a:endParaRPr lang="en-US" sz="1400" kern="0" dirty="0">
                <a:solidFill>
                  <a:srgbClr val="796E65"/>
                </a:solidFill>
                <a:latin typeface="Arial"/>
                <a:cs typeface="Arial"/>
              </a:endParaRPr>
            </a:p>
          </p:txBody>
        </p:sp>
        <p:sp>
          <p:nvSpPr>
            <p:cNvPr id="55" name="Rectangle 6"/>
            <p:cNvSpPr/>
            <p:nvPr/>
          </p:nvSpPr>
          <p:spPr>
            <a:xfrm>
              <a:off x="1600200" y="1384300"/>
              <a:ext cx="914400" cy="914400"/>
            </a:xfrm>
            <a:prstGeom prst="rect">
              <a:avLst/>
            </a:prstGeom>
            <a:solidFill>
              <a:srgbClr val="0064D2"/>
            </a:solidFill>
            <a:ln w="9525" cap="flat" cmpd="sng" algn="ctr">
              <a:noFill/>
              <a:prstDash val="solid"/>
            </a:ln>
            <a:effectLst/>
          </p:spPr>
          <p:txBody>
            <a:bodyPr rtlCol="0" anchor="ctr"/>
            <a:lstStyle/>
            <a:p>
              <a:pPr algn="ctr">
                <a:defRPr/>
              </a:pPr>
              <a:endParaRPr lang="en-US" kern="0">
                <a:solidFill>
                  <a:sysClr val="window" lastClr="FFFFFF"/>
                </a:solidFill>
                <a:latin typeface="Arial"/>
              </a:endParaRPr>
            </a:p>
          </p:txBody>
        </p:sp>
        <p:sp>
          <p:nvSpPr>
            <p:cNvPr id="56" name="TextBox 7"/>
            <p:cNvSpPr txBox="1"/>
            <p:nvPr/>
          </p:nvSpPr>
          <p:spPr>
            <a:xfrm>
              <a:off x="1600200" y="2349502"/>
              <a:ext cx="914400" cy="484748"/>
            </a:xfrm>
            <a:prstGeom prst="rect">
              <a:avLst/>
            </a:prstGeom>
            <a:noFill/>
          </p:spPr>
          <p:txBody>
            <a:bodyPr wrap="square" lIns="0" tIns="0" rIns="0" bIns="0" rtlCol="0">
              <a:spAutoFit/>
            </a:bodyPr>
            <a:lstStyle/>
            <a:p>
              <a:pPr>
                <a:defRPr/>
              </a:pPr>
              <a:r>
                <a:rPr lang="en-US" sz="1400" kern="0" dirty="0" smtClean="0">
                  <a:solidFill>
                    <a:srgbClr val="796E65"/>
                  </a:solidFill>
                  <a:latin typeface="Arial"/>
                  <a:cs typeface="Arial"/>
                </a:rPr>
                <a:t>R= 0</a:t>
              </a:r>
            </a:p>
            <a:p>
              <a:pPr>
                <a:defRPr/>
              </a:pPr>
              <a:r>
                <a:rPr lang="en-US" sz="1400" kern="0" dirty="0" smtClean="0">
                  <a:solidFill>
                    <a:srgbClr val="796E65"/>
                  </a:solidFill>
                  <a:latin typeface="Arial"/>
                  <a:cs typeface="Arial"/>
                </a:rPr>
                <a:t>G= 100</a:t>
              </a:r>
            </a:p>
            <a:p>
              <a:pPr>
                <a:defRPr/>
              </a:pPr>
              <a:r>
                <a:rPr lang="en-US" sz="1400" kern="0" dirty="0" smtClean="0">
                  <a:solidFill>
                    <a:srgbClr val="796E65"/>
                  </a:solidFill>
                  <a:latin typeface="Arial"/>
                  <a:cs typeface="Arial"/>
                </a:rPr>
                <a:t>B= 210</a:t>
              </a:r>
              <a:endParaRPr lang="en-US" sz="1400" kern="0" dirty="0">
                <a:solidFill>
                  <a:srgbClr val="796E65"/>
                </a:solidFill>
                <a:latin typeface="Arial"/>
                <a:cs typeface="Arial"/>
              </a:endParaRPr>
            </a:p>
          </p:txBody>
        </p:sp>
        <p:sp>
          <p:nvSpPr>
            <p:cNvPr id="57" name="Rectangle 8"/>
            <p:cNvSpPr/>
            <p:nvPr/>
          </p:nvSpPr>
          <p:spPr>
            <a:xfrm>
              <a:off x="2857500" y="1384300"/>
              <a:ext cx="914400" cy="914400"/>
            </a:xfrm>
            <a:prstGeom prst="rect">
              <a:avLst/>
            </a:prstGeom>
            <a:solidFill>
              <a:srgbClr val="F5AF02"/>
            </a:solidFill>
            <a:ln w="9525" cap="flat" cmpd="sng" algn="ctr">
              <a:noFill/>
              <a:prstDash val="solid"/>
            </a:ln>
            <a:effectLst/>
          </p:spPr>
          <p:txBody>
            <a:bodyPr rtlCol="0" anchor="ctr"/>
            <a:lstStyle/>
            <a:p>
              <a:pPr algn="ctr">
                <a:defRPr/>
              </a:pPr>
              <a:endParaRPr lang="en-US" kern="0">
                <a:solidFill>
                  <a:sysClr val="window" lastClr="FFFFFF"/>
                </a:solidFill>
                <a:latin typeface="Arial"/>
              </a:endParaRPr>
            </a:p>
          </p:txBody>
        </p:sp>
        <p:sp>
          <p:nvSpPr>
            <p:cNvPr id="58" name="TextBox 9"/>
            <p:cNvSpPr txBox="1"/>
            <p:nvPr/>
          </p:nvSpPr>
          <p:spPr>
            <a:xfrm>
              <a:off x="2857500" y="2349502"/>
              <a:ext cx="914400" cy="484748"/>
            </a:xfrm>
            <a:prstGeom prst="rect">
              <a:avLst/>
            </a:prstGeom>
            <a:noFill/>
          </p:spPr>
          <p:txBody>
            <a:bodyPr wrap="square" lIns="0" tIns="0" rIns="0" bIns="0" rtlCol="0">
              <a:spAutoFit/>
            </a:bodyPr>
            <a:lstStyle/>
            <a:p>
              <a:pPr>
                <a:defRPr/>
              </a:pPr>
              <a:r>
                <a:rPr lang="en-US" sz="1400" kern="0" dirty="0" smtClean="0">
                  <a:solidFill>
                    <a:srgbClr val="796E65"/>
                  </a:solidFill>
                  <a:latin typeface="Arial"/>
                  <a:cs typeface="Arial"/>
                </a:rPr>
                <a:t>R= 245</a:t>
              </a:r>
            </a:p>
            <a:p>
              <a:pPr>
                <a:defRPr/>
              </a:pPr>
              <a:r>
                <a:rPr lang="en-US" sz="1400" kern="0" dirty="0" smtClean="0">
                  <a:solidFill>
                    <a:srgbClr val="796E65"/>
                  </a:solidFill>
                  <a:latin typeface="Arial"/>
                  <a:cs typeface="Arial"/>
                </a:rPr>
                <a:t>G= 175</a:t>
              </a:r>
            </a:p>
            <a:p>
              <a:pPr>
                <a:defRPr/>
              </a:pPr>
              <a:r>
                <a:rPr lang="en-US" sz="1400" kern="0" dirty="0" smtClean="0">
                  <a:solidFill>
                    <a:srgbClr val="796E65"/>
                  </a:solidFill>
                  <a:latin typeface="Arial"/>
                  <a:cs typeface="Arial"/>
                </a:rPr>
                <a:t>B= 2</a:t>
              </a:r>
              <a:endParaRPr lang="en-US" sz="1400" kern="0" dirty="0">
                <a:solidFill>
                  <a:srgbClr val="796E65"/>
                </a:solidFill>
                <a:latin typeface="Arial"/>
                <a:cs typeface="Arial"/>
              </a:endParaRPr>
            </a:p>
          </p:txBody>
        </p:sp>
        <p:sp>
          <p:nvSpPr>
            <p:cNvPr id="59" name="Rectangle 10"/>
            <p:cNvSpPr/>
            <p:nvPr/>
          </p:nvSpPr>
          <p:spPr>
            <a:xfrm>
              <a:off x="4114800" y="1384300"/>
              <a:ext cx="914400" cy="914400"/>
            </a:xfrm>
            <a:prstGeom prst="rect">
              <a:avLst/>
            </a:prstGeom>
            <a:solidFill>
              <a:srgbClr val="86B817"/>
            </a:solidFill>
            <a:ln w="9525" cap="flat" cmpd="sng" algn="ctr">
              <a:noFill/>
              <a:prstDash val="solid"/>
            </a:ln>
            <a:effectLst/>
          </p:spPr>
          <p:txBody>
            <a:bodyPr rtlCol="0" anchor="ctr"/>
            <a:lstStyle/>
            <a:p>
              <a:pPr algn="ctr">
                <a:defRPr/>
              </a:pPr>
              <a:endParaRPr lang="en-US" kern="0">
                <a:solidFill>
                  <a:sysClr val="window" lastClr="FFFFFF"/>
                </a:solidFill>
                <a:latin typeface="Arial"/>
              </a:endParaRPr>
            </a:p>
          </p:txBody>
        </p:sp>
        <p:sp>
          <p:nvSpPr>
            <p:cNvPr id="60" name="TextBox 11"/>
            <p:cNvSpPr txBox="1"/>
            <p:nvPr/>
          </p:nvSpPr>
          <p:spPr>
            <a:xfrm>
              <a:off x="4114800" y="2349502"/>
              <a:ext cx="914400" cy="484748"/>
            </a:xfrm>
            <a:prstGeom prst="rect">
              <a:avLst/>
            </a:prstGeom>
            <a:noFill/>
          </p:spPr>
          <p:txBody>
            <a:bodyPr wrap="square" lIns="0" tIns="0" rIns="0" bIns="0" rtlCol="0">
              <a:spAutoFit/>
            </a:bodyPr>
            <a:lstStyle/>
            <a:p>
              <a:pPr>
                <a:defRPr/>
              </a:pPr>
              <a:r>
                <a:rPr lang="en-US" sz="1400" kern="0" dirty="0" smtClean="0">
                  <a:solidFill>
                    <a:srgbClr val="796E65"/>
                  </a:solidFill>
                  <a:latin typeface="Arial"/>
                  <a:cs typeface="Arial"/>
                </a:rPr>
                <a:t>R= 134</a:t>
              </a:r>
            </a:p>
            <a:p>
              <a:pPr>
                <a:defRPr/>
              </a:pPr>
              <a:r>
                <a:rPr lang="en-US" sz="1400" kern="0" dirty="0" smtClean="0">
                  <a:solidFill>
                    <a:srgbClr val="796E65"/>
                  </a:solidFill>
                  <a:latin typeface="Arial"/>
                  <a:cs typeface="Arial"/>
                </a:rPr>
                <a:t>G= 184</a:t>
              </a:r>
            </a:p>
            <a:p>
              <a:pPr>
                <a:defRPr/>
              </a:pPr>
              <a:r>
                <a:rPr lang="en-US" sz="1400" kern="0" dirty="0" smtClean="0">
                  <a:solidFill>
                    <a:srgbClr val="796E65"/>
                  </a:solidFill>
                  <a:latin typeface="Arial"/>
                  <a:cs typeface="Arial"/>
                </a:rPr>
                <a:t>B= 23</a:t>
              </a:r>
              <a:endParaRPr lang="en-US" sz="1400" kern="0" dirty="0">
                <a:solidFill>
                  <a:srgbClr val="796E65"/>
                </a:solidFill>
                <a:latin typeface="Arial"/>
                <a:cs typeface="Arial"/>
              </a:endParaRPr>
            </a:p>
          </p:txBody>
        </p:sp>
        <p:sp>
          <p:nvSpPr>
            <p:cNvPr id="61" name="Rectangle 12"/>
            <p:cNvSpPr/>
            <p:nvPr/>
          </p:nvSpPr>
          <p:spPr>
            <a:xfrm>
              <a:off x="6138672" y="1384300"/>
              <a:ext cx="914400" cy="914400"/>
            </a:xfrm>
            <a:prstGeom prst="rect">
              <a:avLst/>
            </a:prstGeom>
            <a:solidFill>
              <a:srgbClr val="796E65"/>
            </a:solidFill>
            <a:ln w="9525" cap="flat" cmpd="sng" algn="ctr">
              <a:noFill/>
              <a:prstDash val="solid"/>
            </a:ln>
            <a:effectLst/>
          </p:spPr>
          <p:txBody>
            <a:bodyPr rtlCol="0" anchor="ctr"/>
            <a:lstStyle/>
            <a:p>
              <a:pPr algn="ctr">
                <a:defRPr/>
              </a:pPr>
              <a:endParaRPr lang="en-US" kern="0">
                <a:solidFill>
                  <a:sysClr val="window" lastClr="FFFFFF"/>
                </a:solidFill>
                <a:latin typeface="Arial"/>
              </a:endParaRPr>
            </a:p>
          </p:txBody>
        </p:sp>
        <p:sp>
          <p:nvSpPr>
            <p:cNvPr id="62" name="TextBox 13"/>
            <p:cNvSpPr txBox="1"/>
            <p:nvPr/>
          </p:nvSpPr>
          <p:spPr>
            <a:xfrm>
              <a:off x="6138672" y="2349502"/>
              <a:ext cx="914400" cy="484748"/>
            </a:xfrm>
            <a:prstGeom prst="rect">
              <a:avLst/>
            </a:prstGeom>
            <a:noFill/>
          </p:spPr>
          <p:txBody>
            <a:bodyPr wrap="square" lIns="0" tIns="0" rIns="0" bIns="0" rtlCol="0">
              <a:spAutoFit/>
            </a:bodyPr>
            <a:lstStyle/>
            <a:p>
              <a:pPr>
                <a:defRPr/>
              </a:pPr>
              <a:r>
                <a:rPr lang="en-US" sz="1400" kern="0" dirty="0" smtClean="0">
                  <a:solidFill>
                    <a:srgbClr val="796E65"/>
                  </a:solidFill>
                  <a:latin typeface="Arial"/>
                  <a:cs typeface="Arial"/>
                </a:rPr>
                <a:t>R= 121</a:t>
              </a:r>
            </a:p>
            <a:p>
              <a:pPr>
                <a:defRPr/>
              </a:pPr>
              <a:r>
                <a:rPr lang="en-US" sz="1400" kern="0" dirty="0" smtClean="0">
                  <a:solidFill>
                    <a:srgbClr val="796E65"/>
                  </a:solidFill>
                  <a:latin typeface="Arial"/>
                  <a:cs typeface="Arial"/>
                </a:rPr>
                <a:t>G= 110</a:t>
              </a:r>
            </a:p>
            <a:p>
              <a:pPr>
                <a:defRPr/>
              </a:pPr>
              <a:r>
                <a:rPr lang="en-US" sz="1400" kern="0" dirty="0" smtClean="0">
                  <a:solidFill>
                    <a:srgbClr val="796E65"/>
                  </a:solidFill>
                  <a:latin typeface="Arial"/>
                  <a:cs typeface="Arial"/>
                </a:rPr>
                <a:t>B= 101</a:t>
              </a:r>
              <a:endParaRPr lang="en-US" sz="1400" kern="0" dirty="0">
                <a:solidFill>
                  <a:srgbClr val="796E65"/>
                </a:solidFill>
                <a:latin typeface="Arial"/>
                <a:cs typeface="Arial"/>
              </a:endParaRPr>
            </a:p>
          </p:txBody>
        </p:sp>
        <p:sp>
          <p:nvSpPr>
            <p:cNvPr id="63" name="Rectangle 14"/>
            <p:cNvSpPr/>
            <p:nvPr/>
          </p:nvSpPr>
          <p:spPr>
            <a:xfrm>
              <a:off x="7391400" y="1384300"/>
              <a:ext cx="914400" cy="914400"/>
            </a:xfrm>
            <a:prstGeom prst="rect">
              <a:avLst/>
            </a:prstGeom>
            <a:solidFill>
              <a:srgbClr val="BFB8AF"/>
            </a:solidFill>
            <a:ln w="9525" cap="flat" cmpd="sng" algn="ctr">
              <a:noFill/>
              <a:prstDash val="solid"/>
            </a:ln>
            <a:effectLst/>
          </p:spPr>
          <p:txBody>
            <a:bodyPr rtlCol="0" anchor="ctr"/>
            <a:lstStyle/>
            <a:p>
              <a:pPr algn="ctr">
                <a:defRPr/>
              </a:pPr>
              <a:endParaRPr lang="en-US" kern="0">
                <a:solidFill>
                  <a:sysClr val="window" lastClr="FFFFFF"/>
                </a:solidFill>
                <a:latin typeface="Arial"/>
              </a:endParaRPr>
            </a:p>
          </p:txBody>
        </p:sp>
        <p:sp>
          <p:nvSpPr>
            <p:cNvPr id="64" name="TextBox 15"/>
            <p:cNvSpPr txBox="1"/>
            <p:nvPr/>
          </p:nvSpPr>
          <p:spPr>
            <a:xfrm>
              <a:off x="7391400" y="2349502"/>
              <a:ext cx="914400" cy="484748"/>
            </a:xfrm>
            <a:prstGeom prst="rect">
              <a:avLst/>
            </a:prstGeom>
            <a:noFill/>
          </p:spPr>
          <p:txBody>
            <a:bodyPr wrap="square" lIns="0" tIns="0" rIns="0" bIns="0" rtlCol="0">
              <a:spAutoFit/>
            </a:bodyPr>
            <a:lstStyle/>
            <a:p>
              <a:pPr>
                <a:defRPr/>
              </a:pPr>
              <a:r>
                <a:rPr lang="en-US" sz="1400" kern="0" dirty="0" smtClean="0">
                  <a:solidFill>
                    <a:srgbClr val="796E65"/>
                  </a:solidFill>
                  <a:latin typeface="Arial"/>
                  <a:cs typeface="Arial"/>
                </a:rPr>
                <a:t>R= 191</a:t>
              </a:r>
            </a:p>
            <a:p>
              <a:pPr>
                <a:defRPr/>
              </a:pPr>
              <a:r>
                <a:rPr lang="en-US" sz="1400" kern="0" dirty="0" smtClean="0">
                  <a:solidFill>
                    <a:srgbClr val="796E65"/>
                  </a:solidFill>
                  <a:latin typeface="Arial"/>
                  <a:cs typeface="Arial"/>
                </a:rPr>
                <a:t>G= 184</a:t>
              </a:r>
            </a:p>
            <a:p>
              <a:pPr>
                <a:defRPr/>
              </a:pPr>
              <a:r>
                <a:rPr lang="en-US" sz="1400" kern="0" dirty="0" smtClean="0">
                  <a:solidFill>
                    <a:srgbClr val="796E65"/>
                  </a:solidFill>
                  <a:latin typeface="Arial"/>
                  <a:cs typeface="Arial"/>
                </a:rPr>
                <a:t>B= 175</a:t>
              </a:r>
              <a:endParaRPr lang="en-US" sz="1400" kern="0" dirty="0">
                <a:solidFill>
                  <a:srgbClr val="796E65"/>
                </a:solidFill>
                <a:latin typeface="Arial"/>
                <a:cs typeface="Arial"/>
              </a:endParaRPr>
            </a:p>
          </p:txBody>
        </p:sp>
        <p:sp>
          <p:nvSpPr>
            <p:cNvPr id="65" name="Rectangle 16"/>
            <p:cNvSpPr/>
            <p:nvPr/>
          </p:nvSpPr>
          <p:spPr>
            <a:xfrm>
              <a:off x="6134100" y="3429000"/>
              <a:ext cx="914400" cy="914400"/>
            </a:xfrm>
            <a:prstGeom prst="rect">
              <a:avLst/>
            </a:prstGeom>
            <a:solidFill>
              <a:srgbClr val="E9E9E8"/>
            </a:solidFill>
            <a:ln w="9525" cap="flat" cmpd="sng" algn="ctr">
              <a:solidFill>
                <a:srgbClr val="796E65"/>
              </a:solidFill>
              <a:prstDash val="solid"/>
            </a:ln>
            <a:effectLst/>
          </p:spPr>
          <p:txBody>
            <a:bodyPr rtlCol="0" anchor="ctr"/>
            <a:lstStyle/>
            <a:p>
              <a:pPr algn="ctr">
                <a:defRPr/>
              </a:pPr>
              <a:endParaRPr lang="en-US" kern="0">
                <a:solidFill>
                  <a:sysClr val="window" lastClr="FFFFFF"/>
                </a:solidFill>
                <a:latin typeface="Arial"/>
              </a:endParaRPr>
            </a:p>
          </p:txBody>
        </p:sp>
        <p:sp>
          <p:nvSpPr>
            <p:cNvPr id="66" name="TextBox 17"/>
            <p:cNvSpPr txBox="1"/>
            <p:nvPr/>
          </p:nvSpPr>
          <p:spPr>
            <a:xfrm>
              <a:off x="6134100" y="4394202"/>
              <a:ext cx="914400" cy="484748"/>
            </a:xfrm>
            <a:prstGeom prst="rect">
              <a:avLst/>
            </a:prstGeom>
            <a:noFill/>
          </p:spPr>
          <p:txBody>
            <a:bodyPr wrap="square" lIns="0" tIns="0" rIns="0" bIns="0" rtlCol="0">
              <a:spAutoFit/>
            </a:bodyPr>
            <a:lstStyle/>
            <a:p>
              <a:pPr>
                <a:defRPr/>
              </a:pPr>
              <a:r>
                <a:rPr lang="en-US" sz="1400" kern="0" dirty="0" smtClean="0">
                  <a:solidFill>
                    <a:srgbClr val="796E65"/>
                  </a:solidFill>
                  <a:latin typeface="Arial"/>
                  <a:cs typeface="Arial"/>
                </a:rPr>
                <a:t>R= 233</a:t>
              </a:r>
            </a:p>
            <a:p>
              <a:pPr>
                <a:defRPr/>
              </a:pPr>
              <a:r>
                <a:rPr lang="en-US" sz="1400" kern="0" dirty="0" smtClean="0">
                  <a:solidFill>
                    <a:srgbClr val="796E65"/>
                  </a:solidFill>
                  <a:latin typeface="Arial"/>
                  <a:cs typeface="Arial"/>
                </a:rPr>
                <a:t>G= 233</a:t>
              </a:r>
            </a:p>
            <a:p>
              <a:pPr>
                <a:defRPr/>
              </a:pPr>
              <a:r>
                <a:rPr lang="en-US" sz="1400" kern="0" dirty="0" smtClean="0">
                  <a:solidFill>
                    <a:srgbClr val="796E65"/>
                  </a:solidFill>
                  <a:latin typeface="Arial"/>
                  <a:cs typeface="Arial"/>
                </a:rPr>
                <a:t>B= 232</a:t>
              </a:r>
              <a:endParaRPr lang="en-US" sz="1400" kern="0" dirty="0">
                <a:solidFill>
                  <a:srgbClr val="796E65"/>
                </a:solidFill>
                <a:latin typeface="Arial"/>
                <a:cs typeface="Arial"/>
              </a:endParaRPr>
            </a:p>
          </p:txBody>
        </p:sp>
        <p:sp>
          <p:nvSpPr>
            <p:cNvPr id="67" name="Rectangle 18"/>
            <p:cNvSpPr/>
            <p:nvPr/>
          </p:nvSpPr>
          <p:spPr>
            <a:xfrm>
              <a:off x="7391400" y="3429000"/>
              <a:ext cx="914400" cy="914400"/>
            </a:xfrm>
            <a:prstGeom prst="rect">
              <a:avLst/>
            </a:prstGeom>
            <a:solidFill>
              <a:srgbClr val="3D3935"/>
            </a:solidFill>
            <a:ln w="9525" cap="flat" cmpd="sng" algn="ctr">
              <a:noFill/>
              <a:prstDash val="solid"/>
            </a:ln>
            <a:effectLst/>
          </p:spPr>
          <p:txBody>
            <a:bodyPr rtlCol="0" anchor="ctr"/>
            <a:lstStyle/>
            <a:p>
              <a:pPr algn="ctr">
                <a:defRPr/>
              </a:pPr>
              <a:endParaRPr lang="en-US" kern="0">
                <a:solidFill>
                  <a:sysClr val="window" lastClr="FFFFFF"/>
                </a:solidFill>
                <a:latin typeface="Arial"/>
              </a:endParaRPr>
            </a:p>
          </p:txBody>
        </p:sp>
        <p:sp>
          <p:nvSpPr>
            <p:cNvPr id="68" name="TextBox 19"/>
            <p:cNvSpPr txBox="1"/>
            <p:nvPr/>
          </p:nvSpPr>
          <p:spPr>
            <a:xfrm>
              <a:off x="7391400" y="4394202"/>
              <a:ext cx="914400" cy="484748"/>
            </a:xfrm>
            <a:prstGeom prst="rect">
              <a:avLst/>
            </a:prstGeom>
            <a:noFill/>
          </p:spPr>
          <p:txBody>
            <a:bodyPr wrap="square" lIns="0" tIns="0" rIns="0" bIns="0" rtlCol="0">
              <a:spAutoFit/>
            </a:bodyPr>
            <a:lstStyle/>
            <a:p>
              <a:pPr>
                <a:defRPr/>
              </a:pPr>
              <a:r>
                <a:rPr lang="en-US" sz="1400" kern="0" dirty="0" smtClean="0">
                  <a:solidFill>
                    <a:srgbClr val="796E65"/>
                  </a:solidFill>
                  <a:latin typeface="Arial"/>
                  <a:cs typeface="Arial"/>
                </a:rPr>
                <a:t>R= 61</a:t>
              </a:r>
            </a:p>
            <a:p>
              <a:pPr>
                <a:defRPr/>
              </a:pPr>
              <a:r>
                <a:rPr lang="en-US" sz="1400" kern="0" dirty="0" smtClean="0">
                  <a:solidFill>
                    <a:srgbClr val="796E65"/>
                  </a:solidFill>
                  <a:latin typeface="Arial"/>
                  <a:cs typeface="Arial"/>
                </a:rPr>
                <a:t>G= 57</a:t>
              </a:r>
            </a:p>
            <a:p>
              <a:pPr>
                <a:defRPr/>
              </a:pPr>
              <a:r>
                <a:rPr lang="en-US" sz="1400" kern="0" dirty="0" smtClean="0">
                  <a:solidFill>
                    <a:srgbClr val="796E65"/>
                  </a:solidFill>
                  <a:latin typeface="Arial"/>
                  <a:cs typeface="Arial"/>
                </a:rPr>
                <a:t>B= 53</a:t>
              </a:r>
              <a:endParaRPr lang="en-US" sz="1400" kern="0" dirty="0">
                <a:solidFill>
                  <a:srgbClr val="796E65"/>
                </a:solidFill>
                <a:latin typeface="Arial"/>
                <a:cs typeface="Arial"/>
              </a:endParaRPr>
            </a:p>
          </p:txBody>
        </p:sp>
        <p:sp>
          <p:nvSpPr>
            <p:cNvPr id="69" name="Rectangle 20"/>
            <p:cNvSpPr/>
            <p:nvPr/>
          </p:nvSpPr>
          <p:spPr>
            <a:xfrm>
              <a:off x="342900" y="3429000"/>
              <a:ext cx="914400" cy="914400"/>
            </a:xfrm>
            <a:prstGeom prst="rect">
              <a:avLst/>
            </a:prstGeom>
            <a:solidFill>
              <a:srgbClr val="573B94"/>
            </a:solidFill>
            <a:ln w="9525" cap="flat" cmpd="sng" algn="ctr">
              <a:noFill/>
              <a:prstDash val="solid"/>
            </a:ln>
            <a:effectLst/>
          </p:spPr>
          <p:txBody>
            <a:bodyPr rtlCol="0" anchor="ctr"/>
            <a:lstStyle/>
            <a:p>
              <a:pPr algn="ctr">
                <a:defRPr/>
              </a:pPr>
              <a:endParaRPr lang="en-US" kern="0">
                <a:solidFill>
                  <a:sysClr val="window" lastClr="FFFFFF"/>
                </a:solidFill>
                <a:latin typeface="Arial"/>
              </a:endParaRPr>
            </a:p>
          </p:txBody>
        </p:sp>
        <p:sp>
          <p:nvSpPr>
            <p:cNvPr id="70" name="TextBox 21"/>
            <p:cNvSpPr txBox="1"/>
            <p:nvPr/>
          </p:nvSpPr>
          <p:spPr>
            <a:xfrm>
              <a:off x="342900" y="4394202"/>
              <a:ext cx="914400" cy="484748"/>
            </a:xfrm>
            <a:prstGeom prst="rect">
              <a:avLst/>
            </a:prstGeom>
            <a:noFill/>
          </p:spPr>
          <p:txBody>
            <a:bodyPr wrap="square" lIns="0" tIns="0" rIns="0" bIns="0" rtlCol="0">
              <a:spAutoFit/>
            </a:bodyPr>
            <a:lstStyle/>
            <a:p>
              <a:pPr>
                <a:defRPr/>
              </a:pPr>
              <a:r>
                <a:rPr lang="en-US" sz="1400" kern="0" dirty="0" smtClean="0">
                  <a:solidFill>
                    <a:srgbClr val="796E65"/>
                  </a:solidFill>
                  <a:latin typeface="Arial"/>
                  <a:cs typeface="Arial"/>
                </a:rPr>
                <a:t>R= 87</a:t>
              </a:r>
            </a:p>
            <a:p>
              <a:pPr>
                <a:defRPr/>
              </a:pPr>
              <a:r>
                <a:rPr lang="en-US" sz="1400" kern="0" dirty="0" smtClean="0">
                  <a:solidFill>
                    <a:srgbClr val="796E65"/>
                  </a:solidFill>
                  <a:latin typeface="Arial"/>
                  <a:cs typeface="Arial"/>
                </a:rPr>
                <a:t>G= 59</a:t>
              </a:r>
            </a:p>
            <a:p>
              <a:pPr>
                <a:defRPr/>
              </a:pPr>
              <a:r>
                <a:rPr lang="en-US" sz="1400" kern="0" dirty="0" smtClean="0">
                  <a:solidFill>
                    <a:srgbClr val="796E65"/>
                  </a:solidFill>
                  <a:latin typeface="Arial"/>
                  <a:cs typeface="Arial"/>
                </a:rPr>
                <a:t>B= 148</a:t>
              </a:r>
              <a:endParaRPr lang="en-US" sz="1400" kern="0" dirty="0">
                <a:solidFill>
                  <a:srgbClr val="796E65"/>
                </a:solidFill>
                <a:latin typeface="Arial"/>
                <a:cs typeface="Arial"/>
              </a:endParaRPr>
            </a:p>
          </p:txBody>
        </p:sp>
        <p:sp>
          <p:nvSpPr>
            <p:cNvPr id="71" name="Rectangle 22"/>
            <p:cNvSpPr/>
            <p:nvPr/>
          </p:nvSpPr>
          <p:spPr>
            <a:xfrm>
              <a:off x="1600200" y="3429000"/>
              <a:ext cx="914400" cy="914400"/>
            </a:xfrm>
            <a:prstGeom prst="rect">
              <a:avLst/>
            </a:prstGeom>
            <a:solidFill>
              <a:srgbClr val="FF8200"/>
            </a:solidFill>
            <a:ln w="9525" cap="flat" cmpd="sng" algn="ctr">
              <a:noFill/>
              <a:prstDash val="solid"/>
            </a:ln>
            <a:effectLst/>
          </p:spPr>
          <p:txBody>
            <a:bodyPr rtlCol="0" anchor="ctr"/>
            <a:lstStyle/>
            <a:p>
              <a:pPr algn="ctr">
                <a:defRPr/>
              </a:pPr>
              <a:endParaRPr lang="en-US" kern="0">
                <a:solidFill>
                  <a:sysClr val="window" lastClr="FFFFFF"/>
                </a:solidFill>
                <a:latin typeface="Arial"/>
              </a:endParaRPr>
            </a:p>
          </p:txBody>
        </p:sp>
        <p:sp>
          <p:nvSpPr>
            <p:cNvPr id="72" name="TextBox 23"/>
            <p:cNvSpPr txBox="1"/>
            <p:nvPr/>
          </p:nvSpPr>
          <p:spPr>
            <a:xfrm>
              <a:off x="1600200" y="4394202"/>
              <a:ext cx="914400" cy="484748"/>
            </a:xfrm>
            <a:prstGeom prst="rect">
              <a:avLst/>
            </a:prstGeom>
            <a:noFill/>
          </p:spPr>
          <p:txBody>
            <a:bodyPr wrap="square" lIns="0" tIns="0" rIns="0" bIns="0" rtlCol="0">
              <a:spAutoFit/>
            </a:bodyPr>
            <a:lstStyle/>
            <a:p>
              <a:pPr>
                <a:defRPr/>
              </a:pPr>
              <a:r>
                <a:rPr lang="en-US" sz="1400" kern="0" dirty="0" smtClean="0">
                  <a:solidFill>
                    <a:srgbClr val="796E65"/>
                  </a:solidFill>
                  <a:latin typeface="Arial"/>
                  <a:cs typeface="Arial"/>
                </a:rPr>
                <a:t>R= 255</a:t>
              </a:r>
            </a:p>
            <a:p>
              <a:pPr>
                <a:defRPr/>
              </a:pPr>
              <a:r>
                <a:rPr lang="en-US" sz="1400" kern="0" dirty="0" smtClean="0">
                  <a:solidFill>
                    <a:srgbClr val="796E65"/>
                  </a:solidFill>
                  <a:latin typeface="Arial"/>
                  <a:cs typeface="Arial"/>
                </a:rPr>
                <a:t>G= 130</a:t>
              </a:r>
            </a:p>
            <a:p>
              <a:pPr>
                <a:defRPr/>
              </a:pPr>
              <a:r>
                <a:rPr lang="en-US" sz="1400" kern="0" dirty="0" smtClean="0">
                  <a:solidFill>
                    <a:srgbClr val="796E65"/>
                  </a:solidFill>
                  <a:latin typeface="Arial"/>
                  <a:cs typeface="Arial"/>
                </a:rPr>
                <a:t>B= 0</a:t>
              </a:r>
              <a:endParaRPr lang="en-US" sz="1400" kern="0" dirty="0">
                <a:solidFill>
                  <a:srgbClr val="796E65"/>
                </a:solidFill>
                <a:latin typeface="Arial"/>
                <a:cs typeface="Arial"/>
              </a:endParaRPr>
            </a:p>
          </p:txBody>
        </p:sp>
        <p:sp>
          <p:nvSpPr>
            <p:cNvPr id="73" name="Rectangle 24"/>
            <p:cNvSpPr/>
            <p:nvPr/>
          </p:nvSpPr>
          <p:spPr>
            <a:xfrm>
              <a:off x="2857500" y="3429000"/>
              <a:ext cx="914400" cy="914400"/>
            </a:xfrm>
            <a:prstGeom prst="rect">
              <a:avLst/>
            </a:prstGeom>
            <a:solidFill>
              <a:srgbClr val="009F81"/>
            </a:solidFill>
            <a:ln w="9525" cap="flat" cmpd="sng" algn="ctr">
              <a:noFill/>
              <a:prstDash val="solid"/>
            </a:ln>
            <a:effectLst/>
          </p:spPr>
          <p:txBody>
            <a:bodyPr rtlCol="0" anchor="ctr"/>
            <a:lstStyle/>
            <a:p>
              <a:pPr algn="ctr">
                <a:defRPr/>
              </a:pPr>
              <a:endParaRPr lang="en-US" kern="0">
                <a:solidFill>
                  <a:sysClr val="window" lastClr="FFFFFF"/>
                </a:solidFill>
                <a:latin typeface="Arial"/>
              </a:endParaRPr>
            </a:p>
          </p:txBody>
        </p:sp>
        <p:sp>
          <p:nvSpPr>
            <p:cNvPr id="74" name="TextBox 25"/>
            <p:cNvSpPr txBox="1"/>
            <p:nvPr/>
          </p:nvSpPr>
          <p:spPr>
            <a:xfrm>
              <a:off x="2857500" y="4394202"/>
              <a:ext cx="914400" cy="484748"/>
            </a:xfrm>
            <a:prstGeom prst="rect">
              <a:avLst/>
            </a:prstGeom>
            <a:noFill/>
          </p:spPr>
          <p:txBody>
            <a:bodyPr wrap="square" lIns="0" tIns="0" rIns="0" bIns="0" rtlCol="0">
              <a:spAutoFit/>
            </a:bodyPr>
            <a:lstStyle/>
            <a:p>
              <a:pPr>
                <a:defRPr/>
              </a:pPr>
              <a:r>
                <a:rPr lang="en-US" sz="1400" kern="0" dirty="0" smtClean="0">
                  <a:solidFill>
                    <a:srgbClr val="796E65"/>
                  </a:solidFill>
                  <a:latin typeface="Arial"/>
                  <a:cs typeface="Arial"/>
                </a:rPr>
                <a:t>R= </a:t>
              </a:r>
              <a:r>
                <a:rPr lang="en-US" sz="1400" kern="0" dirty="0">
                  <a:solidFill>
                    <a:srgbClr val="796E65"/>
                  </a:solidFill>
                  <a:latin typeface="Arial"/>
                  <a:cs typeface="Arial"/>
                </a:rPr>
                <a:t>0</a:t>
              </a:r>
              <a:endParaRPr lang="en-US" sz="1400" kern="0" dirty="0" smtClean="0">
                <a:solidFill>
                  <a:srgbClr val="796E65"/>
                </a:solidFill>
                <a:latin typeface="Arial"/>
                <a:cs typeface="Arial"/>
              </a:endParaRPr>
            </a:p>
            <a:p>
              <a:pPr>
                <a:defRPr/>
              </a:pPr>
              <a:r>
                <a:rPr lang="en-US" sz="1400" kern="0" dirty="0" smtClean="0">
                  <a:solidFill>
                    <a:srgbClr val="796E65"/>
                  </a:solidFill>
                  <a:latin typeface="Arial"/>
                  <a:cs typeface="Arial"/>
                </a:rPr>
                <a:t>G= 159</a:t>
              </a:r>
            </a:p>
            <a:p>
              <a:pPr>
                <a:defRPr/>
              </a:pPr>
              <a:r>
                <a:rPr lang="en-US" sz="1400" kern="0" dirty="0" smtClean="0">
                  <a:solidFill>
                    <a:srgbClr val="796E65"/>
                  </a:solidFill>
                  <a:latin typeface="Arial"/>
                  <a:cs typeface="Arial"/>
                </a:rPr>
                <a:t>B= 129</a:t>
              </a:r>
              <a:endParaRPr lang="en-US" sz="1400" kern="0" dirty="0">
                <a:solidFill>
                  <a:srgbClr val="796E65"/>
                </a:solidFill>
                <a:latin typeface="Arial"/>
                <a:cs typeface="Arial"/>
              </a:endParaRPr>
            </a:p>
          </p:txBody>
        </p:sp>
      </p:grpSp>
    </p:spTree>
    <p:extLst>
      <p:ext uri="{BB962C8B-B14F-4D97-AF65-F5344CB8AC3E}">
        <p14:creationId xmlns:p14="http://schemas.microsoft.com/office/powerpoint/2010/main" val="1451674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endParaRPr>
              <a:solidFill>
                <a:prstClr val="white"/>
              </a:solidFill>
            </a:endParaRPr>
          </a:p>
        </p:txBody>
      </p:sp>
      <p:sp>
        <p:nvSpPr>
          <p:cNvPr id="5" name="Slide Number Placeholder 4"/>
          <p:cNvSpPr>
            <a:spLocks noGrp="1"/>
          </p:cNvSpPr>
          <p:nvPr>
            <p:ph type="sldNum" sz="quarter" idx="11"/>
          </p:nvPr>
        </p:nvSpPr>
        <p:spPr/>
        <p:txBody>
          <a:bodyPr/>
          <a:lstStyle/>
          <a:p>
            <a:fld id="{FF55D29A-3A2E-D146-9F2C-610F4815AF2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5394009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47472" y="1384308"/>
            <a:ext cx="4148328" cy="4741863"/>
          </a:xfrm>
        </p:spPr>
        <p:txBody>
          <a:bodyPr>
            <a:noAutofit/>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384308"/>
            <a:ext cx="4152900" cy="4741863"/>
          </a:xfrm>
        </p:spPr>
        <p:txBody>
          <a:bodyPr>
            <a:noAutofit/>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0"/>
          </p:nvPr>
        </p:nvSpPr>
        <p:spPr/>
        <p:txBody>
          <a:bodyPr/>
          <a:lstStyle/>
          <a:p>
            <a:endParaRPr>
              <a:solidFill>
                <a:prstClr val="white"/>
              </a:solidFill>
            </a:endParaRPr>
          </a:p>
        </p:txBody>
      </p:sp>
      <p:sp>
        <p:nvSpPr>
          <p:cNvPr id="6" name="Slide Number Placeholder 5"/>
          <p:cNvSpPr>
            <a:spLocks noGrp="1"/>
          </p:cNvSpPr>
          <p:nvPr>
            <p:ph type="sldNum" sz="quarter" idx="11"/>
          </p:nvPr>
        </p:nvSpPr>
        <p:spPr/>
        <p:txBody>
          <a:bodyPr/>
          <a:lstStyle/>
          <a:p>
            <a:fld id="{FF55D29A-3A2E-D146-9F2C-610F4815AF2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398648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and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7472" y="457203"/>
            <a:ext cx="8453628" cy="9271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47472" y="1384308"/>
            <a:ext cx="4148328" cy="4741863"/>
          </a:xfrm>
        </p:spPr>
        <p:txBody>
          <a:bodyPr>
            <a:noAutofit/>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Picture Placeholder 5"/>
          <p:cNvSpPr>
            <a:spLocks noGrp="1" noChangeAspect="1"/>
          </p:cNvSpPr>
          <p:nvPr>
            <p:ph type="pic" sz="quarter" idx="13"/>
          </p:nvPr>
        </p:nvSpPr>
        <p:spPr>
          <a:xfrm>
            <a:off x="4649544" y="1384303"/>
            <a:ext cx="2029352" cy="2027068"/>
          </a:xfrm>
          <a:solidFill>
            <a:srgbClr val="E9E9E8"/>
          </a:solidFill>
        </p:spPr>
        <p:txBody>
          <a:bodyPr/>
          <a:lstStyle>
            <a:lvl1pPr marL="0" indent="0">
              <a:buFont typeface="Arial"/>
              <a:buNone/>
              <a:defRPr/>
            </a:lvl1pPr>
          </a:lstStyle>
          <a:p>
            <a:endParaRPr lang="en-US" dirty="0"/>
          </a:p>
        </p:txBody>
      </p:sp>
      <p:sp>
        <p:nvSpPr>
          <p:cNvPr id="11" name="Picture Placeholder 5"/>
          <p:cNvSpPr>
            <a:spLocks noGrp="1" noChangeAspect="1"/>
          </p:cNvSpPr>
          <p:nvPr>
            <p:ph type="pic" sz="quarter" idx="14"/>
          </p:nvPr>
        </p:nvSpPr>
        <p:spPr>
          <a:xfrm>
            <a:off x="6771748" y="1384303"/>
            <a:ext cx="2029352" cy="2027068"/>
          </a:xfrm>
          <a:solidFill>
            <a:srgbClr val="E9E9E8"/>
          </a:solidFill>
        </p:spPr>
        <p:txBody>
          <a:bodyPr/>
          <a:lstStyle>
            <a:lvl1pPr marL="0" indent="0">
              <a:buFont typeface="Arial"/>
              <a:buNone/>
              <a:defRPr/>
            </a:lvl1pPr>
          </a:lstStyle>
          <a:p>
            <a:endParaRPr lang="en-US" dirty="0"/>
          </a:p>
        </p:txBody>
      </p:sp>
      <p:sp>
        <p:nvSpPr>
          <p:cNvPr id="12" name="Picture Placeholder 5"/>
          <p:cNvSpPr>
            <a:spLocks noGrp="1" noChangeAspect="1"/>
          </p:cNvSpPr>
          <p:nvPr>
            <p:ph type="pic" sz="quarter" idx="15"/>
          </p:nvPr>
        </p:nvSpPr>
        <p:spPr>
          <a:xfrm>
            <a:off x="4649544" y="3508607"/>
            <a:ext cx="2029352" cy="2027068"/>
          </a:xfrm>
          <a:solidFill>
            <a:srgbClr val="E9E9E8"/>
          </a:solidFill>
        </p:spPr>
        <p:txBody>
          <a:bodyPr/>
          <a:lstStyle>
            <a:lvl1pPr marL="0" indent="0">
              <a:buFont typeface="Arial"/>
              <a:buNone/>
              <a:defRPr/>
            </a:lvl1pPr>
          </a:lstStyle>
          <a:p>
            <a:endParaRPr lang="en-US" dirty="0"/>
          </a:p>
        </p:txBody>
      </p:sp>
      <p:sp>
        <p:nvSpPr>
          <p:cNvPr id="13" name="Picture Placeholder 5"/>
          <p:cNvSpPr>
            <a:spLocks noGrp="1" noChangeAspect="1"/>
          </p:cNvSpPr>
          <p:nvPr>
            <p:ph type="pic" sz="quarter" idx="16"/>
          </p:nvPr>
        </p:nvSpPr>
        <p:spPr>
          <a:xfrm>
            <a:off x="6771748" y="3508607"/>
            <a:ext cx="2029352" cy="2027068"/>
          </a:xfrm>
          <a:solidFill>
            <a:srgbClr val="E9E9E8"/>
          </a:solidFill>
        </p:spPr>
        <p:txBody>
          <a:bodyPr/>
          <a:lstStyle>
            <a:lvl1pPr marL="0" indent="0">
              <a:buFont typeface="Arial"/>
              <a:buNone/>
              <a:defRPr/>
            </a:lvl1pPr>
          </a:lstStyle>
          <a:p>
            <a:endParaRPr lang="en-US" dirty="0"/>
          </a:p>
        </p:txBody>
      </p:sp>
      <p:sp>
        <p:nvSpPr>
          <p:cNvPr id="4" name="Footer Placeholder 3"/>
          <p:cNvSpPr>
            <a:spLocks noGrp="1"/>
          </p:cNvSpPr>
          <p:nvPr>
            <p:ph type="ftr" sz="quarter" idx="17"/>
          </p:nvPr>
        </p:nvSpPr>
        <p:spPr/>
        <p:txBody>
          <a:bodyPr/>
          <a:lstStyle/>
          <a:p>
            <a:endParaRPr>
              <a:solidFill>
                <a:prstClr val="white"/>
              </a:solidFill>
            </a:endParaRPr>
          </a:p>
        </p:txBody>
      </p:sp>
      <p:sp>
        <p:nvSpPr>
          <p:cNvPr id="5" name="Slide Number Placeholder 4"/>
          <p:cNvSpPr>
            <a:spLocks noGrp="1"/>
          </p:cNvSpPr>
          <p:nvPr>
            <p:ph type="sldNum" sz="quarter" idx="18"/>
          </p:nvPr>
        </p:nvSpPr>
        <p:spPr/>
        <p:txBody>
          <a:bodyPr/>
          <a:lstStyle/>
          <a:p>
            <a:fld id="{FF55D29A-3A2E-D146-9F2C-610F4815AF2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2051944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8">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211134" y="1384301"/>
            <a:ext cx="5589966" cy="1096357"/>
          </a:xfrm>
        </p:spPr>
        <p:txBody>
          <a:bodyPr>
            <a:noAutofit/>
          </a:bodyPr>
          <a:lstStyle>
            <a:lvl1pPr marL="0" indent="0">
              <a:buNone/>
              <a:defRPr sz="1200"/>
            </a:lvl1pPr>
            <a:lvl2pPr>
              <a:defRPr sz="1200"/>
            </a:lvl2pPr>
          </a:lstStyle>
          <a:p>
            <a:pPr lvl="0"/>
            <a:r>
              <a:rPr lang="en-US" dirty="0" smtClean="0"/>
              <a:t>Click to edit Master text styles</a:t>
            </a:r>
          </a:p>
        </p:txBody>
      </p:sp>
      <p:sp>
        <p:nvSpPr>
          <p:cNvPr id="5" name="Content Placeholder 2"/>
          <p:cNvSpPr>
            <a:spLocks noGrp="1"/>
          </p:cNvSpPr>
          <p:nvPr>
            <p:ph idx="13"/>
          </p:nvPr>
        </p:nvSpPr>
        <p:spPr>
          <a:xfrm>
            <a:off x="3211134" y="2588440"/>
            <a:ext cx="5589966" cy="1096357"/>
          </a:xfrm>
        </p:spPr>
        <p:txBody>
          <a:bodyPr>
            <a:noAutofit/>
          </a:bodyPr>
          <a:lstStyle>
            <a:lvl1pPr marL="0" indent="0">
              <a:buNone/>
              <a:defRPr sz="1200"/>
            </a:lvl1pPr>
            <a:lvl2pPr>
              <a:defRPr sz="1200"/>
            </a:lvl2pPr>
          </a:lstStyle>
          <a:p>
            <a:pPr lvl="0"/>
            <a:r>
              <a:rPr lang="en-US" dirty="0" smtClean="0"/>
              <a:t>Click to edit Master text styles</a:t>
            </a:r>
          </a:p>
        </p:txBody>
      </p:sp>
      <p:sp>
        <p:nvSpPr>
          <p:cNvPr id="7" name="Content Placeholder 2"/>
          <p:cNvSpPr>
            <a:spLocks noGrp="1"/>
          </p:cNvSpPr>
          <p:nvPr>
            <p:ph idx="14"/>
          </p:nvPr>
        </p:nvSpPr>
        <p:spPr>
          <a:xfrm>
            <a:off x="3211134" y="3792580"/>
            <a:ext cx="5589966" cy="1096357"/>
          </a:xfrm>
        </p:spPr>
        <p:txBody>
          <a:bodyPr>
            <a:noAutofit/>
          </a:bodyPr>
          <a:lstStyle>
            <a:lvl1pPr marL="0" indent="0">
              <a:buNone/>
              <a:defRPr sz="1200"/>
            </a:lvl1pPr>
            <a:lvl2pPr>
              <a:defRPr sz="1200"/>
            </a:lvl2pPr>
          </a:lstStyle>
          <a:p>
            <a:pPr lvl="0"/>
            <a:r>
              <a:rPr lang="en-US" dirty="0" smtClean="0"/>
              <a:t>Click to edit Master text styles</a:t>
            </a:r>
          </a:p>
        </p:txBody>
      </p:sp>
      <p:sp>
        <p:nvSpPr>
          <p:cNvPr id="8" name="Content Placeholder 2"/>
          <p:cNvSpPr>
            <a:spLocks noGrp="1"/>
          </p:cNvSpPr>
          <p:nvPr>
            <p:ph idx="15"/>
          </p:nvPr>
        </p:nvSpPr>
        <p:spPr>
          <a:xfrm>
            <a:off x="3211134" y="4996720"/>
            <a:ext cx="5589966" cy="1096357"/>
          </a:xfrm>
        </p:spPr>
        <p:txBody>
          <a:bodyPr>
            <a:noAutofit/>
          </a:bodyPr>
          <a:lstStyle>
            <a:lvl1pPr marL="0" indent="0">
              <a:buNone/>
              <a:defRPr sz="1200"/>
            </a:lvl1pPr>
            <a:lvl2pPr>
              <a:defRPr sz="1200"/>
            </a:lvl2pPr>
          </a:lstStyle>
          <a:p>
            <a:pPr lvl="0"/>
            <a:r>
              <a:rPr lang="en-US" dirty="0" smtClean="0"/>
              <a:t>Click to edit Master text styles</a:t>
            </a:r>
          </a:p>
        </p:txBody>
      </p:sp>
      <p:sp>
        <p:nvSpPr>
          <p:cNvPr id="9" name="Content Placeholder 2"/>
          <p:cNvSpPr>
            <a:spLocks noGrp="1"/>
          </p:cNvSpPr>
          <p:nvPr>
            <p:ph idx="16" hasCustomPrompt="1"/>
          </p:nvPr>
        </p:nvSpPr>
        <p:spPr>
          <a:xfrm>
            <a:off x="348771" y="1384301"/>
            <a:ext cx="2763681" cy="1096357"/>
          </a:xfrm>
        </p:spPr>
        <p:txBody>
          <a:bodyPr>
            <a:noAutofit/>
          </a:bodyPr>
          <a:lstStyle>
            <a:lvl1pPr marL="0" indent="0">
              <a:lnSpc>
                <a:spcPct val="100000"/>
              </a:lnSpc>
              <a:spcBef>
                <a:spcPts val="0"/>
              </a:spcBef>
              <a:buNone/>
              <a:defRPr sz="2800">
                <a:solidFill>
                  <a:schemeClr val="accent2"/>
                </a:solidFill>
              </a:defRPr>
            </a:lvl1pPr>
          </a:lstStyle>
          <a:p>
            <a:pPr lvl="0"/>
            <a:r>
              <a:rPr lang="en-US" dirty="0" smtClean="0"/>
              <a:t>Click to edit master text styles</a:t>
            </a:r>
          </a:p>
        </p:txBody>
      </p:sp>
      <p:sp>
        <p:nvSpPr>
          <p:cNvPr id="10" name="Content Placeholder 2"/>
          <p:cNvSpPr>
            <a:spLocks noGrp="1"/>
          </p:cNvSpPr>
          <p:nvPr>
            <p:ph idx="17" hasCustomPrompt="1"/>
          </p:nvPr>
        </p:nvSpPr>
        <p:spPr>
          <a:xfrm>
            <a:off x="348771" y="2588440"/>
            <a:ext cx="2763681" cy="1096357"/>
          </a:xfrm>
        </p:spPr>
        <p:txBody>
          <a:bodyPr>
            <a:noAutofit/>
          </a:bodyPr>
          <a:lstStyle>
            <a:lvl1pPr marL="0" indent="0">
              <a:lnSpc>
                <a:spcPct val="100000"/>
              </a:lnSpc>
              <a:spcBef>
                <a:spcPts val="0"/>
              </a:spcBef>
              <a:buNone/>
              <a:defRPr sz="2800">
                <a:solidFill>
                  <a:schemeClr val="accent2"/>
                </a:solidFill>
              </a:defRPr>
            </a:lvl1pPr>
          </a:lstStyle>
          <a:p>
            <a:pPr lvl="0"/>
            <a:r>
              <a:rPr lang="en-US" dirty="0" smtClean="0"/>
              <a:t>Click to edit master text styles</a:t>
            </a:r>
          </a:p>
        </p:txBody>
      </p:sp>
      <p:sp>
        <p:nvSpPr>
          <p:cNvPr id="11" name="Content Placeholder 2"/>
          <p:cNvSpPr>
            <a:spLocks noGrp="1"/>
          </p:cNvSpPr>
          <p:nvPr>
            <p:ph idx="18" hasCustomPrompt="1"/>
          </p:nvPr>
        </p:nvSpPr>
        <p:spPr>
          <a:xfrm>
            <a:off x="348771" y="3792580"/>
            <a:ext cx="2763681" cy="1096357"/>
          </a:xfrm>
        </p:spPr>
        <p:txBody>
          <a:bodyPr>
            <a:noAutofit/>
          </a:bodyPr>
          <a:lstStyle>
            <a:lvl1pPr marL="0" indent="0">
              <a:lnSpc>
                <a:spcPct val="100000"/>
              </a:lnSpc>
              <a:spcBef>
                <a:spcPts val="0"/>
              </a:spcBef>
              <a:buNone/>
              <a:defRPr sz="2800">
                <a:solidFill>
                  <a:schemeClr val="accent2"/>
                </a:solidFill>
              </a:defRPr>
            </a:lvl1pPr>
          </a:lstStyle>
          <a:p>
            <a:pPr lvl="0"/>
            <a:r>
              <a:rPr lang="en-US" dirty="0" smtClean="0"/>
              <a:t>Click to edit master text styles</a:t>
            </a:r>
          </a:p>
        </p:txBody>
      </p:sp>
      <p:sp>
        <p:nvSpPr>
          <p:cNvPr id="12" name="Content Placeholder 2"/>
          <p:cNvSpPr>
            <a:spLocks noGrp="1"/>
          </p:cNvSpPr>
          <p:nvPr>
            <p:ph idx="19" hasCustomPrompt="1"/>
          </p:nvPr>
        </p:nvSpPr>
        <p:spPr>
          <a:xfrm>
            <a:off x="348771" y="4996720"/>
            <a:ext cx="2763681" cy="1096357"/>
          </a:xfrm>
        </p:spPr>
        <p:txBody>
          <a:bodyPr>
            <a:noAutofit/>
          </a:bodyPr>
          <a:lstStyle>
            <a:lvl1pPr marL="0" indent="0">
              <a:lnSpc>
                <a:spcPct val="100000"/>
              </a:lnSpc>
              <a:spcBef>
                <a:spcPts val="0"/>
              </a:spcBef>
              <a:buNone/>
              <a:defRPr sz="2800">
                <a:solidFill>
                  <a:schemeClr val="accent2"/>
                </a:solidFill>
              </a:defRPr>
            </a:lvl1pPr>
          </a:lstStyle>
          <a:p>
            <a:pPr lvl="0"/>
            <a:r>
              <a:rPr lang="en-US" dirty="0" smtClean="0"/>
              <a:t>Click to edit master text styles</a:t>
            </a:r>
          </a:p>
        </p:txBody>
      </p:sp>
      <p:sp>
        <p:nvSpPr>
          <p:cNvPr id="4" name="Footer Placeholder 3"/>
          <p:cNvSpPr>
            <a:spLocks noGrp="1"/>
          </p:cNvSpPr>
          <p:nvPr>
            <p:ph type="ftr" sz="quarter" idx="20"/>
          </p:nvPr>
        </p:nvSpPr>
        <p:spPr/>
        <p:txBody>
          <a:bodyPr/>
          <a:lstStyle/>
          <a:p>
            <a:endParaRPr>
              <a:solidFill>
                <a:prstClr val="white"/>
              </a:solidFill>
            </a:endParaRPr>
          </a:p>
        </p:txBody>
      </p:sp>
      <p:sp>
        <p:nvSpPr>
          <p:cNvPr id="13" name="Slide Number Placeholder 12"/>
          <p:cNvSpPr>
            <a:spLocks noGrp="1"/>
          </p:cNvSpPr>
          <p:nvPr>
            <p:ph type="sldNum" sz="quarter" idx="21"/>
          </p:nvPr>
        </p:nvSpPr>
        <p:spPr/>
        <p:txBody>
          <a:bodyPr/>
          <a:lstStyle/>
          <a:p>
            <a:fld id="{FF55D29A-3A2E-D146-9F2C-610F4815AF2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4491487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a:solidFill>
                <a:prstClr val="white"/>
              </a:solidFill>
            </a:endParaRPr>
          </a:p>
        </p:txBody>
      </p:sp>
      <p:sp>
        <p:nvSpPr>
          <p:cNvPr id="4" name="Slide Number Placeholder 3"/>
          <p:cNvSpPr>
            <a:spLocks noGrp="1"/>
          </p:cNvSpPr>
          <p:nvPr>
            <p:ph type="sldNum" sz="quarter" idx="11"/>
          </p:nvPr>
        </p:nvSpPr>
        <p:spPr/>
        <p:txBody>
          <a:bodyPr/>
          <a:lstStyle/>
          <a:p>
            <a:fld id="{FF55D29A-3A2E-D146-9F2C-610F4815AF2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5268545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a:solidFill>
                <a:prstClr val="white"/>
              </a:solidFill>
            </a:endParaRPr>
          </a:p>
        </p:txBody>
      </p:sp>
      <p:sp>
        <p:nvSpPr>
          <p:cNvPr id="3" name="Slide Number Placeholder 2"/>
          <p:cNvSpPr>
            <a:spLocks noGrp="1"/>
          </p:cNvSpPr>
          <p:nvPr>
            <p:ph type="sldNum" sz="quarter" idx="11"/>
          </p:nvPr>
        </p:nvSpPr>
        <p:spPr/>
        <p:txBody>
          <a:bodyPr/>
          <a:lstStyle/>
          <a:p>
            <a:fld id="{FF55D29A-3A2E-D146-9F2C-610F4815AF2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71091543"/>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Section Header Blu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7472" y="1085852"/>
            <a:ext cx="6123178" cy="1428751"/>
          </a:xfrm>
        </p:spPr>
        <p:txBody>
          <a:bodyPr anchor="t">
            <a:noAutofit/>
          </a:bodyPr>
          <a:lstStyle>
            <a:lvl1pPr algn="l">
              <a:lnSpc>
                <a:spcPts val="4400"/>
              </a:lnSpc>
              <a:defRPr sz="4400" b="0" cap="all">
                <a:solidFill>
                  <a:srgbClr val="FFFFFF"/>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47472" y="2514621"/>
            <a:ext cx="6123178" cy="1263649"/>
          </a:xfrm>
        </p:spPr>
        <p:txBody>
          <a:bodyPr anchor="t" anchorCtr="0">
            <a:noAutofit/>
          </a:bodyPr>
          <a:lstStyle>
            <a:lvl1pPr marL="0" indent="0">
              <a:buNone/>
              <a:defRPr sz="14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23000690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47472" y="1384300"/>
            <a:ext cx="4148328" cy="4741863"/>
          </a:xfrm>
        </p:spPr>
        <p:txBody>
          <a:bodyPr>
            <a:normAutofit/>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384300"/>
            <a:ext cx="4152900" cy="4741863"/>
          </a:xfrm>
        </p:spPr>
        <p:txBody>
          <a:bodyPr>
            <a:normAutofit/>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0"/>
          </p:nvPr>
        </p:nvSpPr>
        <p:spPr/>
        <p:txBody>
          <a:bodyPr/>
          <a:lstStyle/>
          <a:p>
            <a:r>
              <a:rPr smtClean="0">
                <a:solidFill>
                  <a:srgbClr val="796E65"/>
                </a:solidFill>
              </a:rPr>
              <a:t>PRESENTATION TITLE GOES HERE</a:t>
            </a:r>
            <a:endParaRPr>
              <a:solidFill>
                <a:srgbClr val="796E65"/>
              </a:solidFill>
            </a:endParaRPr>
          </a:p>
        </p:txBody>
      </p:sp>
      <p:sp>
        <p:nvSpPr>
          <p:cNvPr id="6" name="Slide Number Placeholder 5"/>
          <p:cNvSpPr>
            <a:spLocks noGrp="1"/>
          </p:cNvSpPr>
          <p:nvPr>
            <p:ph type="sldNum" sz="quarter" idx="11"/>
          </p:nvPr>
        </p:nvSpPr>
        <p:spPr/>
        <p:txBody>
          <a:bodyPr/>
          <a:lstStyle/>
          <a:p>
            <a:fld id="{FF55D29A-3A2E-D146-9F2C-610F4815AF2E}" type="slidenum">
              <a:rPr lang="en-US" smtClean="0">
                <a:solidFill>
                  <a:srgbClr val="796E65"/>
                </a:solidFill>
              </a:rPr>
              <a:pPr/>
              <a:t>‹#›</a:t>
            </a:fld>
            <a:endParaRPr lang="en-US" dirty="0">
              <a:solidFill>
                <a:srgbClr val="796E65"/>
              </a:solidFill>
            </a:endParaRPr>
          </a:p>
        </p:txBody>
      </p:sp>
    </p:spTree>
    <p:extLst>
      <p:ext uri="{BB962C8B-B14F-4D97-AF65-F5344CB8AC3E}">
        <p14:creationId xmlns:p14="http://schemas.microsoft.com/office/powerpoint/2010/main" val="32250961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Title Slide with images">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alphaModFix amt="29000"/>
            <a:extLst>
              <a:ext uri="{28A0092B-C50C-407E-A947-70E740481C1C}">
                <a14:useLocalDpi xmlns:a14="http://schemas.microsoft.com/office/drawing/2010/main"/>
              </a:ext>
            </a:extLst>
          </a:blip>
          <a:srcRect/>
          <a:stretch>
            <a:fillRect/>
          </a:stretch>
        </p:blipFill>
        <p:spPr bwMode="auto">
          <a:xfrm>
            <a:off x="0" y="74083"/>
            <a:ext cx="9222808" cy="7139880"/>
          </a:xfrm>
          <a:prstGeom prst="rect">
            <a:avLst/>
          </a:prstGeom>
          <a:noFill/>
          <a:ln>
            <a:noFill/>
          </a:ln>
          <a:extLst>
            <a:ext uri="{909E8E84-426E-40DD-AFC4-6F175D3DCCD1}">
              <a14:hiddenFill xmlns:a14="http://schemas.microsoft.com/office/drawing/2010/main">
                <a:solidFill>
                  <a:srgbClr val="FFFFFF">
                    <a:alpha val="2901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hasCustomPrompt="1"/>
          </p:nvPr>
        </p:nvSpPr>
        <p:spPr>
          <a:xfrm>
            <a:off x="347472" y="1291592"/>
            <a:ext cx="5486400" cy="1478005"/>
          </a:xfrm>
        </p:spPr>
        <p:txBody>
          <a:bodyPr>
            <a:normAutofit/>
          </a:bodyPr>
          <a:lstStyle>
            <a:lvl1pPr>
              <a:lnSpc>
                <a:spcPts val="3900"/>
              </a:lnSpc>
              <a:defRPr sz="3900" baseline="0"/>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347472" y="3357964"/>
            <a:ext cx="2133600" cy="365125"/>
          </a:xfrm>
          <a:prstGeom prst="rect">
            <a:avLst/>
          </a:prstGeom>
        </p:spPr>
        <p:txBody>
          <a:bodyPr lIns="0" tIns="0" rIns="0" bIns="0"/>
          <a:lstStyle>
            <a:lvl1pPr>
              <a:defRPr sz="1300">
                <a:solidFill>
                  <a:srgbClr val="796E65"/>
                </a:solidFill>
                <a:latin typeface="Arial"/>
                <a:cs typeface="Arial"/>
              </a:defRPr>
            </a:lvl1pPr>
          </a:lstStyle>
          <a:p>
            <a:pPr defTabSz="457200"/>
            <a:endParaRPr lang="en-US" dirty="0"/>
          </a:p>
        </p:txBody>
      </p:sp>
      <p:sp>
        <p:nvSpPr>
          <p:cNvPr id="9" name="Picture Placeholder 8"/>
          <p:cNvSpPr>
            <a:spLocks noGrp="1"/>
          </p:cNvSpPr>
          <p:nvPr>
            <p:ph type="pic" sz="quarter" idx="11"/>
          </p:nvPr>
        </p:nvSpPr>
        <p:spPr>
          <a:xfrm>
            <a:off x="347472" y="4160520"/>
            <a:ext cx="5486400" cy="2286000"/>
          </a:xfrm>
          <a:solidFill>
            <a:srgbClr val="E9E9E8"/>
          </a:solidFill>
        </p:spPr>
        <p:txBody>
          <a:bodyPr/>
          <a:lstStyle>
            <a:lvl1pPr marL="0" indent="0">
              <a:buNone/>
              <a:defRPr/>
            </a:lvl1pPr>
          </a:lstStyle>
          <a:p>
            <a:r>
              <a:rPr lang="en-US" smtClean="0"/>
              <a:t>Click icon to add picture</a:t>
            </a:r>
            <a:endParaRPr lang="en-US"/>
          </a:p>
        </p:txBody>
      </p:sp>
      <p:sp>
        <p:nvSpPr>
          <p:cNvPr id="11" name="Picture Placeholder 10"/>
          <p:cNvSpPr>
            <a:spLocks noGrp="1"/>
          </p:cNvSpPr>
          <p:nvPr>
            <p:ph type="pic" sz="quarter" idx="12"/>
          </p:nvPr>
        </p:nvSpPr>
        <p:spPr>
          <a:xfrm>
            <a:off x="6151118" y="4160520"/>
            <a:ext cx="2651760" cy="2286000"/>
          </a:xfrm>
          <a:solidFill>
            <a:srgbClr val="E9E9E8"/>
          </a:solidFill>
        </p:spPr>
        <p:txBody>
          <a:bodyPr/>
          <a:lstStyle>
            <a:lvl1pPr marL="0" indent="0">
              <a:buNone/>
              <a:defRPr/>
            </a:lvl1pPr>
          </a:lstStyle>
          <a:p>
            <a:r>
              <a:rPr lang="en-US" smtClean="0"/>
              <a:t>Click icon to add picture</a:t>
            </a:r>
            <a:endParaRPr lang="en-US" dirty="0"/>
          </a:p>
        </p:txBody>
      </p:sp>
      <p:sp>
        <p:nvSpPr>
          <p:cNvPr id="5" name="Text Placeholder 4"/>
          <p:cNvSpPr>
            <a:spLocks noGrp="1"/>
          </p:cNvSpPr>
          <p:nvPr>
            <p:ph type="body" sz="quarter" idx="13" hasCustomPrompt="1"/>
          </p:nvPr>
        </p:nvSpPr>
        <p:spPr>
          <a:xfrm>
            <a:off x="344263" y="2979342"/>
            <a:ext cx="5492976" cy="298383"/>
          </a:xfrm>
        </p:spPr>
        <p:txBody>
          <a:bodyPr>
            <a:normAutofit/>
          </a:bodyPr>
          <a:lstStyle>
            <a:lvl1pPr marL="0" indent="0">
              <a:buNone/>
              <a:defRPr sz="2000"/>
            </a:lvl1pPr>
            <a:lvl2pPr marL="171450" indent="0">
              <a:buNone/>
              <a:defRPr/>
            </a:lvl2pPr>
            <a:lvl3pPr marL="342900" indent="0">
              <a:buNone/>
              <a:defRPr/>
            </a:lvl3pPr>
            <a:lvl4pPr marL="514350" indent="0">
              <a:buNone/>
              <a:defRPr/>
            </a:lvl4pPr>
            <a:lvl5pPr marL="685800" indent="0">
              <a:buNone/>
              <a:defRPr/>
            </a:lvl5pPr>
          </a:lstStyle>
          <a:p>
            <a:pPr lvl="0"/>
            <a:r>
              <a:rPr lang="en-US" dirty="0" smtClean="0"/>
              <a:t>Click to edit subhead</a:t>
            </a:r>
            <a:endParaRPr lang="en-US" dirty="0"/>
          </a:p>
        </p:txBody>
      </p:sp>
    </p:spTree>
    <p:extLst>
      <p:ext uri="{BB962C8B-B14F-4D97-AF65-F5344CB8AC3E}">
        <p14:creationId xmlns:p14="http://schemas.microsoft.com/office/powerpoint/2010/main" val="344258976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7472" y="1291592"/>
            <a:ext cx="5486400" cy="1478005"/>
          </a:xfrm>
        </p:spPr>
        <p:txBody>
          <a:bodyPr>
            <a:normAutofit/>
          </a:bodyPr>
          <a:lstStyle>
            <a:lvl1pPr>
              <a:lnSpc>
                <a:spcPts val="3900"/>
              </a:lnSpc>
              <a:defRPr sz="3900">
                <a:latin typeface="+mj-lt"/>
              </a:defRPr>
            </a:lvl1pPr>
          </a:lstStyle>
          <a:p>
            <a:r>
              <a:rPr lang="en-US" dirty="0" smtClean="0"/>
              <a:t>CLICK TO EDIT MASTER TITLE </a:t>
            </a:r>
            <a:br>
              <a:rPr lang="en-US" dirty="0" smtClean="0"/>
            </a:br>
            <a:r>
              <a:rPr lang="en-US" dirty="0" smtClean="0"/>
              <a:t>STYLE</a:t>
            </a:r>
            <a:endParaRPr lang="en-US" dirty="0"/>
          </a:p>
        </p:txBody>
      </p:sp>
      <p:pic>
        <p:nvPicPr>
          <p:cNvPr id="7" name="Picture 6" descr="ebay_logo_onl.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144768" y="1737367"/>
            <a:ext cx="2441448" cy="907919"/>
          </a:xfrm>
          <a:prstGeom prst="rect">
            <a:avLst/>
          </a:prstGeom>
        </p:spPr>
      </p:pic>
      <p:sp>
        <p:nvSpPr>
          <p:cNvPr id="9" name="Picture Placeholder 8"/>
          <p:cNvSpPr>
            <a:spLocks noGrp="1"/>
          </p:cNvSpPr>
          <p:nvPr>
            <p:ph type="pic" sz="quarter" idx="11"/>
          </p:nvPr>
        </p:nvSpPr>
        <p:spPr>
          <a:xfrm>
            <a:off x="347472" y="4160520"/>
            <a:ext cx="5486400" cy="2286000"/>
          </a:xfrm>
        </p:spPr>
        <p:txBody>
          <a:bodyPr/>
          <a:lstStyle>
            <a:lvl1pPr marL="0" indent="0">
              <a:buNone/>
              <a:defRPr>
                <a:latin typeface="+mj-lt"/>
              </a:defRPr>
            </a:lvl1pPr>
          </a:lstStyle>
          <a:p>
            <a:endParaRPr lang="en-US"/>
          </a:p>
        </p:txBody>
      </p:sp>
      <p:sp>
        <p:nvSpPr>
          <p:cNvPr id="11" name="Picture Placeholder 10"/>
          <p:cNvSpPr>
            <a:spLocks noGrp="1"/>
          </p:cNvSpPr>
          <p:nvPr>
            <p:ph type="pic" sz="quarter" idx="12"/>
          </p:nvPr>
        </p:nvSpPr>
        <p:spPr>
          <a:xfrm>
            <a:off x="6151118" y="4160520"/>
            <a:ext cx="2651760" cy="2286000"/>
          </a:xfrm>
        </p:spPr>
        <p:txBody>
          <a:bodyPr/>
          <a:lstStyle>
            <a:lvl1pPr marL="0" indent="0">
              <a:buNone/>
              <a:defRPr>
                <a:latin typeface="+mj-lt"/>
              </a:defRPr>
            </a:lvl1pPr>
          </a:lstStyle>
          <a:p>
            <a:endParaRPr lang="en-US" dirty="0"/>
          </a:p>
        </p:txBody>
      </p:sp>
      <p:sp>
        <p:nvSpPr>
          <p:cNvPr id="8" name="Date Placeholder 3"/>
          <p:cNvSpPr>
            <a:spLocks noGrp="1"/>
          </p:cNvSpPr>
          <p:nvPr>
            <p:ph type="dt" sz="half" idx="10"/>
          </p:nvPr>
        </p:nvSpPr>
        <p:spPr>
          <a:xfrm>
            <a:off x="347472" y="3357964"/>
            <a:ext cx="2133600" cy="365125"/>
          </a:xfrm>
          <a:prstGeom prst="rect">
            <a:avLst/>
          </a:prstGeom>
        </p:spPr>
        <p:txBody>
          <a:bodyPr lIns="0" tIns="0" rIns="0" bIns="0"/>
          <a:lstStyle>
            <a:lvl1pPr>
              <a:defRPr sz="1300">
                <a:solidFill>
                  <a:srgbClr val="796E65"/>
                </a:solidFill>
                <a:latin typeface="+mj-lt"/>
                <a:cs typeface="Arial"/>
              </a:defRPr>
            </a:lvl1pPr>
          </a:lstStyle>
          <a:p>
            <a:pPr defTabSz="457200"/>
            <a:endParaRPr lang="en-US" dirty="0"/>
          </a:p>
        </p:txBody>
      </p:sp>
      <p:sp>
        <p:nvSpPr>
          <p:cNvPr id="10" name="Text Placeholder 4"/>
          <p:cNvSpPr>
            <a:spLocks noGrp="1"/>
          </p:cNvSpPr>
          <p:nvPr>
            <p:ph type="body" sz="quarter" idx="13" hasCustomPrompt="1"/>
          </p:nvPr>
        </p:nvSpPr>
        <p:spPr>
          <a:xfrm>
            <a:off x="344263" y="2979323"/>
            <a:ext cx="5492976" cy="298383"/>
          </a:xfrm>
        </p:spPr>
        <p:txBody>
          <a:bodyPr>
            <a:noAutofit/>
          </a:bodyPr>
          <a:lstStyle>
            <a:lvl1pPr marL="0" indent="0">
              <a:buNone/>
              <a:defRPr sz="2000">
                <a:latin typeface="+mj-lt"/>
              </a:defRPr>
            </a:lvl1pPr>
            <a:lvl2pPr marL="171450" indent="0">
              <a:buNone/>
              <a:defRPr/>
            </a:lvl2pPr>
            <a:lvl3pPr marL="342900" indent="0">
              <a:buNone/>
              <a:defRPr/>
            </a:lvl3pPr>
            <a:lvl4pPr marL="514350" indent="0">
              <a:buNone/>
              <a:defRPr/>
            </a:lvl4pPr>
            <a:lvl5pPr marL="685800" indent="0">
              <a:buNone/>
              <a:defRPr/>
            </a:lvl5pPr>
          </a:lstStyle>
          <a:p>
            <a:pPr lvl="0"/>
            <a:r>
              <a:rPr lang="en-US" dirty="0" smtClean="0"/>
              <a:t>Click to edit subhead</a:t>
            </a:r>
            <a:endParaRPr lang="en-US" dirty="0"/>
          </a:p>
        </p:txBody>
      </p:sp>
    </p:spTree>
    <p:extLst>
      <p:ext uri="{BB962C8B-B14F-4D97-AF65-F5344CB8AC3E}">
        <p14:creationId xmlns:p14="http://schemas.microsoft.com/office/powerpoint/2010/main" val="281391296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atin typeface="+mj-lt"/>
              </a:defRPr>
            </a:lvl1pPr>
          </a:lstStyle>
          <a:p>
            <a:r>
              <a:rPr smtClean="0">
                <a:solidFill>
                  <a:srgbClr val="796E65"/>
                </a:solidFill>
              </a:rPr>
              <a:t>PRESENTATION TITLE GOES HERE</a:t>
            </a:r>
            <a:endParaRPr>
              <a:solidFill>
                <a:srgbClr val="796E65"/>
              </a:solidFill>
            </a:endParaRPr>
          </a:p>
        </p:txBody>
      </p:sp>
      <p:sp>
        <p:nvSpPr>
          <p:cNvPr id="5" name="Slide Number Placeholder 4"/>
          <p:cNvSpPr>
            <a:spLocks noGrp="1"/>
          </p:cNvSpPr>
          <p:nvPr>
            <p:ph type="sldNum" sz="quarter" idx="11"/>
          </p:nvPr>
        </p:nvSpPr>
        <p:spPr/>
        <p:txBody>
          <a:bodyPr/>
          <a:lstStyle>
            <a:lvl1pPr>
              <a:defRPr>
                <a:latin typeface="+mj-lt"/>
              </a:defRPr>
            </a:lvl1pPr>
          </a:lstStyle>
          <a:p>
            <a:fld id="{FF55D29A-3A2E-D146-9F2C-610F4815AF2E}" type="slidenum">
              <a:rPr lang="en-US" smtClean="0">
                <a:solidFill>
                  <a:srgbClr val="796E65"/>
                </a:solidFill>
              </a:rPr>
              <a:pPr/>
              <a:t>‹#›</a:t>
            </a:fld>
            <a:endParaRPr lang="en-US" dirty="0">
              <a:solidFill>
                <a:srgbClr val="796E65"/>
              </a:solidFill>
            </a:endParaRPr>
          </a:p>
        </p:txBody>
      </p:sp>
    </p:spTree>
    <p:extLst>
      <p:ext uri="{BB962C8B-B14F-4D97-AF65-F5344CB8AC3E}">
        <p14:creationId xmlns:p14="http://schemas.microsoft.com/office/powerpoint/2010/main" val="30085396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47472" y="1384307"/>
            <a:ext cx="4148328" cy="4741863"/>
          </a:xfrm>
        </p:spPr>
        <p:txBody>
          <a:bodyPr>
            <a:normAutofit/>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384307"/>
            <a:ext cx="4152900" cy="4741863"/>
          </a:xfrm>
        </p:spPr>
        <p:txBody>
          <a:bodyPr>
            <a:normAutofit/>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0"/>
          </p:nvPr>
        </p:nvSpPr>
        <p:spPr/>
        <p:txBody>
          <a:bodyPr/>
          <a:lstStyle/>
          <a:p>
            <a:r>
              <a:rPr smtClean="0">
                <a:solidFill>
                  <a:srgbClr val="796E65"/>
                </a:solidFill>
              </a:rPr>
              <a:t>PRESENTATION TITLE GOES HERE</a:t>
            </a:r>
            <a:endParaRPr>
              <a:solidFill>
                <a:srgbClr val="796E65"/>
              </a:solidFill>
            </a:endParaRPr>
          </a:p>
        </p:txBody>
      </p:sp>
      <p:sp>
        <p:nvSpPr>
          <p:cNvPr id="6" name="Slide Number Placeholder 5"/>
          <p:cNvSpPr>
            <a:spLocks noGrp="1"/>
          </p:cNvSpPr>
          <p:nvPr>
            <p:ph type="sldNum" sz="quarter" idx="11"/>
          </p:nvPr>
        </p:nvSpPr>
        <p:spPr/>
        <p:txBody>
          <a:bodyPr/>
          <a:lstStyle/>
          <a:p>
            <a:fld id="{FF55D29A-3A2E-D146-9F2C-610F4815AF2E}" type="slidenum">
              <a:rPr lang="en-US" smtClean="0">
                <a:solidFill>
                  <a:srgbClr val="796E65"/>
                </a:solidFill>
              </a:rPr>
              <a:pPr/>
              <a:t>‹#›</a:t>
            </a:fld>
            <a:endParaRPr lang="en-US" dirty="0">
              <a:solidFill>
                <a:srgbClr val="796E65"/>
              </a:solidFill>
            </a:endParaRPr>
          </a:p>
        </p:txBody>
      </p:sp>
    </p:spTree>
    <p:extLst>
      <p:ext uri="{BB962C8B-B14F-4D97-AF65-F5344CB8AC3E}">
        <p14:creationId xmlns:p14="http://schemas.microsoft.com/office/powerpoint/2010/main" val="303673809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and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7472" y="457203"/>
            <a:ext cx="8453628" cy="9271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47472" y="1384307"/>
            <a:ext cx="4148328" cy="4741863"/>
          </a:xfrm>
        </p:spPr>
        <p:txBody>
          <a:bodyPr>
            <a:normAutofit/>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Picture Placeholder 5"/>
          <p:cNvSpPr>
            <a:spLocks noGrp="1" noChangeAspect="1"/>
          </p:cNvSpPr>
          <p:nvPr>
            <p:ph type="pic" sz="quarter" idx="13"/>
          </p:nvPr>
        </p:nvSpPr>
        <p:spPr>
          <a:xfrm>
            <a:off x="4649544" y="1384303"/>
            <a:ext cx="2029352" cy="2027068"/>
          </a:xfrm>
        </p:spPr>
        <p:txBody>
          <a:bodyPr/>
          <a:lstStyle>
            <a:lvl1pPr marL="0" indent="0">
              <a:buFont typeface="Arial"/>
              <a:buNone/>
              <a:defRPr/>
            </a:lvl1pPr>
          </a:lstStyle>
          <a:p>
            <a:endParaRPr lang="en-US" dirty="0"/>
          </a:p>
        </p:txBody>
      </p:sp>
      <p:sp>
        <p:nvSpPr>
          <p:cNvPr id="11" name="Picture Placeholder 5"/>
          <p:cNvSpPr>
            <a:spLocks noGrp="1" noChangeAspect="1"/>
          </p:cNvSpPr>
          <p:nvPr>
            <p:ph type="pic" sz="quarter" idx="14"/>
          </p:nvPr>
        </p:nvSpPr>
        <p:spPr>
          <a:xfrm>
            <a:off x="6771748" y="1384303"/>
            <a:ext cx="2029352" cy="2027068"/>
          </a:xfrm>
        </p:spPr>
        <p:txBody>
          <a:bodyPr/>
          <a:lstStyle>
            <a:lvl1pPr marL="0" indent="0">
              <a:buFont typeface="Arial"/>
              <a:buNone/>
              <a:defRPr/>
            </a:lvl1pPr>
          </a:lstStyle>
          <a:p>
            <a:endParaRPr lang="en-US" dirty="0"/>
          </a:p>
        </p:txBody>
      </p:sp>
      <p:sp>
        <p:nvSpPr>
          <p:cNvPr id="12" name="Picture Placeholder 5"/>
          <p:cNvSpPr>
            <a:spLocks noGrp="1" noChangeAspect="1"/>
          </p:cNvSpPr>
          <p:nvPr>
            <p:ph type="pic" sz="quarter" idx="15"/>
          </p:nvPr>
        </p:nvSpPr>
        <p:spPr>
          <a:xfrm>
            <a:off x="4649544" y="3508607"/>
            <a:ext cx="2029352" cy="2027068"/>
          </a:xfrm>
        </p:spPr>
        <p:txBody>
          <a:bodyPr/>
          <a:lstStyle>
            <a:lvl1pPr marL="0" indent="0">
              <a:buFont typeface="Arial"/>
              <a:buNone/>
              <a:defRPr/>
            </a:lvl1pPr>
          </a:lstStyle>
          <a:p>
            <a:endParaRPr lang="en-US" dirty="0"/>
          </a:p>
        </p:txBody>
      </p:sp>
      <p:sp>
        <p:nvSpPr>
          <p:cNvPr id="13" name="Picture Placeholder 5"/>
          <p:cNvSpPr>
            <a:spLocks noGrp="1" noChangeAspect="1"/>
          </p:cNvSpPr>
          <p:nvPr>
            <p:ph type="pic" sz="quarter" idx="16"/>
          </p:nvPr>
        </p:nvSpPr>
        <p:spPr>
          <a:xfrm>
            <a:off x="6771748" y="3508607"/>
            <a:ext cx="2029352" cy="2027068"/>
          </a:xfrm>
        </p:spPr>
        <p:txBody>
          <a:bodyPr/>
          <a:lstStyle>
            <a:lvl1pPr marL="0" indent="0">
              <a:buFont typeface="Arial"/>
              <a:buNone/>
              <a:defRPr/>
            </a:lvl1pPr>
          </a:lstStyle>
          <a:p>
            <a:endParaRPr lang="en-US" dirty="0"/>
          </a:p>
        </p:txBody>
      </p:sp>
      <p:sp>
        <p:nvSpPr>
          <p:cNvPr id="4" name="Footer Placeholder 3"/>
          <p:cNvSpPr>
            <a:spLocks noGrp="1"/>
          </p:cNvSpPr>
          <p:nvPr>
            <p:ph type="ftr" sz="quarter" idx="17"/>
          </p:nvPr>
        </p:nvSpPr>
        <p:spPr/>
        <p:txBody>
          <a:bodyPr/>
          <a:lstStyle/>
          <a:p>
            <a:r>
              <a:rPr smtClean="0">
                <a:solidFill>
                  <a:srgbClr val="796E65"/>
                </a:solidFill>
              </a:rPr>
              <a:t>PRESENTATION TITLE GOES HERE</a:t>
            </a:r>
            <a:endParaRPr>
              <a:solidFill>
                <a:srgbClr val="796E65"/>
              </a:solidFill>
            </a:endParaRPr>
          </a:p>
        </p:txBody>
      </p:sp>
      <p:sp>
        <p:nvSpPr>
          <p:cNvPr id="5" name="Slide Number Placeholder 4"/>
          <p:cNvSpPr>
            <a:spLocks noGrp="1"/>
          </p:cNvSpPr>
          <p:nvPr>
            <p:ph type="sldNum" sz="quarter" idx="18"/>
          </p:nvPr>
        </p:nvSpPr>
        <p:spPr/>
        <p:txBody>
          <a:bodyPr/>
          <a:lstStyle/>
          <a:p>
            <a:fld id="{FF55D29A-3A2E-D146-9F2C-610F4815AF2E}" type="slidenum">
              <a:rPr lang="en-US" smtClean="0">
                <a:solidFill>
                  <a:srgbClr val="796E65"/>
                </a:solidFill>
              </a:rPr>
              <a:pPr/>
              <a:t>‹#›</a:t>
            </a:fld>
            <a:endParaRPr lang="en-US" dirty="0">
              <a:solidFill>
                <a:srgbClr val="796E65"/>
              </a:solidFill>
            </a:endParaRPr>
          </a:p>
        </p:txBody>
      </p:sp>
    </p:spTree>
    <p:extLst>
      <p:ext uri="{BB962C8B-B14F-4D97-AF65-F5344CB8AC3E}">
        <p14:creationId xmlns:p14="http://schemas.microsoft.com/office/powerpoint/2010/main" val="4083055519"/>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8">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211134" y="1384301"/>
            <a:ext cx="5589966" cy="1096357"/>
          </a:xfrm>
        </p:spPr>
        <p:txBody>
          <a:bodyPr>
            <a:normAutofit/>
          </a:bodyPr>
          <a:lstStyle>
            <a:lvl1pPr marL="0" indent="0">
              <a:buNone/>
              <a:defRPr sz="1200"/>
            </a:lvl1pPr>
            <a:lvl2pPr>
              <a:defRPr sz="1200"/>
            </a:lvl2pPr>
          </a:lstStyle>
          <a:p>
            <a:pPr lvl="0"/>
            <a:r>
              <a:rPr lang="en-US" dirty="0" smtClean="0"/>
              <a:t>Click to edit Master text styles</a:t>
            </a:r>
          </a:p>
        </p:txBody>
      </p:sp>
      <p:sp>
        <p:nvSpPr>
          <p:cNvPr id="5" name="Content Placeholder 2"/>
          <p:cNvSpPr>
            <a:spLocks noGrp="1"/>
          </p:cNvSpPr>
          <p:nvPr>
            <p:ph idx="13"/>
          </p:nvPr>
        </p:nvSpPr>
        <p:spPr>
          <a:xfrm>
            <a:off x="3211134" y="2588440"/>
            <a:ext cx="5589966" cy="1096357"/>
          </a:xfrm>
        </p:spPr>
        <p:txBody>
          <a:bodyPr>
            <a:normAutofit/>
          </a:bodyPr>
          <a:lstStyle>
            <a:lvl1pPr marL="0" indent="0">
              <a:buNone/>
              <a:defRPr sz="1200"/>
            </a:lvl1pPr>
            <a:lvl2pPr>
              <a:defRPr sz="1200"/>
            </a:lvl2pPr>
          </a:lstStyle>
          <a:p>
            <a:pPr lvl="0"/>
            <a:r>
              <a:rPr lang="en-US" dirty="0" smtClean="0"/>
              <a:t>Click to edit Master text styles</a:t>
            </a:r>
          </a:p>
        </p:txBody>
      </p:sp>
      <p:sp>
        <p:nvSpPr>
          <p:cNvPr id="7" name="Content Placeholder 2"/>
          <p:cNvSpPr>
            <a:spLocks noGrp="1"/>
          </p:cNvSpPr>
          <p:nvPr>
            <p:ph idx="14"/>
          </p:nvPr>
        </p:nvSpPr>
        <p:spPr>
          <a:xfrm>
            <a:off x="3211134" y="3792580"/>
            <a:ext cx="5589966" cy="1096357"/>
          </a:xfrm>
        </p:spPr>
        <p:txBody>
          <a:bodyPr>
            <a:normAutofit/>
          </a:bodyPr>
          <a:lstStyle>
            <a:lvl1pPr marL="0" indent="0">
              <a:buNone/>
              <a:defRPr sz="1200"/>
            </a:lvl1pPr>
            <a:lvl2pPr>
              <a:defRPr sz="1200"/>
            </a:lvl2pPr>
          </a:lstStyle>
          <a:p>
            <a:pPr lvl="0"/>
            <a:r>
              <a:rPr lang="en-US" dirty="0" smtClean="0"/>
              <a:t>Click to edit Master text styles</a:t>
            </a:r>
          </a:p>
        </p:txBody>
      </p:sp>
      <p:sp>
        <p:nvSpPr>
          <p:cNvPr id="8" name="Content Placeholder 2"/>
          <p:cNvSpPr>
            <a:spLocks noGrp="1"/>
          </p:cNvSpPr>
          <p:nvPr>
            <p:ph idx="15"/>
          </p:nvPr>
        </p:nvSpPr>
        <p:spPr>
          <a:xfrm>
            <a:off x="3211134" y="4996720"/>
            <a:ext cx="5589966" cy="1096357"/>
          </a:xfrm>
        </p:spPr>
        <p:txBody>
          <a:bodyPr>
            <a:normAutofit/>
          </a:bodyPr>
          <a:lstStyle>
            <a:lvl1pPr marL="0" indent="0">
              <a:buNone/>
              <a:defRPr sz="1200"/>
            </a:lvl1pPr>
            <a:lvl2pPr>
              <a:defRPr sz="1200"/>
            </a:lvl2pPr>
          </a:lstStyle>
          <a:p>
            <a:pPr lvl="0"/>
            <a:r>
              <a:rPr lang="en-US" dirty="0" smtClean="0"/>
              <a:t>Click to edit Master text styles</a:t>
            </a:r>
          </a:p>
        </p:txBody>
      </p:sp>
      <p:sp>
        <p:nvSpPr>
          <p:cNvPr id="9" name="Content Placeholder 2"/>
          <p:cNvSpPr>
            <a:spLocks noGrp="1"/>
          </p:cNvSpPr>
          <p:nvPr>
            <p:ph idx="16" hasCustomPrompt="1"/>
          </p:nvPr>
        </p:nvSpPr>
        <p:spPr>
          <a:xfrm>
            <a:off x="348760" y="1384301"/>
            <a:ext cx="2763681" cy="1096357"/>
          </a:xfrm>
        </p:spPr>
        <p:txBody>
          <a:bodyPr>
            <a:noAutofit/>
          </a:bodyPr>
          <a:lstStyle>
            <a:lvl1pPr marL="0" indent="0">
              <a:lnSpc>
                <a:spcPct val="100000"/>
              </a:lnSpc>
              <a:spcBef>
                <a:spcPts val="0"/>
              </a:spcBef>
              <a:buNone/>
              <a:defRPr sz="2800">
                <a:solidFill>
                  <a:schemeClr val="accent3"/>
                </a:solidFill>
              </a:defRPr>
            </a:lvl1pPr>
          </a:lstStyle>
          <a:p>
            <a:pPr lvl="0"/>
            <a:r>
              <a:rPr lang="en-US" dirty="0" smtClean="0"/>
              <a:t>Click to edit master text styles</a:t>
            </a:r>
          </a:p>
        </p:txBody>
      </p:sp>
      <p:sp>
        <p:nvSpPr>
          <p:cNvPr id="10" name="Content Placeholder 2"/>
          <p:cNvSpPr>
            <a:spLocks noGrp="1"/>
          </p:cNvSpPr>
          <p:nvPr>
            <p:ph idx="17" hasCustomPrompt="1"/>
          </p:nvPr>
        </p:nvSpPr>
        <p:spPr>
          <a:xfrm>
            <a:off x="348760" y="2588440"/>
            <a:ext cx="2763681" cy="1096357"/>
          </a:xfrm>
        </p:spPr>
        <p:txBody>
          <a:bodyPr>
            <a:noAutofit/>
          </a:bodyPr>
          <a:lstStyle>
            <a:lvl1pPr marL="0" indent="0">
              <a:lnSpc>
                <a:spcPct val="100000"/>
              </a:lnSpc>
              <a:spcBef>
                <a:spcPts val="0"/>
              </a:spcBef>
              <a:buNone/>
              <a:defRPr sz="2800">
                <a:solidFill>
                  <a:schemeClr val="accent3"/>
                </a:solidFill>
              </a:defRPr>
            </a:lvl1pPr>
          </a:lstStyle>
          <a:p>
            <a:pPr lvl="0"/>
            <a:r>
              <a:rPr lang="en-US" dirty="0" smtClean="0"/>
              <a:t>Click to edit master text styles</a:t>
            </a:r>
          </a:p>
        </p:txBody>
      </p:sp>
      <p:sp>
        <p:nvSpPr>
          <p:cNvPr id="11" name="Content Placeholder 2"/>
          <p:cNvSpPr>
            <a:spLocks noGrp="1"/>
          </p:cNvSpPr>
          <p:nvPr>
            <p:ph idx="18" hasCustomPrompt="1"/>
          </p:nvPr>
        </p:nvSpPr>
        <p:spPr>
          <a:xfrm>
            <a:off x="348760" y="3792580"/>
            <a:ext cx="2763681" cy="1096357"/>
          </a:xfrm>
        </p:spPr>
        <p:txBody>
          <a:bodyPr>
            <a:noAutofit/>
          </a:bodyPr>
          <a:lstStyle>
            <a:lvl1pPr marL="0" indent="0">
              <a:lnSpc>
                <a:spcPct val="100000"/>
              </a:lnSpc>
              <a:spcBef>
                <a:spcPts val="0"/>
              </a:spcBef>
              <a:buNone/>
              <a:defRPr sz="2800">
                <a:solidFill>
                  <a:schemeClr val="accent3"/>
                </a:solidFill>
              </a:defRPr>
            </a:lvl1pPr>
          </a:lstStyle>
          <a:p>
            <a:pPr lvl="0"/>
            <a:r>
              <a:rPr lang="en-US" dirty="0" smtClean="0"/>
              <a:t>Click to edit master text styles</a:t>
            </a:r>
          </a:p>
        </p:txBody>
      </p:sp>
      <p:sp>
        <p:nvSpPr>
          <p:cNvPr id="12" name="Content Placeholder 2"/>
          <p:cNvSpPr>
            <a:spLocks noGrp="1"/>
          </p:cNvSpPr>
          <p:nvPr>
            <p:ph idx="19" hasCustomPrompt="1"/>
          </p:nvPr>
        </p:nvSpPr>
        <p:spPr>
          <a:xfrm>
            <a:off x="348760" y="4996720"/>
            <a:ext cx="2763681" cy="1096357"/>
          </a:xfrm>
        </p:spPr>
        <p:txBody>
          <a:bodyPr>
            <a:noAutofit/>
          </a:bodyPr>
          <a:lstStyle>
            <a:lvl1pPr marL="0" indent="0">
              <a:lnSpc>
                <a:spcPct val="100000"/>
              </a:lnSpc>
              <a:spcBef>
                <a:spcPts val="0"/>
              </a:spcBef>
              <a:buNone/>
              <a:defRPr sz="2800">
                <a:solidFill>
                  <a:schemeClr val="accent3"/>
                </a:solidFill>
              </a:defRPr>
            </a:lvl1pPr>
          </a:lstStyle>
          <a:p>
            <a:pPr lvl="0"/>
            <a:r>
              <a:rPr lang="en-US" dirty="0" smtClean="0"/>
              <a:t>Click to edit master text styles</a:t>
            </a:r>
          </a:p>
        </p:txBody>
      </p:sp>
      <p:sp>
        <p:nvSpPr>
          <p:cNvPr id="4" name="Footer Placeholder 3"/>
          <p:cNvSpPr>
            <a:spLocks noGrp="1"/>
          </p:cNvSpPr>
          <p:nvPr>
            <p:ph type="ftr" sz="quarter" idx="20"/>
          </p:nvPr>
        </p:nvSpPr>
        <p:spPr/>
        <p:txBody>
          <a:bodyPr/>
          <a:lstStyle/>
          <a:p>
            <a:r>
              <a:rPr smtClean="0">
                <a:solidFill>
                  <a:srgbClr val="796E65"/>
                </a:solidFill>
              </a:rPr>
              <a:t>PRESENTATION TITLE GOES HERE</a:t>
            </a:r>
            <a:endParaRPr>
              <a:solidFill>
                <a:srgbClr val="796E65"/>
              </a:solidFill>
            </a:endParaRPr>
          </a:p>
        </p:txBody>
      </p:sp>
      <p:sp>
        <p:nvSpPr>
          <p:cNvPr id="13" name="Slide Number Placeholder 12"/>
          <p:cNvSpPr>
            <a:spLocks noGrp="1"/>
          </p:cNvSpPr>
          <p:nvPr>
            <p:ph type="sldNum" sz="quarter" idx="21"/>
          </p:nvPr>
        </p:nvSpPr>
        <p:spPr/>
        <p:txBody>
          <a:bodyPr/>
          <a:lstStyle/>
          <a:p>
            <a:fld id="{FF55D29A-3A2E-D146-9F2C-610F4815AF2E}" type="slidenum">
              <a:rPr lang="en-US" smtClean="0">
                <a:solidFill>
                  <a:srgbClr val="796E65"/>
                </a:solidFill>
              </a:rPr>
              <a:pPr/>
              <a:t>‹#›</a:t>
            </a:fld>
            <a:endParaRPr lang="en-US" dirty="0">
              <a:solidFill>
                <a:srgbClr val="796E65"/>
              </a:solidFill>
            </a:endParaRPr>
          </a:p>
        </p:txBody>
      </p:sp>
    </p:spTree>
    <p:extLst>
      <p:ext uri="{BB962C8B-B14F-4D97-AF65-F5344CB8AC3E}">
        <p14:creationId xmlns:p14="http://schemas.microsoft.com/office/powerpoint/2010/main" val="783101272"/>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7472" y="1085852"/>
            <a:ext cx="6123178" cy="1428751"/>
          </a:xfrm>
        </p:spPr>
        <p:txBody>
          <a:bodyPr anchor="t">
            <a:normAutofit/>
          </a:bodyPr>
          <a:lstStyle>
            <a:lvl1pPr algn="l">
              <a:lnSpc>
                <a:spcPts val="4400"/>
              </a:lnSpc>
              <a:defRPr sz="4400" b="0"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347472" y="2514608"/>
            <a:ext cx="6123178" cy="1263649"/>
          </a:xfrm>
        </p:spPr>
        <p:txBody>
          <a:bodyPr anchor="t" anchorCtr="0">
            <a:normAutofit/>
          </a:bodyPr>
          <a:lstStyle>
            <a:lvl1pPr marL="0" indent="0">
              <a:buNone/>
              <a:defRPr sz="1400">
                <a:solidFill>
                  <a:srgbClr val="796E6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5" name="Picture 4" descr="ebay_logo_onl.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2329" y="6336901"/>
            <a:ext cx="926053" cy="344379"/>
          </a:xfrm>
          <a:prstGeom prst="rect">
            <a:avLst/>
          </a:prstGeom>
        </p:spPr>
      </p:pic>
    </p:spTree>
    <p:extLst>
      <p:ext uri="{BB962C8B-B14F-4D97-AF65-F5344CB8AC3E}">
        <p14:creationId xmlns:p14="http://schemas.microsoft.com/office/powerpoint/2010/main" val="1044313427"/>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r>
              <a:rPr smtClean="0">
                <a:solidFill>
                  <a:srgbClr val="796E65"/>
                </a:solidFill>
              </a:rPr>
              <a:t>PRESENTATION TITLE GOES HERE</a:t>
            </a:r>
            <a:endParaRPr>
              <a:solidFill>
                <a:srgbClr val="796E65"/>
              </a:solidFill>
            </a:endParaRPr>
          </a:p>
        </p:txBody>
      </p:sp>
      <p:sp>
        <p:nvSpPr>
          <p:cNvPr id="4" name="Slide Number Placeholder 3"/>
          <p:cNvSpPr>
            <a:spLocks noGrp="1"/>
          </p:cNvSpPr>
          <p:nvPr>
            <p:ph type="sldNum" sz="quarter" idx="11"/>
          </p:nvPr>
        </p:nvSpPr>
        <p:spPr/>
        <p:txBody>
          <a:bodyPr/>
          <a:lstStyle/>
          <a:p>
            <a:fld id="{FF55D29A-3A2E-D146-9F2C-610F4815AF2E}" type="slidenum">
              <a:rPr lang="en-US" smtClean="0">
                <a:solidFill>
                  <a:srgbClr val="796E65"/>
                </a:solidFill>
              </a:rPr>
              <a:pPr/>
              <a:t>‹#›</a:t>
            </a:fld>
            <a:endParaRPr lang="en-US" dirty="0">
              <a:solidFill>
                <a:srgbClr val="796E65"/>
              </a:solidFill>
            </a:endParaRPr>
          </a:p>
        </p:txBody>
      </p:sp>
    </p:spTree>
    <p:extLst>
      <p:ext uri="{BB962C8B-B14F-4D97-AF65-F5344CB8AC3E}">
        <p14:creationId xmlns:p14="http://schemas.microsoft.com/office/powerpoint/2010/main" val="401541861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smtClean="0">
                <a:solidFill>
                  <a:srgbClr val="796E65"/>
                </a:solidFill>
              </a:rPr>
              <a:t>PRESENTATION TITLE GOES HERE</a:t>
            </a:r>
            <a:endParaRPr>
              <a:solidFill>
                <a:srgbClr val="796E65"/>
              </a:solidFill>
            </a:endParaRPr>
          </a:p>
        </p:txBody>
      </p:sp>
      <p:sp>
        <p:nvSpPr>
          <p:cNvPr id="3" name="Slide Number Placeholder 2"/>
          <p:cNvSpPr>
            <a:spLocks noGrp="1"/>
          </p:cNvSpPr>
          <p:nvPr>
            <p:ph type="sldNum" sz="quarter" idx="11"/>
          </p:nvPr>
        </p:nvSpPr>
        <p:spPr/>
        <p:txBody>
          <a:bodyPr/>
          <a:lstStyle/>
          <a:p>
            <a:fld id="{FF55D29A-3A2E-D146-9F2C-610F4815AF2E}" type="slidenum">
              <a:rPr lang="en-US" smtClean="0">
                <a:solidFill>
                  <a:srgbClr val="796E65"/>
                </a:solidFill>
              </a:rPr>
              <a:pPr/>
              <a:t>‹#›</a:t>
            </a:fld>
            <a:endParaRPr lang="en-US" dirty="0">
              <a:solidFill>
                <a:srgbClr val="796E65"/>
              </a:solidFill>
            </a:endParaRPr>
          </a:p>
        </p:txBody>
      </p:sp>
    </p:spTree>
    <p:extLst>
      <p:ext uri="{BB962C8B-B14F-4D97-AF65-F5344CB8AC3E}">
        <p14:creationId xmlns:p14="http://schemas.microsoft.com/office/powerpoint/2010/main" val="1186708743"/>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Yellow">
    <p:bg>
      <p:bgPr>
        <a:solidFill>
          <a:schemeClr val="accent3"/>
        </a:solidFill>
        <a:effectLst/>
      </p:bgPr>
    </p:bg>
    <p:spTree>
      <p:nvGrpSpPr>
        <p:cNvPr id="1" name=""/>
        <p:cNvGrpSpPr/>
        <p:nvPr/>
      </p:nvGrpSpPr>
      <p:grpSpPr>
        <a:xfrm>
          <a:off x="0" y="0"/>
          <a:ext cx="0" cy="0"/>
          <a:chOff x="0" y="0"/>
          <a:chExt cx="0" cy="0"/>
        </a:xfrm>
      </p:grpSpPr>
      <p:pic>
        <p:nvPicPr>
          <p:cNvPr id="5" name="Picture 4" descr="ebay_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2323" y="6334436"/>
            <a:ext cx="932688" cy="346845"/>
          </a:xfrm>
          <a:prstGeom prst="rect">
            <a:avLst/>
          </a:prstGeom>
        </p:spPr>
      </p:pic>
      <p:sp>
        <p:nvSpPr>
          <p:cNvPr id="2" name="Title 1"/>
          <p:cNvSpPr>
            <a:spLocks noGrp="1"/>
          </p:cNvSpPr>
          <p:nvPr>
            <p:ph type="title"/>
          </p:nvPr>
        </p:nvSpPr>
        <p:spPr>
          <a:xfrm>
            <a:off x="347472" y="1085852"/>
            <a:ext cx="6123178" cy="1428751"/>
          </a:xfrm>
        </p:spPr>
        <p:txBody>
          <a:bodyPr anchor="t">
            <a:normAutofit/>
          </a:bodyPr>
          <a:lstStyle>
            <a:lvl1pPr algn="l">
              <a:lnSpc>
                <a:spcPts val="4400"/>
              </a:lnSpc>
              <a:defRPr sz="4400" b="0" cap="all">
                <a:solidFill>
                  <a:srgbClr val="FFFFFF"/>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47472" y="2514608"/>
            <a:ext cx="6123178" cy="1263649"/>
          </a:xfrm>
        </p:spPr>
        <p:txBody>
          <a:bodyPr anchor="t" anchorCtr="0">
            <a:normAutofit/>
          </a:bodyPr>
          <a:lstStyle>
            <a:lvl1pPr marL="0" indent="0">
              <a:buNone/>
              <a:defRPr sz="14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96292378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nd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7472" y="457200"/>
            <a:ext cx="8453628" cy="9271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47472" y="1384300"/>
            <a:ext cx="4148328" cy="4741863"/>
          </a:xfrm>
        </p:spPr>
        <p:txBody>
          <a:bodyPr>
            <a:normAutofit/>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Picture Placeholder 5"/>
          <p:cNvSpPr>
            <a:spLocks noGrp="1" noChangeAspect="1"/>
          </p:cNvSpPr>
          <p:nvPr>
            <p:ph type="pic" sz="quarter" idx="13"/>
          </p:nvPr>
        </p:nvSpPr>
        <p:spPr>
          <a:xfrm>
            <a:off x="4649544" y="1384301"/>
            <a:ext cx="2029352" cy="2027068"/>
          </a:xfrm>
        </p:spPr>
        <p:txBody>
          <a:bodyPr/>
          <a:lstStyle>
            <a:lvl1pPr marL="0" indent="0">
              <a:buFont typeface="Arial"/>
              <a:buNone/>
              <a:defRPr/>
            </a:lvl1pPr>
          </a:lstStyle>
          <a:p>
            <a:endParaRPr lang="en-US" dirty="0"/>
          </a:p>
        </p:txBody>
      </p:sp>
      <p:sp>
        <p:nvSpPr>
          <p:cNvPr id="11" name="Picture Placeholder 5"/>
          <p:cNvSpPr>
            <a:spLocks noGrp="1" noChangeAspect="1"/>
          </p:cNvSpPr>
          <p:nvPr>
            <p:ph type="pic" sz="quarter" idx="14"/>
          </p:nvPr>
        </p:nvSpPr>
        <p:spPr>
          <a:xfrm>
            <a:off x="6771748" y="1384301"/>
            <a:ext cx="2029352" cy="2027068"/>
          </a:xfrm>
        </p:spPr>
        <p:txBody>
          <a:bodyPr/>
          <a:lstStyle>
            <a:lvl1pPr marL="0" indent="0">
              <a:buFont typeface="Arial"/>
              <a:buNone/>
              <a:defRPr/>
            </a:lvl1pPr>
          </a:lstStyle>
          <a:p>
            <a:endParaRPr lang="en-US" dirty="0"/>
          </a:p>
        </p:txBody>
      </p:sp>
      <p:sp>
        <p:nvSpPr>
          <p:cNvPr id="12" name="Picture Placeholder 5"/>
          <p:cNvSpPr>
            <a:spLocks noGrp="1" noChangeAspect="1"/>
          </p:cNvSpPr>
          <p:nvPr>
            <p:ph type="pic" sz="quarter" idx="15"/>
          </p:nvPr>
        </p:nvSpPr>
        <p:spPr>
          <a:xfrm>
            <a:off x="4649544" y="3508607"/>
            <a:ext cx="2029352" cy="2027068"/>
          </a:xfrm>
        </p:spPr>
        <p:txBody>
          <a:bodyPr/>
          <a:lstStyle>
            <a:lvl1pPr marL="0" indent="0">
              <a:buFont typeface="Arial"/>
              <a:buNone/>
              <a:defRPr/>
            </a:lvl1pPr>
          </a:lstStyle>
          <a:p>
            <a:endParaRPr lang="en-US" dirty="0"/>
          </a:p>
        </p:txBody>
      </p:sp>
      <p:sp>
        <p:nvSpPr>
          <p:cNvPr id="13" name="Picture Placeholder 5"/>
          <p:cNvSpPr>
            <a:spLocks noGrp="1" noChangeAspect="1"/>
          </p:cNvSpPr>
          <p:nvPr>
            <p:ph type="pic" sz="quarter" idx="16"/>
          </p:nvPr>
        </p:nvSpPr>
        <p:spPr>
          <a:xfrm>
            <a:off x="6771748" y="3508607"/>
            <a:ext cx="2029352" cy="2027068"/>
          </a:xfrm>
        </p:spPr>
        <p:txBody>
          <a:bodyPr/>
          <a:lstStyle>
            <a:lvl1pPr marL="0" indent="0">
              <a:buFont typeface="Arial"/>
              <a:buNone/>
              <a:defRPr/>
            </a:lvl1pPr>
          </a:lstStyle>
          <a:p>
            <a:endParaRPr lang="en-US" dirty="0"/>
          </a:p>
        </p:txBody>
      </p:sp>
      <p:sp>
        <p:nvSpPr>
          <p:cNvPr id="4" name="Footer Placeholder 3"/>
          <p:cNvSpPr>
            <a:spLocks noGrp="1"/>
          </p:cNvSpPr>
          <p:nvPr>
            <p:ph type="ftr" sz="quarter" idx="17"/>
          </p:nvPr>
        </p:nvSpPr>
        <p:spPr/>
        <p:txBody>
          <a:bodyPr/>
          <a:lstStyle/>
          <a:p>
            <a:r>
              <a:rPr smtClean="0">
                <a:solidFill>
                  <a:srgbClr val="796E65"/>
                </a:solidFill>
              </a:rPr>
              <a:t>PRESENTATION TITLE GOES HERE</a:t>
            </a:r>
            <a:endParaRPr>
              <a:solidFill>
                <a:srgbClr val="796E65"/>
              </a:solidFill>
            </a:endParaRPr>
          </a:p>
        </p:txBody>
      </p:sp>
      <p:sp>
        <p:nvSpPr>
          <p:cNvPr id="5" name="Slide Number Placeholder 4"/>
          <p:cNvSpPr>
            <a:spLocks noGrp="1"/>
          </p:cNvSpPr>
          <p:nvPr>
            <p:ph type="sldNum" sz="quarter" idx="18"/>
          </p:nvPr>
        </p:nvSpPr>
        <p:spPr/>
        <p:txBody>
          <a:bodyPr/>
          <a:lstStyle/>
          <a:p>
            <a:fld id="{FF55D29A-3A2E-D146-9F2C-610F4815AF2E}" type="slidenum">
              <a:rPr lang="en-US" smtClean="0">
                <a:solidFill>
                  <a:srgbClr val="796E65"/>
                </a:solidFill>
              </a:rPr>
              <a:pPr/>
              <a:t>‹#›</a:t>
            </a:fld>
            <a:endParaRPr lang="en-US" dirty="0">
              <a:solidFill>
                <a:srgbClr val="796E65"/>
              </a:solidFill>
            </a:endParaRPr>
          </a:p>
        </p:txBody>
      </p:sp>
    </p:spTree>
    <p:extLst>
      <p:ext uri="{BB962C8B-B14F-4D97-AF65-F5344CB8AC3E}">
        <p14:creationId xmlns:p14="http://schemas.microsoft.com/office/powerpoint/2010/main" val="133649045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230668120"/>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5" name="Picture 4" descr="Road.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09333246"/>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pic>
        <p:nvPicPr>
          <p:cNvPr id="5" name="Picture 4" descr="Races.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56511417"/>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pic>
        <p:nvPicPr>
          <p:cNvPr id="5" name="Picture 4" descr="Stars weels.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13376"/>
          </a:xfrm>
          <a:prstGeom prst="rect">
            <a:avLst/>
          </a:prstGeom>
        </p:spPr>
      </p:pic>
      <p:sp>
        <p:nvSpPr>
          <p:cNvPr id="6" name="Rectangle 5"/>
          <p:cNvSpPr/>
          <p:nvPr userDrawn="1"/>
        </p:nvSpPr>
        <p:spPr>
          <a:xfrm>
            <a:off x="0" y="0"/>
            <a:ext cx="9144000" cy="6858000"/>
          </a:xfrm>
          <a:prstGeom prst="rect">
            <a:avLst/>
          </a:prstGeom>
          <a:solidFill>
            <a:schemeClr val="bg2">
              <a:lumMod val="25000"/>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398977090"/>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5" name="Picture 4" descr="Forest.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1470621"/>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Mobile">
    <p:spTree>
      <p:nvGrpSpPr>
        <p:cNvPr id="1" name=""/>
        <p:cNvGrpSpPr/>
        <p:nvPr/>
      </p:nvGrpSpPr>
      <p:grpSpPr>
        <a:xfrm>
          <a:off x="0" y="0"/>
          <a:ext cx="0" cy="0"/>
          <a:chOff x="0" y="0"/>
          <a:chExt cx="0" cy="0"/>
        </a:xfrm>
      </p:grpSpPr>
      <p:pic>
        <p:nvPicPr>
          <p:cNvPr id="6" name="Picture 5" descr="Girl &amp; iPad 1.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6552" y="2637"/>
            <a:ext cx="11268744" cy="6855363"/>
          </a:xfrm>
          <a:prstGeom prst="rect">
            <a:avLst/>
          </a:prstGeom>
        </p:spPr>
      </p:pic>
    </p:spTree>
    <p:extLst>
      <p:ext uri="{BB962C8B-B14F-4D97-AF65-F5344CB8AC3E}">
        <p14:creationId xmlns:p14="http://schemas.microsoft.com/office/powerpoint/2010/main" val="2407460990"/>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pic>
        <p:nvPicPr>
          <p:cNvPr id="5" name="Picture 4" descr="Questions 1.png"/>
          <p:cNvPicPr>
            <a:picLocks noChangeAspect="1"/>
          </p:cNvPicPr>
          <p:nvPr userDrawn="1"/>
        </p:nvPicPr>
        <p:blipFill rotWithShape="1">
          <a:blip r:embed="rId2" cstate="print">
            <a:extLst>
              <a:ext uri="{28A0092B-C50C-407E-A947-70E740481C1C}">
                <a14:useLocalDpi xmlns:a14="http://schemas.microsoft.com/office/drawing/2010/main"/>
              </a:ext>
            </a:extLst>
          </a:blip>
          <a:srcRect r="-146"/>
          <a:stretch/>
        </p:blipFill>
        <p:spPr>
          <a:xfrm>
            <a:off x="-17896" y="0"/>
            <a:ext cx="9671317" cy="6858000"/>
          </a:xfrm>
          <a:prstGeom prst="rect">
            <a:avLst/>
          </a:prstGeom>
        </p:spPr>
      </p:pic>
    </p:spTree>
    <p:extLst>
      <p:ext uri="{BB962C8B-B14F-4D97-AF65-F5344CB8AC3E}">
        <p14:creationId xmlns:p14="http://schemas.microsoft.com/office/powerpoint/2010/main" val="3374737348"/>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Seite 21">
    <p:spTree>
      <p:nvGrpSpPr>
        <p:cNvPr id="1" name=""/>
        <p:cNvGrpSpPr/>
        <p:nvPr/>
      </p:nvGrpSpPr>
      <p:grpSpPr>
        <a:xfrm>
          <a:off x="0" y="0"/>
          <a:ext cx="0" cy="0"/>
          <a:chOff x="0" y="0"/>
          <a:chExt cx="0" cy="0"/>
        </a:xfrm>
      </p:grpSpPr>
      <p:pic>
        <p:nvPicPr>
          <p:cNvPr id="12" name="Picture 2" descr="C:\Users\Erik.Lüddemann\Desktop\PICS\streetstyle6.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tretch/>
        </p:blipFill>
        <p:spPr bwMode="auto">
          <a:xfrm>
            <a:off x="397638" y="2781300"/>
            <a:ext cx="4084320" cy="353568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Rechteck 8"/>
          <p:cNvSpPr/>
          <p:nvPr userDrawn="1"/>
        </p:nvSpPr>
        <p:spPr>
          <a:xfrm>
            <a:off x="4643438" y="4508500"/>
            <a:ext cx="3960812" cy="1806575"/>
          </a:xfrm>
          <a:prstGeom prst="rect">
            <a:avLst/>
          </a:prstGeom>
          <a:solidFill>
            <a:srgbClr val="0064D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prstClr val="white"/>
              </a:solidFill>
            </a:endParaRPr>
          </a:p>
        </p:txBody>
      </p:sp>
      <p:pic>
        <p:nvPicPr>
          <p:cNvPr id="10" name="Grafik 1"/>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588" y="0"/>
            <a:ext cx="914082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Inhaltsplatzhalter 4"/>
          <p:cNvSpPr>
            <a:spLocks noGrp="1"/>
          </p:cNvSpPr>
          <p:nvPr>
            <p:ph sz="quarter" idx="10"/>
          </p:nvPr>
        </p:nvSpPr>
        <p:spPr>
          <a:xfrm>
            <a:off x="4716463" y="4724400"/>
            <a:ext cx="3816350" cy="432792"/>
          </a:xfrm>
          <a:prstGeom prst="rect">
            <a:avLst/>
          </a:prstGeom>
        </p:spPr>
        <p:txBody>
          <a:bodyPr>
            <a:noAutofit/>
          </a:bodyPr>
          <a:lstStyle>
            <a:lvl1pPr marL="0" indent="0">
              <a:buNone/>
              <a:defRPr sz="2400" baseline="0">
                <a:solidFill>
                  <a:schemeClr val="bg1"/>
                </a:solidFill>
                <a:latin typeface="Arial" pitchFamily="34" charset="0"/>
                <a:cs typeface="Arial" pitchFamily="34" charset="0"/>
              </a:defRPr>
            </a:lvl1pPr>
            <a:lvl2pPr marL="457176" indent="0">
              <a:buNone/>
              <a:defRPr sz="2400">
                <a:latin typeface="Arial" pitchFamily="34" charset="0"/>
                <a:cs typeface="Arial" pitchFamily="34" charset="0"/>
              </a:defRPr>
            </a:lvl2pPr>
            <a:lvl3pPr marL="914354" indent="0">
              <a:buNone/>
              <a:defRPr sz="2400">
                <a:latin typeface="Arial" pitchFamily="34" charset="0"/>
                <a:cs typeface="Arial" pitchFamily="34" charset="0"/>
              </a:defRPr>
            </a:lvl3pPr>
            <a:lvl4pPr marL="1371530" indent="0">
              <a:buNone/>
              <a:defRPr sz="2400">
                <a:latin typeface="Arial" pitchFamily="34" charset="0"/>
                <a:cs typeface="Arial" pitchFamily="34" charset="0"/>
              </a:defRPr>
            </a:lvl4pPr>
            <a:lvl5pPr marL="1828707" indent="0">
              <a:buNone/>
              <a:defRPr sz="2400">
                <a:latin typeface="Arial" pitchFamily="34" charset="0"/>
                <a:cs typeface="Arial" pitchFamily="34" charset="0"/>
              </a:defRPr>
            </a:lvl5pPr>
          </a:lstStyle>
          <a:p>
            <a:pPr lvl="0"/>
            <a:r>
              <a:rPr lang="fr-FR" dirty="0" smtClean="0"/>
              <a:t>Cliquez pour modifier les styles du texte du masque</a:t>
            </a:r>
          </a:p>
        </p:txBody>
      </p:sp>
      <p:sp>
        <p:nvSpPr>
          <p:cNvPr id="6" name="Inhaltsplatzhalter 4"/>
          <p:cNvSpPr>
            <a:spLocks noGrp="1"/>
          </p:cNvSpPr>
          <p:nvPr>
            <p:ph sz="quarter" idx="11"/>
          </p:nvPr>
        </p:nvSpPr>
        <p:spPr>
          <a:xfrm>
            <a:off x="4716016" y="5229200"/>
            <a:ext cx="3816350" cy="432792"/>
          </a:xfrm>
          <a:prstGeom prst="rect">
            <a:avLst/>
          </a:prstGeom>
        </p:spPr>
        <p:txBody>
          <a:bodyPr>
            <a:noAutofit/>
          </a:bodyPr>
          <a:lstStyle>
            <a:lvl1pPr marL="0" indent="0">
              <a:buNone/>
              <a:defRPr sz="1600" baseline="0">
                <a:solidFill>
                  <a:schemeClr val="bg1"/>
                </a:solidFill>
                <a:latin typeface="Arial" pitchFamily="34" charset="0"/>
                <a:cs typeface="Arial" pitchFamily="34" charset="0"/>
              </a:defRPr>
            </a:lvl1pPr>
            <a:lvl2pPr marL="457176" indent="0">
              <a:buNone/>
              <a:defRPr sz="2400">
                <a:latin typeface="Arial" pitchFamily="34" charset="0"/>
                <a:cs typeface="Arial" pitchFamily="34" charset="0"/>
              </a:defRPr>
            </a:lvl2pPr>
            <a:lvl3pPr marL="914354" indent="0">
              <a:buNone/>
              <a:defRPr sz="2400">
                <a:latin typeface="Arial" pitchFamily="34" charset="0"/>
                <a:cs typeface="Arial" pitchFamily="34" charset="0"/>
              </a:defRPr>
            </a:lvl3pPr>
            <a:lvl4pPr marL="1371530" indent="0">
              <a:buNone/>
              <a:defRPr sz="2400">
                <a:latin typeface="Arial" pitchFamily="34" charset="0"/>
                <a:cs typeface="Arial" pitchFamily="34" charset="0"/>
              </a:defRPr>
            </a:lvl4pPr>
            <a:lvl5pPr marL="1828707" indent="0">
              <a:buNone/>
              <a:defRPr sz="2400">
                <a:latin typeface="Arial" pitchFamily="34" charset="0"/>
                <a:cs typeface="Arial" pitchFamily="34" charset="0"/>
              </a:defRPr>
            </a:lvl5pPr>
          </a:lstStyle>
          <a:p>
            <a:pPr lvl="0"/>
            <a:r>
              <a:rPr lang="fr-FR" dirty="0" smtClean="0"/>
              <a:t>Cliquez pour modifier les styles du texte du masque</a:t>
            </a:r>
          </a:p>
        </p:txBody>
      </p:sp>
      <p:sp>
        <p:nvSpPr>
          <p:cNvPr id="7" name="Inhaltsplatzhalter 4"/>
          <p:cNvSpPr>
            <a:spLocks noGrp="1"/>
          </p:cNvSpPr>
          <p:nvPr>
            <p:ph sz="quarter" idx="12"/>
          </p:nvPr>
        </p:nvSpPr>
        <p:spPr>
          <a:xfrm>
            <a:off x="4716016" y="5733256"/>
            <a:ext cx="3816350" cy="576064"/>
          </a:xfrm>
          <a:prstGeom prst="rect">
            <a:avLst/>
          </a:prstGeom>
        </p:spPr>
        <p:txBody>
          <a:bodyPr>
            <a:noAutofit/>
          </a:bodyPr>
          <a:lstStyle>
            <a:lvl1pPr marL="0" indent="0">
              <a:buNone/>
              <a:defRPr sz="1050" baseline="0">
                <a:solidFill>
                  <a:schemeClr val="bg1"/>
                </a:solidFill>
                <a:latin typeface="Arial" pitchFamily="34" charset="0"/>
                <a:cs typeface="Arial" pitchFamily="34" charset="0"/>
              </a:defRPr>
            </a:lvl1pPr>
            <a:lvl2pPr marL="457176" indent="0">
              <a:buNone/>
              <a:defRPr sz="2400">
                <a:latin typeface="Arial" pitchFamily="34" charset="0"/>
                <a:cs typeface="Arial" pitchFamily="34" charset="0"/>
              </a:defRPr>
            </a:lvl2pPr>
            <a:lvl3pPr marL="914354" indent="0">
              <a:buNone/>
              <a:defRPr sz="2400">
                <a:latin typeface="Arial" pitchFamily="34" charset="0"/>
                <a:cs typeface="Arial" pitchFamily="34" charset="0"/>
              </a:defRPr>
            </a:lvl3pPr>
            <a:lvl4pPr marL="1371530" indent="0">
              <a:buNone/>
              <a:defRPr sz="2400">
                <a:latin typeface="Arial" pitchFamily="34" charset="0"/>
                <a:cs typeface="Arial" pitchFamily="34" charset="0"/>
              </a:defRPr>
            </a:lvl4pPr>
            <a:lvl5pPr marL="1828707" indent="0">
              <a:buNone/>
              <a:defRPr sz="2400">
                <a:latin typeface="Arial" pitchFamily="34" charset="0"/>
                <a:cs typeface="Arial" pitchFamily="34" charset="0"/>
              </a:defRPr>
            </a:lvl5pPr>
          </a:lstStyle>
          <a:p>
            <a:pPr lvl="0"/>
            <a:r>
              <a:rPr lang="fr-FR" dirty="0" smtClean="0"/>
              <a:t>Cliquez pour modifier les styles du texte du masque</a:t>
            </a:r>
          </a:p>
          <a:p>
            <a:pPr lvl="1"/>
            <a:r>
              <a:rPr lang="fr-FR" dirty="0" smtClean="0"/>
              <a:t>Deuxième niveau</a:t>
            </a:r>
          </a:p>
        </p:txBody>
      </p:sp>
      <p:pic>
        <p:nvPicPr>
          <p:cNvPr id="11" name="Picture 2"/>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4648200" y="2781300"/>
            <a:ext cx="3954563" cy="1595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21541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endParaRPr>
              <a:solidFill>
                <a:prstClr val="white"/>
              </a:solidFill>
            </a:endParaRPr>
          </a:p>
        </p:txBody>
      </p:sp>
      <p:sp>
        <p:nvSpPr>
          <p:cNvPr id="5" name="Slide Number Placeholder 4"/>
          <p:cNvSpPr>
            <a:spLocks noGrp="1"/>
          </p:cNvSpPr>
          <p:nvPr>
            <p:ph type="sldNum" sz="quarter" idx="11"/>
          </p:nvPr>
        </p:nvSpPr>
        <p:spPr/>
        <p:txBody>
          <a:bodyPr/>
          <a:lstStyle/>
          <a:p>
            <a:fld id="{FF55D29A-3A2E-D146-9F2C-610F4815AF2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88072577"/>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47472" y="1384308"/>
            <a:ext cx="4148328" cy="4741863"/>
          </a:xfrm>
        </p:spPr>
        <p:txBody>
          <a:bodyPr>
            <a:noAutofit/>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384308"/>
            <a:ext cx="4152900" cy="4741863"/>
          </a:xfrm>
        </p:spPr>
        <p:txBody>
          <a:bodyPr>
            <a:noAutofit/>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0"/>
          </p:nvPr>
        </p:nvSpPr>
        <p:spPr/>
        <p:txBody>
          <a:bodyPr/>
          <a:lstStyle/>
          <a:p>
            <a:endParaRPr>
              <a:solidFill>
                <a:prstClr val="white"/>
              </a:solidFill>
            </a:endParaRPr>
          </a:p>
        </p:txBody>
      </p:sp>
      <p:sp>
        <p:nvSpPr>
          <p:cNvPr id="6" name="Slide Number Placeholder 5"/>
          <p:cNvSpPr>
            <a:spLocks noGrp="1"/>
          </p:cNvSpPr>
          <p:nvPr>
            <p:ph type="sldNum" sz="quarter" idx="11"/>
          </p:nvPr>
        </p:nvSpPr>
        <p:spPr/>
        <p:txBody>
          <a:bodyPr/>
          <a:lstStyle/>
          <a:p>
            <a:fld id="{FF55D29A-3A2E-D146-9F2C-610F4815AF2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1485877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8">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211134" y="1384301"/>
            <a:ext cx="5589966" cy="1096357"/>
          </a:xfrm>
        </p:spPr>
        <p:txBody>
          <a:bodyPr>
            <a:normAutofit/>
          </a:bodyPr>
          <a:lstStyle>
            <a:lvl1pPr marL="0" indent="0">
              <a:buNone/>
              <a:defRPr sz="1200"/>
            </a:lvl1pPr>
            <a:lvl2pPr>
              <a:defRPr sz="1200"/>
            </a:lvl2pPr>
          </a:lstStyle>
          <a:p>
            <a:pPr lvl="0"/>
            <a:r>
              <a:rPr lang="en-US" dirty="0" smtClean="0"/>
              <a:t>Click to edit Master text styles</a:t>
            </a:r>
          </a:p>
        </p:txBody>
      </p:sp>
      <p:sp>
        <p:nvSpPr>
          <p:cNvPr id="5" name="Content Placeholder 2"/>
          <p:cNvSpPr>
            <a:spLocks noGrp="1"/>
          </p:cNvSpPr>
          <p:nvPr>
            <p:ph idx="13"/>
          </p:nvPr>
        </p:nvSpPr>
        <p:spPr>
          <a:xfrm>
            <a:off x="3211134" y="2588440"/>
            <a:ext cx="5589966" cy="1096357"/>
          </a:xfrm>
        </p:spPr>
        <p:txBody>
          <a:bodyPr>
            <a:normAutofit/>
          </a:bodyPr>
          <a:lstStyle>
            <a:lvl1pPr marL="0" indent="0">
              <a:buNone/>
              <a:defRPr sz="1200"/>
            </a:lvl1pPr>
            <a:lvl2pPr>
              <a:defRPr sz="1200"/>
            </a:lvl2pPr>
          </a:lstStyle>
          <a:p>
            <a:pPr lvl="0"/>
            <a:r>
              <a:rPr lang="en-US" dirty="0" smtClean="0"/>
              <a:t>Click to edit Master text styles</a:t>
            </a:r>
          </a:p>
        </p:txBody>
      </p:sp>
      <p:sp>
        <p:nvSpPr>
          <p:cNvPr id="7" name="Content Placeholder 2"/>
          <p:cNvSpPr>
            <a:spLocks noGrp="1"/>
          </p:cNvSpPr>
          <p:nvPr>
            <p:ph idx="14"/>
          </p:nvPr>
        </p:nvSpPr>
        <p:spPr>
          <a:xfrm>
            <a:off x="3211134" y="3792579"/>
            <a:ext cx="5589966" cy="1096357"/>
          </a:xfrm>
        </p:spPr>
        <p:txBody>
          <a:bodyPr>
            <a:normAutofit/>
          </a:bodyPr>
          <a:lstStyle>
            <a:lvl1pPr marL="0" indent="0">
              <a:buNone/>
              <a:defRPr sz="1200"/>
            </a:lvl1pPr>
            <a:lvl2pPr>
              <a:defRPr sz="1200"/>
            </a:lvl2pPr>
          </a:lstStyle>
          <a:p>
            <a:pPr lvl="0"/>
            <a:r>
              <a:rPr lang="en-US" dirty="0" smtClean="0"/>
              <a:t>Click to edit Master text styles</a:t>
            </a:r>
          </a:p>
        </p:txBody>
      </p:sp>
      <p:sp>
        <p:nvSpPr>
          <p:cNvPr id="8" name="Content Placeholder 2"/>
          <p:cNvSpPr>
            <a:spLocks noGrp="1"/>
          </p:cNvSpPr>
          <p:nvPr>
            <p:ph idx="15"/>
          </p:nvPr>
        </p:nvSpPr>
        <p:spPr>
          <a:xfrm>
            <a:off x="3211134" y="4996719"/>
            <a:ext cx="5589966" cy="1096357"/>
          </a:xfrm>
        </p:spPr>
        <p:txBody>
          <a:bodyPr>
            <a:normAutofit/>
          </a:bodyPr>
          <a:lstStyle>
            <a:lvl1pPr marL="0" indent="0">
              <a:buNone/>
              <a:defRPr sz="1200"/>
            </a:lvl1pPr>
            <a:lvl2pPr>
              <a:defRPr sz="1200"/>
            </a:lvl2pPr>
          </a:lstStyle>
          <a:p>
            <a:pPr lvl="0"/>
            <a:r>
              <a:rPr lang="en-US" dirty="0" smtClean="0"/>
              <a:t>Click to edit Master text styles</a:t>
            </a:r>
          </a:p>
        </p:txBody>
      </p:sp>
      <p:sp>
        <p:nvSpPr>
          <p:cNvPr id="9" name="Content Placeholder 2"/>
          <p:cNvSpPr>
            <a:spLocks noGrp="1"/>
          </p:cNvSpPr>
          <p:nvPr>
            <p:ph idx="16" hasCustomPrompt="1"/>
          </p:nvPr>
        </p:nvSpPr>
        <p:spPr>
          <a:xfrm>
            <a:off x="348750" y="1384301"/>
            <a:ext cx="2763681" cy="1096357"/>
          </a:xfrm>
        </p:spPr>
        <p:txBody>
          <a:bodyPr>
            <a:noAutofit/>
          </a:bodyPr>
          <a:lstStyle>
            <a:lvl1pPr marL="0" indent="0">
              <a:lnSpc>
                <a:spcPct val="100000"/>
              </a:lnSpc>
              <a:spcBef>
                <a:spcPts val="0"/>
              </a:spcBef>
              <a:buNone/>
              <a:defRPr sz="2800">
                <a:solidFill>
                  <a:schemeClr val="accent3"/>
                </a:solidFill>
              </a:defRPr>
            </a:lvl1pPr>
          </a:lstStyle>
          <a:p>
            <a:pPr lvl="0"/>
            <a:r>
              <a:rPr lang="en-US" dirty="0" smtClean="0"/>
              <a:t>Click to edit master text styles</a:t>
            </a:r>
          </a:p>
        </p:txBody>
      </p:sp>
      <p:sp>
        <p:nvSpPr>
          <p:cNvPr id="10" name="Content Placeholder 2"/>
          <p:cNvSpPr>
            <a:spLocks noGrp="1"/>
          </p:cNvSpPr>
          <p:nvPr>
            <p:ph idx="17" hasCustomPrompt="1"/>
          </p:nvPr>
        </p:nvSpPr>
        <p:spPr>
          <a:xfrm>
            <a:off x="348750" y="2588440"/>
            <a:ext cx="2763681" cy="1096357"/>
          </a:xfrm>
        </p:spPr>
        <p:txBody>
          <a:bodyPr>
            <a:noAutofit/>
          </a:bodyPr>
          <a:lstStyle>
            <a:lvl1pPr marL="0" indent="0">
              <a:lnSpc>
                <a:spcPct val="100000"/>
              </a:lnSpc>
              <a:spcBef>
                <a:spcPts val="0"/>
              </a:spcBef>
              <a:buNone/>
              <a:defRPr sz="2800">
                <a:solidFill>
                  <a:schemeClr val="accent3"/>
                </a:solidFill>
              </a:defRPr>
            </a:lvl1pPr>
          </a:lstStyle>
          <a:p>
            <a:pPr lvl="0"/>
            <a:r>
              <a:rPr lang="en-US" dirty="0" smtClean="0"/>
              <a:t>Click to edit master text styles</a:t>
            </a:r>
          </a:p>
        </p:txBody>
      </p:sp>
      <p:sp>
        <p:nvSpPr>
          <p:cNvPr id="11" name="Content Placeholder 2"/>
          <p:cNvSpPr>
            <a:spLocks noGrp="1"/>
          </p:cNvSpPr>
          <p:nvPr>
            <p:ph idx="18" hasCustomPrompt="1"/>
          </p:nvPr>
        </p:nvSpPr>
        <p:spPr>
          <a:xfrm>
            <a:off x="348750" y="3792579"/>
            <a:ext cx="2763681" cy="1096357"/>
          </a:xfrm>
        </p:spPr>
        <p:txBody>
          <a:bodyPr>
            <a:noAutofit/>
          </a:bodyPr>
          <a:lstStyle>
            <a:lvl1pPr marL="0" indent="0">
              <a:lnSpc>
                <a:spcPct val="100000"/>
              </a:lnSpc>
              <a:spcBef>
                <a:spcPts val="0"/>
              </a:spcBef>
              <a:buNone/>
              <a:defRPr sz="2800">
                <a:solidFill>
                  <a:schemeClr val="accent3"/>
                </a:solidFill>
              </a:defRPr>
            </a:lvl1pPr>
          </a:lstStyle>
          <a:p>
            <a:pPr lvl="0"/>
            <a:r>
              <a:rPr lang="en-US" dirty="0" smtClean="0"/>
              <a:t>Click to edit master text styles</a:t>
            </a:r>
          </a:p>
        </p:txBody>
      </p:sp>
      <p:sp>
        <p:nvSpPr>
          <p:cNvPr id="12" name="Content Placeholder 2"/>
          <p:cNvSpPr>
            <a:spLocks noGrp="1"/>
          </p:cNvSpPr>
          <p:nvPr>
            <p:ph idx="19" hasCustomPrompt="1"/>
          </p:nvPr>
        </p:nvSpPr>
        <p:spPr>
          <a:xfrm>
            <a:off x="348750" y="4996719"/>
            <a:ext cx="2763681" cy="1096357"/>
          </a:xfrm>
        </p:spPr>
        <p:txBody>
          <a:bodyPr>
            <a:noAutofit/>
          </a:bodyPr>
          <a:lstStyle>
            <a:lvl1pPr marL="0" indent="0">
              <a:lnSpc>
                <a:spcPct val="100000"/>
              </a:lnSpc>
              <a:spcBef>
                <a:spcPts val="0"/>
              </a:spcBef>
              <a:buNone/>
              <a:defRPr sz="2800">
                <a:solidFill>
                  <a:schemeClr val="accent3"/>
                </a:solidFill>
              </a:defRPr>
            </a:lvl1pPr>
          </a:lstStyle>
          <a:p>
            <a:pPr lvl="0"/>
            <a:r>
              <a:rPr lang="en-US" dirty="0" smtClean="0"/>
              <a:t>Click to edit master text styles</a:t>
            </a:r>
          </a:p>
        </p:txBody>
      </p:sp>
      <p:sp>
        <p:nvSpPr>
          <p:cNvPr id="4" name="Footer Placeholder 3"/>
          <p:cNvSpPr>
            <a:spLocks noGrp="1"/>
          </p:cNvSpPr>
          <p:nvPr>
            <p:ph type="ftr" sz="quarter" idx="20"/>
          </p:nvPr>
        </p:nvSpPr>
        <p:spPr/>
        <p:txBody>
          <a:bodyPr/>
          <a:lstStyle/>
          <a:p>
            <a:r>
              <a:rPr smtClean="0">
                <a:solidFill>
                  <a:srgbClr val="796E65"/>
                </a:solidFill>
              </a:rPr>
              <a:t>PRESENTATION TITLE GOES HERE</a:t>
            </a:r>
            <a:endParaRPr>
              <a:solidFill>
                <a:srgbClr val="796E65"/>
              </a:solidFill>
            </a:endParaRPr>
          </a:p>
        </p:txBody>
      </p:sp>
      <p:sp>
        <p:nvSpPr>
          <p:cNvPr id="13" name="Slide Number Placeholder 12"/>
          <p:cNvSpPr>
            <a:spLocks noGrp="1"/>
          </p:cNvSpPr>
          <p:nvPr>
            <p:ph type="sldNum" sz="quarter" idx="21"/>
          </p:nvPr>
        </p:nvSpPr>
        <p:spPr/>
        <p:txBody>
          <a:bodyPr/>
          <a:lstStyle/>
          <a:p>
            <a:fld id="{FF55D29A-3A2E-D146-9F2C-610F4815AF2E}" type="slidenum">
              <a:rPr lang="en-US" smtClean="0">
                <a:solidFill>
                  <a:srgbClr val="796E65"/>
                </a:solidFill>
              </a:rPr>
              <a:pPr/>
              <a:t>‹#›</a:t>
            </a:fld>
            <a:endParaRPr lang="en-US" dirty="0">
              <a:solidFill>
                <a:srgbClr val="796E65"/>
              </a:solidFill>
            </a:endParaRPr>
          </a:p>
        </p:txBody>
      </p:sp>
    </p:spTree>
    <p:extLst>
      <p:ext uri="{BB962C8B-B14F-4D97-AF65-F5344CB8AC3E}">
        <p14:creationId xmlns:p14="http://schemas.microsoft.com/office/powerpoint/2010/main" val="277003406"/>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and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7472" y="457203"/>
            <a:ext cx="8453628" cy="9271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47472" y="1384308"/>
            <a:ext cx="4148328" cy="4741863"/>
          </a:xfrm>
        </p:spPr>
        <p:txBody>
          <a:bodyPr>
            <a:noAutofit/>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Picture Placeholder 5"/>
          <p:cNvSpPr>
            <a:spLocks noGrp="1" noChangeAspect="1"/>
          </p:cNvSpPr>
          <p:nvPr>
            <p:ph type="pic" sz="quarter" idx="13"/>
          </p:nvPr>
        </p:nvSpPr>
        <p:spPr>
          <a:xfrm>
            <a:off x="4649544" y="1384303"/>
            <a:ext cx="2029352" cy="2027068"/>
          </a:xfrm>
          <a:solidFill>
            <a:srgbClr val="E9E9E8"/>
          </a:solidFill>
        </p:spPr>
        <p:txBody>
          <a:bodyPr/>
          <a:lstStyle>
            <a:lvl1pPr marL="0" indent="0">
              <a:buFont typeface="Arial"/>
              <a:buNone/>
              <a:defRPr/>
            </a:lvl1pPr>
          </a:lstStyle>
          <a:p>
            <a:endParaRPr lang="en-US" dirty="0"/>
          </a:p>
        </p:txBody>
      </p:sp>
      <p:sp>
        <p:nvSpPr>
          <p:cNvPr id="11" name="Picture Placeholder 5"/>
          <p:cNvSpPr>
            <a:spLocks noGrp="1" noChangeAspect="1"/>
          </p:cNvSpPr>
          <p:nvPr>
            <p:ph type="pic" sz="quarter" idx="14"/>
          </p:nvPr>
        </p:nvSpPr>
        <p:spPr>
          <a:xfrm>
            <a:off x="6771748" y="1384303"/>
            <a:ext cx="2029352" cy="2027068"/>
          </a:xfrm>
          <a:solidFill>
            <a:srgbClr val="E9E9E8"/>
          </a:solidFill>
        </p:spPr>
        <p:txBody>
          <a:bodyPr/>
          <a:lstStyle>
            <a:lvl1pPr marL="0" indent="0">
              <a:buFont typeface="Arial"/>
              <a:buNone/>
              <a:defRPr/>
            </a:lvl1pPr>
          </a:lstStyle>
          <a:p>
            <a:endParaRPr lang="en-US" dirty="0"/>
          </a:p>
        </p:txBody>
      </p:sp>
      <p:sp>
        <p:nvSpPr>
          <p:cNvPr id="12" name="Picture Placeholder 5"/>
          <p:cNvSpPr>
            <a:spLocks noGrp="1" noChangeAspect="1"/>
          </p:cNvSpPr>
          <p:nvPr>
            <p:ph type="pic" sz="quarter" idx="15"/>
          </p:nvPr>
        </p:nvSpPr>
        <p:spPr>
          <a:xfrm>
            <a:off x="4649544" y="3508607"/>
            <a:ext cx="2029352" cy="2027068"/>
          </a:xfrm>
          <a:solidFill>
            <a:srgbClr val="E9E9E8"/>
          </a:solidFill>
        </p:spPr>
        <p:txBody>
          <a:bodyPr/>
          <a:lstStyle>
            <a:lvl1pPr marL="0" indent="0">
              <a:buFont typeface="Arial"/>
              <a:buNone/>
              <a:defRPr/>
            </a:lvl1pPr>
          </a:lstStyle>
          <a:p>
            <a:endParaRPr lang="en-US" dirty="0"/>
          </a:p>
        </p:txBody>
      </p:sp>
      <p:sp>
        <p:nvSpPr>
          <p:cNvPr id="13" name="Picture Placeholder 5"/>
          <p:cNvSpPr>
            <a:spLocks noGrp="1" noChangeAspect="1"/>
          </p:cNvSpPr>
          <p:nvPr>
            <p:ph type="pic" sz="quarter" idx="16"/>
          </p:nvPr>
        </p:nvSpPr>
        <p:spPr>
          <a:xfrm>
            <a:off x="6771748" y="3508607"/>
            <a:ext cx="2029352" cy="2027068"/>
          </a:xfrm>
          <a:solidFill>
            <a:srgbClr val="E9E9E8"/>
          </a:solidFill>
        </p:spPr>
        <p:txBody>
          <a:bodyPr/>
          <a:lstStyle>
            <a:lvl1pPr marL="0" indent="0">
              <a:buFont typeface="Arial"/>
              <a:buNone/>
              <a:defRPr/>
            </a:lvl1pPr>
          </a:lstStyle>
          <a:p>
            <a:endParaRPr lang="en-US" dirty="0"/>
          </a:p>
        </p:txBody>
      </p:sp>
      <p:sp>
        <p:nvSpPr>
          <p:cNvPr id="4" name="Footer Placeholder 3"/>
          <p:cNvSpPr>
            <a:spLocks noGrp="1"/>
          </p:cNvSpPr>
          <p:nvPr>
            <p:ph type="ftr" sz="quarter" idx="17"/>
          </p:nvPr>
        </p:nvSpPr>
        <p:spPr/>
        <p:txBody>
          <a:bodyPr/>
          <a:lstStyle/>
          <a:p>
            <a:endParaRPr>
              <a:solidFill>
                <a:prstClr val="white"/>
              </a:solidFill>
            </a:endParaRPr>
          </a:p>
        </p:txBody>
      </p:sp>
      <p:sp>
        <p:nvSpPr>
          <p:cNvPr id="5" name="Slide Number Placeholder 4"/>
          <p:cNvSpPr>
            <a:spLocks noGrp="1"/>
          </p:cNvSpPr>
          <p:nvPr>
            <p:ph type="sldNum" sz="quarter" idx="18"/>
          </p:nvPr>
        </p:nvSpPr>
        <p:spPr/>
        <p:txBody>
          <a:bodyPr/>
          <a:lstStyle/>
          <a:p>
            <a:fld id="{FF55D29A-3A2E-D146-9F2C-610F4815AF2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33166315"/>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8">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211134" y="1384301"/>
            <a:ext cx="5589966" cy="1096357"/>
          </a:xfrm>
        </p:spPr>
        <p:txBody>
          <a:bodyPr>
            <a:noAutofit/>
          </a:bodyPr>
          <a:lstStyle>
            <a:lvl1pPr marL="0" indent="0">
              <a:buNone/>
              <a:defRPr sz="1200"/>
            </a:lvl1pPr>
            <a:lvl2pPr>
              <a:defRPr sz="1200"/>
            </a:lvl2pPr>
          </a:lstStyle>
          <a:p>
            <a:pPr lvl="0"/>
            <a:r>
              <a:rPr lang="en-US" dirty="0" smtClean="0"/>
              <a:t>Click to edit Master text styles</a:t>
            </a:r>
          </a:p>
        </p:txBody>
      </p:sp>
      <p:sp>
        <p:nvSpPr>
          <p:cNvPr id="5" name="Content Placeholder 2"/>
          <p:cNvSpPr>
            <a:spLocks noGrp="1"/>
          </p:cNvSpPr>
          <p:nvPr>
            <p:ph idx="13"/>
          </p:nvPr>
        </p:nvSpPr>
        <p:spPr>
          <a:xfrm>
            <a:off x="3211134" y="2588440"/>
            <a:ext cx="5589966" cy="1096357"/>
          </a:xfrm>
        </p:spPr>
        <p:txBody>
          <a:bodyPr>
            <a:noAutofit/>
          </a:bodyPr>
          <a:lstStyle>
            <a:lvl1pPr marL="0" indent="0">
              <a:buNone/>
              <a:defRPr sz="1200"/>
            </a:lvl1pPr>
            <a:lvl2pPr>
              <a:defRPr sz="1200"/>
            </a:lvl2pPr>
          </a:lstStyle>
          <a:p>
            <a:pPr lvl="0"/>
            <a:r>
              <a:rPr lang="en-US" dirty="0" smtClean="0"/>
              <a:t>Click to edit Master text styles</a:t>
            </a:r>
          </a:p>
        </p:txBody>
      </p:sp>
      <p:sp>
        <p:nvSpPr>
          <p:cNvPr id="7" name="Content Placeholder 2"/>
          <p:cNvSpPr>
            <a:spLocks noGrp="1"/>
          </p:cNvSpPr>
          <p:nvPr>
            <p:ph idx="14"/>
          </p:nvPr>
        </p:nvSpPr>
        <p:spPr>
          <a:xfrm>
            <a:off x="3211134" y="3792580"/>
            <a:ext cx="5589966" cy="1096357"/>
          </a:xfrm>
        </p:spPr>
        <p:txBody>
          <a:bodyPr>
            <a:noAutofit/>
          </a:bodyPr>
          <a:lstStyle>
            <a:lvl1pPr marL="0" indent="0">
              <a:buNone/>
              <a:defRPr sz="1200"/>
            </a:lvl1pPr>
            <a:lvl2pPr>
              <a:defRPr sz="1200"/>
            </a:lvl2pPr>
          </a:lstStyle>
          <a:p>
            <a:pPr lvl="0"/>
            <a:r>
              <a:rPr lang="en-US" dirty="0" smtClean="0"/>
              <a:t>Click to edit Master text styles</a:t>
            </a:r>
          </a:p>
        </p:txBody>
      </p:sp>
      <p:sp>
        <p:nvSpPr>
          <p:cNvPr id="8" name="Content Placeholder 2"/>
          <p:cNvSpPr>
            <a:spLocks noGrp="1"/>
          </p:cNvSpPr>
          <p:nvPr>
            <p:ph idx="15"/>
          </p:nvPr>
        </p:nvSpPr>
        <p:spPr>
          <a:xfrm>
            <a:off x="3211134" y="4996720"/>
            <a:ext cx="5589966" cy="1096357"/>
          </a:xfrm>
        </p:spPr>
        <p:txBody>
          <a:bodyPr>
            <a:noAutofit/>
          </a:bodyPr>
          <a:lstStyle>
            <a:lvl1pPr marL="0" indent="0">
              <a:buNone/>
              <a:defRPr sz="1200"/>
            </a:lvl1pPr>
            <a:lvl2pPr>
              <a:defRPr sz="1200"/>
            </a:lvl2pPr>
          </a:lstStyle>
          <a:p>
            <a:pPr lvl="0"/>
            <a:r>
              <a:rPr lang="en-US" dirty="0" smtClean="0"/>
              <a:t>Click to edit Master text styles</a:t>
            </a:r>
          </a:p>
        </p:txBody>
      </p:sp>
      <p:sp>
        <p:nvSpPr>
          <p:cNvPr id="9" name="Content Placeholder 2"/>
          <p:cNvSpPr>
            <a:spLocks noGrp="1"/>
          </p:cNvSpPr>
          <p:nvPr>
            <p:ph idx="16" hasCustomPrompt="1"/>
          </p:nvPr>
        </p:nvSpPr>
        <p:spPr>
          <a:xfrm>
            <a:off x="348771" y="1384301"/>
            <a:ext cx="2763681" cy="1096357"/>
          </a:xfrm>
        </p:spPr>
        <p:txBody>
          <a:bodyPr>
            <a:noAutofit/>
          </a:bodyPr>
          <a:lstStyle>
            <a:lvl1pPr marL="0" indent="0">
              <a:lnSpc>
                <a:spcPct val="100000"/>
              </a:lnSpc>
              <a:spcBef>
                <a:spcPts val="0"/>
              </a:spcBef>
              <a:buNone/>
              <a:defRPr sz="2800">
                <a:solidFill>
                  <a:schemeClr val="accent2"/>
                </a:solidFill>
              </a:defRPr>
            </a:lvl1pPr>
          </a:lstStyle>
          <a:p>
            <a:pPr lvl="0"/>
            <a:r>
              <a:rPr lang="en-US" dirty="0" smtClean="0"/>
              <a:t>Click to edit master text styles</a:t>
            </a:r>
          </a:p>
        </p:txBody>
      </p:sp>
      <p:sp>
        <p:nvSpPr>
          <p:cNvPr id="10" name="Content Placeholder 2"/>
          <p:cNvSpPr>
            <a:spLocks noGrp="1"/>
          </p:cNvSpPr>
          <p:nvPr>
            <p:ph idx="17" hasCustomPrompt="1"/>
          </p:nvPr>
        </p:nvSpPr>
        <p:spPr>
          <a:xfrm>
            <a:off x="348771" y="2588440"/>
            <a:ext cx="2763681" cy="1096357"/>
          </a:xfrm>
        </p:spPr>
        <p:txBody>
          <a:bodyPr>
            <a:noAutofit/>
          </a:bodyPr>
          <a:lstStyle>
            <a:lvl1pPr marL="0" indent="0">
              <a:lnSpc>
                <a:spcPct val="100000"/>
              </a:lnSpc>
              <a:spcBef>
                <a:spcPts val="0"/>
              </a:spcBef>
              <a:buNone/>
              <a:defRPr sz="2800">
                <a:solidFill>
                  <a:schemeClr val="accent2"/>
                </a:solidFill>
              </a:defRPr>
            </a:lvl1pPr>
          </a:lstStyle>
          <a:p>
            <a:pPr lvl="0"/>
            <a:r>
              <a:rPr lang="en-US" dirty="0" smtClean="0"/>
              <a:t>Click to edit master text styles</a:t>
            </a:r>
          </a:p>
        </p:txBody>
      </p:sp>
      <p:sp>
        <p:nvSpPr>
          <p:cNvPr id="11" name="Content Placeholder 2"/>
          <p:cNvSpPr>
            <a:spLocks noGrp="1"/>
          </p:cNvSpPr>
          <p:nvPr>
            <p:ph idx="18" hasCustomPrompt="1"/>
          </p:nvPr>
        </p:nvSpPr>
        <p:spPr>
          <a:xfrm>
            <a:off x="348771" y="3792580"/>
            <a:ext cx="2763681" cy="1096357"/>
          </a:xfrm>
        </p:spPr>
        <p:txBody>
          <a:bodyPr>
            <a:noAutofit/>
          </a:bodyPr>
          <a:lstStyle>
            <a:lvl1pPr marL="0" indent="0">
              <a:lnSpc>
                <a:spcPct val="100000"/>
              </a:lnSpc>
              <a:spcBef>
                <a:spcPts val="0"/>
              </a:spcBef>
              <a:buNone/>
              <a:defRPr sz="2800">
                <a:solidFill>
                  <a:schemeClr val="accent2"/>
                </a:solidFill>
              </a:defRPr>
            </a:lvl1pPr>
          </a:lstStyle>
          <a:p>
            <a:pPr lvl="0"/>
            <a:r>
              <a:rPr lang="en-US" dirty="0" smtClean="0"/>
              <a:t>Click to edit master text styles</a:t>
            </a:r>
          </a:p>
        </p:txBody>
      </p:sp>
      <p:sp>
        <p:nvSpPr>
          <p:cNvPr id="12" name="Content Placeholder 2"/>
          <p:cNvSpPr>
            <a:spLocks noGrp="1"/>
          </p:cNvSpPr>
          <p:nvPr>
            <p:ph idx="19" hasCustomPrompt="1"/>
          </p:nvPr>
        </p:nvSpPr>
        <p:spPr>
          <a:xfrm>
            <a:off x="348771" y="4996720"/>
            <a:ext cx="2763681" cy="1096357"/>
          </a:xfrm>
        </p:spPr>
        <p:txBody>
          <a:bodyPr>
            <a:noAutofit/>
          </a:bodyPr>
          <a:lstStyle>
            <a:lvl1pPr marL="0" indent="0">
              <a:lnSpc>
                <a:spcPct val="100000"/>
              </a:lnSpc>
              <a:spcBef>
                <a:spcPts val="0"/>
              </a:spcBef>
              <a:buNone/>
              <a:defRPr sz="2800">
                <a:solidFill>
                  <a:schemeClr val="accent2"/>
                </a:solidFill>
              </a:defRPr>
            </a:lvl1pPr>
          </a:lstStyle>
          <a:p>
            <a:pPr lvl="0"/>
            <a:r>
              <a:rPr lang="en-US" dirty="0" smtClean="0"/>
              <a:t>Click to edit master text styles</a:t>
            </a:r>
          </a:p>
        </p:txBody>
      </p:sp>
      <p:sp>
        <p:nvSpPr>
          <p:cNvPr id="4" name="Footer Placeholder 3"/>
          <p:cNvSpPr>
            <a:spLocks noGrp="1"/>
          </p:cNvSpPr>
          <p:nvPr>
            <p:ph type="ftr" sz="quarter" idx="20"/>
          </p:nvPr>
        </p:nvSpPr>
        <p:spPr/>
        <p:txBody>
          <a:bodyPr/>
          <a:lstStyle/>
          <a:p>
            <a:endParaRPr>
              <a:solidFill>
                <a:prstClr val="white"/>
              </a:solidFill>
            </a:endParaRPr>
          </a:p>
        </p:txBody>
      </p:sp>
      <p:sp>
        <p:nvSpPr>
          <p:cNvPr id="13" name="Slide Number Placeholder 12"/>
          <p:cNvSpPr>
            <a:spLocks noGrp="1"/>
          </p:cNvSpPr>
          <p:nvPr>
            <p:ph type="sldNum" sz="quarter" idx="21"/>
          </p:nvPr>
        </p:nvSpPr>
        <p:spPr/>
        <p:txBody>
          <a:bodyPr/>
          <a:lstStyle/>
          <a:p>
            <a:fld id="{FF55D29A-3A2E-D146-9F2C-610F4815AF2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50236244"/>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a:solidFill>
                <a:prstClr val="white"/>
              </a:solidFill>
            </a:endParaRPr>
          </a:p>
        </p:txBody>
      </p:sp>
      <p:sp>
        <p:nvSpPr>
          <p:cNvPr id="4" name="Slide Number Placeholder 3"/>
          <p:cNvSpPr>
            <a:spLocks noGrp="1"/>
          </p:cNvSpPr>
          <p:nvPr>
            <p:ph type="sldNum" sz="quarter" idx="11"/>
          </p:nvPr>
        </p:nvSpPr>
        <p:spPr/>
        <p:txBody>
          <a:bodyPr/>
          <a:lstStyle/>
          <a:p>
            <a:fld id="{FF55D29A-3A2E-D146-9F2C-610F4815AF2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32056257"/>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a:solidFill>
                <a:prstClr val="white"/>
              </a:solidFill>
            </a:endParaRPr>
          </a:p>
        </p:txBody>
      </p:sp>
      <p:sp>
        <p:nvSpPr>
          <p:cNvPr id="3" name="Slide Number Placeholder 2"/>
          <p:cNvSpPr>
            <a:spLocks noGrp="1"/>
          </p:cNvSpPr>
          <p:nvPr>
            <p:ph type="sldNum" sz="quarter" idx="11"/>
          </p:nvPr>
        </p:nvSpPr>
        <p:spPr/>
        <p:txBody>
          <a:bodyPr/>
          <a:lstStyle/>
          <a:p>
            <a:fld id="{FF55D29A-3A2E-D146-9F2C-610F4815AF2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32489547"/>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Section Header Blu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7472" y="1085852"/>
            <a:ext cx="6123178" cy="1428751"/>
          </a:xfrm>
        </p:spPr>
        <p:txBody>
          <a:bodyPr anchor="t">
            <a:noAutofit/>
          </a:bodyPr>
          <a:lstStyle>
            <a:lvl1pPr algn="l">
              <a:lnSpc>
                <a:spcPts val="4400"/>
              </a:lnSpc>
              <a:defRPr sz="4400" b="0" cap="all">
                <a:solidFill>
                  <a:srgbClr val="FFFFFF"/>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47472" y="2514628"/>
            <a:ext cx="6123178" cy="1263649"/>
          </a:xfrm>
        </p:spPr>
        <p:txBody>
          <a:bodyPr anchor="t" anchorCtr="0">
            <a:noAutofit/>
          </a:bodyPr>
          <a:lstStyle>
            <a:lvl1pPr marL="0" indent="0">
              <a:buNone/>
              <a:defRPr sz="14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187409511"/>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Title Slide with images">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alphaModFix amt="29000"/>
            <a:extLst>
              <a:ext uri="{28A0092B-C50C-407E-A947-70E740481C1C}">
                <a14:useLocalDpi xmlns:a14="http://schemas.microsoft.com/office/drawing/2010/main"/>
              </a:ext>
            </a:extLst>
          </a:blip>
          <a:srcRect/>
          <a:stretch>
            <a:fillRect/>
          </a:stretch>
        </p:blipFill>
        <p:spPr bwMode="auto">
          <a:xfrm>
            <a:off x="0" y="74083"/>
            <a:ext cx="9222808" cy="7139880"/>
          </a:xfrm>
          <a:prstGeom prst="rect">
            <a:avLst/>
          </a:prstGeom>
          <a:noFill/>
          <a:ln>
            <a:noFill/>
          </a:ln>
          <a:extLst>
            <a:ext uri="{909E8E84-426E-40DD-AFC4-6F175D3DCCD1}">
              <a14:hiddenFill xmlns:a14="http://schemas.microsoft.com/office/drawing/2010/main">
                <a:solidFill>
                  <a:srgbClr val="FFFFFF">
                    <a:alpha val="2901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hasCustomPrompt="1"/>
          </p:nvPr>
        </p:nvSpPr>
        <p:spPr>
          <a:xfrm>
            <a:off x="347472" y="1291592"/>
            <a:ext cx="5486400" cy="1478005"/>
          </a:xfrm>
        </p:spPr>
        <p:txBody>
          <a:bodyPr>
            <a:normAutofit/>
          </a:bodyPr>
          <a:lstStyle>
            <a:lvl1pPr>
              <a:lnSpc>
                <a:spcPts val="3900"/>
              </a:lnSpc>
              <a:defRPr sz="3900" baseline="0"/>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347472" y="3357964"/>
            <a:ext cx="2133600" cy="365125"/>
          </a:xfrm>
          <a:prstGeom prst="rect">
            <a:avLst/>
          </a:prstGeom>
        </p:spPr>
        <p:txBody>
          <a:bodyPr lIns="0" tIns="0" rIns="0" bIns="0"/>
          <a:lstStyle>
            <a:lvl1pPr>
              <a:defRPr sz="1300">
                <a:solidFill>
                  <a:srgbClr val="796E65"/>
                </a:solidFill>
                <a:latin typeface="Arial"/>
                <a:cs typeface="Arial"/>
              </a:defRPr>
            </a:lvl1pPr>
          </a:lstStyle>
          <a:p>
            <a:pPr defTabSz="457200"/>
            <a:endParaRPr lang="en-US" dirty="0"/>
          </a:p>
        </p:txBody>
      </p:sp>
      <p:sp>
        <p:nvSpPr>
          <p:cNvPr id="9" name="Picture Placeholder 8"/>
          <p:cNvSpPr>
            <a:spLocks noGrp="1"/>
          </p:cNvSpPr>
          <p:nvPr>
            <p:ph type="pic" sz="quarter" idx="11"/>
          </p:nvPr>
        </p:nvSpPr>
        <p:spPr>
          <a:xfrm>
            <a:off x="347472" y="4160520"/>
            <a:ext cx="5486400" cy="2286000"/>
          </a:xfrm>
          <a:solidFill>
            <a:srgbClr val="E9E9E8"/>
          </a:solidFill>
        </p:spPr>
        <p:txBody>
          <a:bodyPr/>
          <a:lstStyle>
            <a:lvl1pPr marL="0" indent="0">
              <a:buNone/>
              <a:defRPr/>
            </a:lvl1pPr>
          </a:lstStyle>
          <a:p>
            <a:r>
              <a:rPr lang="en-US" smtClean="0"/>
              <a:t>Click icon to add picture</a:t>
            </a:r>
            <a:endParaRPr lang="en-US"/>
          </a:p>
        </p:txBody>
      </p:sp>
      <p:sp>
        <p:nvSpPr>
          <p:cNvPr id="11" name="Picture Placeholder 10"/>
          <p:cNvSpPr>
            <a:spLocks noGrp="1"/>
          </p:cNvSpPr>
          <p:nvPr>
            <p:ph type="pic" sz="quarter" idx="12"/>
          </p:nvPr>
        </p:nvSpPr>
        <p:spPr>
          <a:xfrm>
            <a:off x="6151118" y="4160520"/>
            <a:ext cx="2651760" cy="2286000"/>
          </a:xfrm>
          <a:solidFill>
            <a:srgbClr val="E9E9E8"/>
          </a:solidFill>
        </p:spPr>
        <p:txBody>
          <a:bodyPr/>
          <a:lstStyle>
            <a:lvl1pPr marL="0" indent="0">
              <a:buNone/>
              <a:defRPr/>
            </a:lvl1pPr>
          </a:lstStyle>
          <a:p>
            <a:r>
              <a:rPr lang="en-US" smtClean="0"/>
              <a:t>Click icon to add picture</a:t>
            </a:r>
            <a:endParaRPr lang="en-US" dirty="0"/>
          </a:p>
        </p:txBody>
      </p:sp>
      <p:sp>
        <p:nvSpPr>
          <p:cNvPr id="5" name="Text Placeholder 4"/>
          <p:cNvSpPr>
            <a:spLocks noGrp="1"/>
          </p:cNvSpPr>
          <p:nvPr>
            <p:ph type="body" sz="quarter" idx="13" hasCustomPrompt="1"/>
          </p:nvPr>
        </p:nvSpPr>
        <p:spPr>
          <a:xfrm>
            <a:off x="344263" y="2979349"/>
            <a:ext cx="5492976" cy="298383"/>
          </a:xfrm>
        </p:spPr>
        <p:txBody>
          <a:bodyPr>
            <a:normAutofit/>
          </a:bodyPr>
          <a:lstStyle>
            <a:lvl1pPr marL="0" indent="0">
              <a:buNone/>
              <a:defRPr sz="2000"/>
            </a:lvl1pPr>
            <a:lvl2pPr marL="171450" indent="0">
              <a:buNone/>
              <a:defRPr/>
            </a:lvl2pPr>
            <a:lvl3pPr marL="342900" indent="0">
              <a:buNone/>
              <a:defRPr/>
            </a:lvl3pPr>
            <a:lvl4pPr marL="514350" indent="0">
              <a:buNone/>
              <a:defRPr/>
            </a:lvl4pPr>
            <a:lvl5pPr marL="685800" indent="0">
              <a:buNone/>
              <a:defRPr/>
            </a:lvl5pPr>
          </a:lstStyle>
          <a:p>
            <a:pPr lvl="0"/>
            <a:r>
              <a:rPr lang="en-US" dirty="0" smtClean="0"/>
              <a:t>Click to edit subhead</a:t>
            </a:r>
            <a:endParaRPr lang="en-US" dirty="0"/>
          </a:p>
        </p:txBody>
      </p:sp>
    </p:spTree>
    <p:extLst>
      <p:ext uri="{BB962C8B-B14F-4D97-AF65-F5344CB8AC3E}">
        <p14:creationId xmlns:p14="http://schemas.microsoft.com/office/powerpoint/2010/main" val="888027137"/>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Slide with Photos">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347472" y="4160520"/>
            <a:ext cx="5486400" cy="2286000"/>
          </a:xfrm>
          <a:solidFill>
            <a:schemeClr val="bg2"/>
          </a:solidFill>
        </p:spPr>
        <p:txBody>
          <a:bodyPr/>
          <a:lstStyle>
            <a:lvl1pPr marL="0" indent="0">
              <a:buNone/>
              <a:defRPr/>
            </a:lvl1pPr>
          </a:lstStyle>
          <a:p>
            <a:r>
              <a:rPr lang="en-US" smtClean="0"/>
              <a:t>Drag picture to placeholder or click icon to add</a:t>
            </a:r>
            <a:endParaRPr lang="en-US"/>
          </a:p>
        </p:txBody>
      </p:sp>
      <p:sp>
        <p:nvSpPr>
          <p:cNvPr id="11" name="Picture Placeholder 10"/>
          <p:cNvSpPr>
            <a:spLocks noGrp="1"/>
          </p:cNvSpPr>
          <p:nvPr>
            <p:ph type="pic" sz="quarter" idx="12"/>
          </p:nvPr>
        </p:nvSpPr>
        <p:spPr>
          <a:xfrm>
            <a:off x="6151118" y="4160520"/>
            <a:ext cx="2651760" cy="2286000"/>
          </a:xfrm>
          <a:solidFill>
            <a:schemeClr val="bg2"/>
          </a:solidFill>
        </p:spPr>
        <p:txBody>
          <a:bodyPr/>
          <a:lstStyle>
            <a:lvl1pPr marL="0" indent="0">
              <a:buNone/>
              <a:defRPr/>
            </a:lvl1pPr>
          </a:lstStyle>
          <a:p>
            <a:r>
              <a:rPr lang="en-US" smtClean="0"/>
              <a:t>Drag picture to placeholder or click icon to add</a:t>
            </a:r>
            <a:endParaRPr lang="en-US" dirty="0"/>
          </a:p>
        </p:txBody>
      </p:sp>
      <p:sp>
        <p:nvSpPr>
          <p:cNvPr id="8" name="Title 1"/>
          <p:cNvSpPr>
            <a:spLocks noGrp="1"/>
          </p:cNvSpPr>
          <p:nvPr>
            <p:ph type="ctrTitle" hasCustomPrompt="1"/>
          </p:nvPr>
        </p:nvSpPr>
        <p:spPr>
          <a:xfrm>
            <a:off x="347472" y="1291592"/>
            <a:ext cx="5486400" cy="1478005"/>
          </a:xfrm>
        </p:spPr>
        <p:txBody>
          <a:bodyPr>
            <a:noAutofit/>
          </a:bodyPr>
          <a:lstStyle>
            <a:lvl1pPr>
              <a:lnSpc>
                <a:spcPts val="3600"/>
              </a:lnSpc>
              <a:defRPr sz="3600"/>
            </a:lvl1pPr>
          </a:lstStyle>
          <a:p>
            <a:r>
              <a:rPr lang="en-US" dirty="0" smtClean="0"/>
              <a:t>CLICK TO EDIT MASTER TITLE STYLE</a:t>
            </a:r>
            <a:endParaRPr lang="en-US" dirty="0"/>
          </a:p>
        </p:txBody>
      </p:sp>
      <p:sp>
        <p:nvSpPr>
          <p:cNvPr id="13" name="Date Placeholder 3"/>
          <p:cNvSpPr>
            <a:spLocks noGrp="1"/>
          </p:cNvSpPr>
          <p:nvPr>
            <p:ph type="dt" sz="half" idx="10"/>
          </p:nvPr>
        </p:nvSpPr>
        <p:spPr>
          <a:xfrm>
            <a:off x="347472" y="3357964"/>
            <a:ext cx="2133600" cy="365125"/>
          </a:xfrm>
          <a:prstGeom prst="rect">
            <a:avLst/>
          </a:prstGeom>
        </p:spPr>
        <p:txBody>
          <a:bodyPr lIns="0" tIns="0" rIns="0" bIns="0"/>
          <a:lstStyle>
            <a:lvl1pPr>
              <a:defRPr sz="1100">
                <a:solidFill>
                  <a:srgbClr val="796E65"/>
                </a:solidFill>
                <a:latin typeface="Arial"/>
                <a:cs typeface="Arial"/>
              </a:defRPr>
            </a:lvl1pPr>
          </a:lstStyle>
          <a:p>
            <a:pPr defTabSz="457200"/>
            <a:endParaRPr lang="en-US" dirty="0"/>
          </a:p>
        </p:txBody>
      </p:sp>
      <p:sp>
        <p:nvSpPr>
          <p:cNvPr id="14" name="Text Placeholder 4"/>
          <p:cNvSpPr>
            <a:spLocks noGrp="1"/>
          </p:cNvSpPr>
          <p:nvPr>
            <p:ph type="body" sz="quarter" idx="13" hasCustomPrompt="1"/>
          </p:nvPr>
        </p:nvSpPr>
        <p:spPr>
          <a:xfrm>
            <a:off x="344263" y="2893873"/>
            <a:ext cx="5492976" cy="446287"/>
          </a:xfrm>
        </p:spPr>
        <p:txBody>
          <a:bodyPr>
            <a:noAutofit/>
          </a:bodyPr>
          <a:lstStyle>
            <a:lvl1pPr marL="0" indent="0">
              <a:buNone/>
              <a:defRPr sz="1800"/>
            </a:lvl1pPr>
            <a:lvl2pPr marL="171450" indent="0">
              <a:buNone/>
              <a:defRPr/>
            </a:lvl2pPr>
            <a:lvl3pPr marL="342900" indent="0">
              <a:buNone/>
              <a:defRPr/>
            </a:lvl3pPr>
            <a:lvl4pPr marL="514350" indent="0">
              <a:buNone/>
              <a:defRPr/>
            </a:lvl4pPr>
            <a:lvl5pPr marL="685800" indent="0">
              <a:buNone/>
              <a:defRPr/>
            </a:lvl5pPr>
          </a:lstStyle>
          <a:p>
            <a:pPr lvl="0"/>
            <a:r>
              <a:rPr lang="en-US" dirty="0" smtClean="0"/>
              <a:t>Click to edit subhead</a:t>
            </a:r>
            <a:endParaRPr lang="en-US" dirty="0"/>
          </a:p>
        </p:txBody>
      </p:sp>
      <p:pic>
        <p:nvPicPr>
          <p:cNvPr id="12" name="Picture 11" descr="ebay_logo_onl.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64415" y="954155"/>
            <a:ext cx="2441448" cy="907919"/>
          </a:xfrm>
          <a:prstGeom prst="rect">
            <a:avLst/>
          </a:prstGeom>
        </p:spPr>
      </p:pic>
    </p:spTree>
    <p:extLst>
      <p:ext uri="{BB962C8B-B14F-4D97-AF65-F5344CB8AC3E}">
        <p14:creationId xmlns:p14="http://schemas.microsoft.com/office/powerpoint/2010/main" val="762928825"/>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347472" y="3017032"/>
            <a:ext cx="5486400" cy="1478005"/>
          </a:xfrm>
        </p:spPr>
        <p:txBody>
          <a:bodyPr>
            <a:noAutofit/>
          </a:bodyPr>
          <a:lstStyle>
            <a:lvl1pPr>
              <a:lnSpc>
                <a:spcPts val="3600"/>
              </a:lnSpc>
              <a:defRPr sz="3600"/>
            </a:lvl1pPr>
          </a:lstStyle>
          <a:p>
            <a:r>
              <a:rPr lang="en-US" dirty="0" smtClean="0"/>
              <a:t>CLICK TO EDIT MASTER TITLE STYLE</a:t>
            </a:r>
            <a:endParaRPr lang="en-US" dirty="0"/>
          </a:p>
        </p:txBody>
      </p:sp>
      <p:sp>
        <p:nvSpPr>
          <p:cNvPr id="13" name="Date Placeholder 3"/>
          <p:cNvSpPr>
            <a:spLocks noGrp="1"/>
          </p:cNvSpPr>
          <p:nvPr>
            <p:ph type="dt" sz="half" idx="10"/>
          </p:nvPr>
        </p:nvSpPr>
        <p:spPr>
          <a:xfrm>
            <a:off x="347472" y="5083403"/>
            <a:ext cx="2133600" cy="365125"/>
          </a:xfrm>
          <a:prstGeom prst="rect">
            <a:avLst/>
          </a:prstGeom>
        </p:spPr>
        <p:txBody>
          <a:bodyPr lIns="0" tIns="0" rIns="0" bIns="0"/>
          <a:lstStyle>
            <a:lvl1pPr>
              <a:defRPr sz="1100">
                <a:solidFill>
                  <a:srgbClr val="796E65"/>
                </a:solidFill>
                <a:latin typeface="Arial"/>
                <a:cs typeface="Arial"/>
              </a:defRPr>
            </a:lvl1pPr>
          </a:lstStyle>
          <a:p>
            <a:pPr defTabSz="457200"/>
            <a:endParaRPr lang="en-US" dirty="0"/>
          </a:p>
        </p:txBody>
      </p:sp>
      <p:sp>
        <p:nvSpPr>
          <p:cNvPr id="14" name="Text Placeholder 4"/>
          <p:cNvSpPr>
            <a:spLocks noGrp="1"/>
          </p:cNvSpPr>
          <p:nvPr>
            <p:ph type="body" sz="quarter" idx="13" hasCustomPrompt="1"/>
          </p:nvPr>
        </p:nvSpPr>
        <p:spPr>
          <a:xfrm>
            <a:off x="344263" y="4611541"/>
            <a:ext cx="5492976" cy="445299"/>
          </a:xfrm>
        </p:spPr>
        <p:txBody>
          <a:bodyPr>
            <a:noAutofit/>
          </a:bodyPr>
          <a:lstStyle>
            <a:lvl1pPr marL="0" indent="0">
              <a:buNone/>
              <a:defRPr sz="1800"/>
            </a:lvl1pPr>
            <a:lvl2pPr marL="171450" indent="0">
              <a:buNone/>
              <a:defRPr/>
            </a:lvl2pPr>
            <a:lvl3pPr marL="342900" indent="0">
              <a:buNone/>
              <a:defRPr/>
            </a:lvl3pPr>
            <a:lvl4pPr marL="514350" indent="0">
              <a:buNone/>
              <a:defRPr/>
            </a:lvl4pPr>
            <a:lvl5pPr marL="685800" indent="0">
              <a:buNone/>
              <a:defRPr/>
            </a:lvl5pPr>
          </a:lstStyle>
          <a:p>
            <a:pPr lvl="0"/>
            <a:r>
              <a:rPr lang="en-US" dirty="0" smtClean="0"/>
              <a:t>Click to edit subhead</a:t>
            </a:r>
            <a:endParaRPr lang="en-US" dirty="0"/>
          </a:p>
        </p:txBody>
      </p:sp>
      <p:pic>
        <p:nvPicPr>
          <p:cNvPr id="7" name="Picture 6" descr="ebay_logo_onl.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64415" y="954155"/>
            <a:ext cx="2441448" cy="907919"/>
          </a:xfrm>
          <a:prstGeom prst="rect">
            <a:avLst/>
          </a:prstGeom>
        </p:spPr>
      </p:pic>
    </p:spTree>
    <p:extLst>
      <p:ext uri="{BB962C8B-B14F-4D97-AF65-F5344CB8AC3E}">
        <p14:creationId xmlns:p14="http://schemas.microsoft.com/office/powerpoint/2010/main" val="704849979"/>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r>
              <a:rPr smtClean="0">
                <a:solidFill>
                  <a:srgbClr val="796E65"/>
                </a:solidFill>
              </a:rPr>
              <a:t>EBAY GLOBAL EXPANSION &amp; CROSS-BORDER TRADE</a:t>
            </a:r>
            <a:endParaRPr>
              <a:solidFill>
                <a:srgbClr val="796E65"/>
              </a:solidFill>
            </a:endParaRPr>
          </a:p>
        </p:txBody>
      </p:sp>
      <p:sp>
        <p:nvSpPr>
          <p:cNvPr id="5" name="Slide Number Placeholder 4"/>
          <p:cNvSpPr>
            <a:spLocks noGrp="1"/>
          </p:cNvSpPr>
          <p:nvPr>
            <p:ph type="sldNum" sz="quarter" idx="11"/>
          </p:nvPr>
        </p:nvSpPr>
        <p:spPr/>
        <p:txBody>
          <a:bodyPr/>
          <a:lstStyle/>
          <a:p>
            <a:fld id="{FF55D29A-3A2E-D146-9F2C-610F4815AF2E}" type="slidenum">
              <a:rPr lang="en-US" smtClean="0">
                <a:solidFill>
                  <a:srgbClr val="796E65"/>
                </a:solidFill>
              </a:rPr>
              <a:pPr/>
              <a:t>‹#›</a:t>
            </a:fld>
            <a:endParaRPr lang="en-US" dirty="0">
              <a:solidFill>
                <a:srgbClr val="796E65"/>
              </a:solidFill>
            </a:endParaRPr>
          </a:p>
        </p:txBody>
      </p:sp>
    </p:spTree>
    <p:extLst>
      <p:ext uri="{BB962C8B-B14F-4D97-AF65-F5344CB8AC3E}">
        <p14:creationId xmlns:p14="http://schemas.microsoft.com/office/powerpoint/2010/main" val="896500745"/>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47472" y="1553637"/>
            <a:ext cx="4148328" cy="4572529"/>
          </a:xfrm>
        </p:spPr>
        <p:txBody>
          <a:bodyPr>
            <a:norm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553637"/>
            <a:ext cx="4152900" cy="4572529"/>
          </a:xfrm>
        </p:spPr>
        <p:txBody>
          <a:bodyPr>
            <a:norm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0"/>
          </p:nvPr>
        </p:nvSpPr>
        <p:spPr/>
        <p:txBody>
          <a:bodyPr/>
          <a:lstStyle/>
          <a:p>
            <a:r>
              <a:rPr smtClean="0">
                <a:solidFill>
                  <a:srgbClr val="796E65"/>
                </a:solidFill>
              </a:rPr>
              <a:t>EBAY GLOBAL EXPANSION &amp; CROSS-BORDER TRADE</a:t>
            </a:r>
            <a:endParaRPr>
              <a:solidFill>
                <a:srgbClr val="796E65"/>
              </a:solidFill>
            </a:endParaRPr>
          </a:p>
        </p:txBody>
      </p:sp>
      <p:sp>
        <p:nvSpPr>
          <p:cNvPr id="6" name="Slide Number Placeholder 5"/>
          <p:cNvSpPr>
            <a:spLocks noGrp="1"/>
          </p:cNvSpPr>
          <p:nvPr>
            <p:ph type="sldNum" sz="quarter" idx="11"/>
          </p:nvPr>
        </p:nvSpPr>
        <p:spPr/>
        <p:txBody>
          <a:bodyPr/>
          <a:lstStyle/>
          <a:p>
            <a:fld id="{FF55D29A-3A2E-D146-9F2C-610F4815AF2E}" type="slidenum">
              <a:rPr lang="en-US" smtClean="0">
                <a:solidFill>
                  <a:srgbClr val="796E65"/>
                </a:solidFill>
              </a:rPr>
              <a:pPr/>
              <a:t>‹#›</a:t>
            </a:fld>
            <a:endParaRPr lang="en-US" dirty="0">
              <a:solidFill>
                <a:srgbClr val="796E65"/>
              </a:solidFill>
            </a:endParaRPr>
          </a:p>
        </p:txBody>
      </p:sp>
    </p:spTree>
    <p:extLst>
      <p:ext uri="{BB962C8B-B14F-4D97-AF65-F5344CB8AC3E}">
        <p14:creationId xmlns:p14="http://schemas.microsoft.com/office/powerpoint/2010/main" val="376939147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7472" y="1085850"/>
            <a:ext cx="6123178" cy="1428750"/>
          </a:xfrm>
        </p:spPr>
        <p:txBody>
          <a:bodyPr anchor="t">
            <a:normAutofit/>
          </a:bodyPr>
          <a:lstStyle>
            <a:lvl1pPr algn="l">
              <a:lnSpc>
                <a:spcPts val="4400"/>
              </a:lnSpc>
              <a:defRPr sz="4400" b="0"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347472" y="2514601"/>
            <a:ext cx="6123178" cy="1263649"/>
          </a:xfrm>
        </p:spPr>
        <p:txBody>
          <a:bodyPr anchor="t" anchorCtr="0">
            <a:normAutofit/>
          </a:bodyPr>
          <a:lstStyle>
            <a:lvl1pPr marL="0" indent="0">
              <a:buNone/>
              <a:defRPr sz="1400">
                <a:solidFill>
                  <a:srgbClr val="796E6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5" name="Picture 4" descr="ebay_logo_onl.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2323" y="6336900"/>
            <a:ext cx="926053" cy="344378"/>
          </a:xfrm>
          <a:prstGeom prst="rect">
            <a:avLst/>
          </a:prstGeom>
        </p:spPr>
      </p:pic>
    </p:spTree>
    <p:extLst>
      <p:ext uri="{BB962C8B-B14F-4D97-AF65-F5344CB8AC3E}">
        <p14:creationId xmlns:p14="http://schemas.microsoft.com/office/powerpoint/2010/main" val="3399752081"/>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Content and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7472" y="457202"/>
            <a:ext cx="4147530" cy="9271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47472" y="1553633"/>
            <a:ext cx="4148328" cy="4566051"/>
          </a:xfrm>
        </p:spPr>
        <p:txBody>
          <a:bodyPr>
            <a:norm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Picture Placeholder 5"/>
          <p:cNvSpPr>
            <a:spLocks noGrp="1"/>
          </p:cNvSpPr>
          <p:nvPr>
            <p:ph type="pic" sz="quarter" idx="13"/>
          </p:nvPr>
        </p:nvSpPr>
        <p:spPr>
          <a:xfrm>
            <a:off x="4649544" y="458380"/>
            <a:ext cx="2029352" cy="2706624"/>
          </a:xfrm>
          <a:solidFill>
            <a:srgbClr val="E9E9E8"/>
          </a:solidFill>
        </p:spPr>
        <p:txBody>
          <a:bodyPr/>
          <a:lstStyle>
            <a:lvl1pPr marL="0" indent="0">
              <a:buFont typeface="Arial"/>
              <a:buNone/>
              <a:defRPr/>
            </a:lvl1pPr>
          </a:lstStyle>
          <a:p>
            <a:r>
              <a:rPr lang="en-US" smtClean="0"/>
              <a:t>Drag picture to placeholder or click icon to add</a:t>
            </a:r>
            <a:endParaRPr lang="en-US" dirty="0"/>
          </a:p>
        </p:txBody>
      </p:sp>
      <p:sp>
        <p:nvSpPr>
          <p:cNvPr id="11" name="Picture Placeholder 5"/>
          <p:cNvSpPr>
            <a:spLocks noGrp="1"/>
          </p:cNvSpPr>
          <p:nvPr>
            <p:ph type="pic" sz="quarter" idx="14"/>
          </p:nvPr>
        </p:nvSpPr>
        <p:spPr>
          <a:xfrm>
            <a:off x="6771748" y="458380"/>
            <a:ext cx="2029352" cy="2706624"/>
          </a:xfrm>
          <a:solidFill>
            <a:srgbClr val="E9E9E8"/>
          </a:solidFill>
        </p:spPr>
        <p:txBody>
          <a:bodyPr/>
          <a:lstStyle>
            <a:lvl1pPr marL="0" indent="0">
              <a:buFont typeface="Arial"/>
              <a:buNone/>
              <a:defRPr/>
            </a:lvl1pPr>
          </a:lstStyle>
          <a:p>
            <a:r>
              <a:rPr lang="en-US" smtClean="0"/>
              <a:t>Drag picture to placeholder or click icon to add</a:t>
            </a:r>
            <a:endParaRPr lang="en-US" dirty="0"/>
          </a:p>
        </p:txBody>
      </p:sp>
      <p:sp>
        <p:nvSpPr>
          <p:cNvPr id="12" name="Picture Placeholder 5"/>
          <p:cNvSpPr>
            <a:spLocks noGrp="1"/>
          </p:cNvSpPr>
          <p:nvPr>
            <p:ph type="pic" sz="quarter" idx="15"/>
          </p:nvPr>
        </p:nvSpPr>
        <p:spPr>
          <a:xfrm>
            <a:off x="4649544" y="3261271"/>
            <a:ext cx="2029352" cy="2706624"/>
          </a:xfrm>
          <a:solidFill>
            <a:srgbClr val="E9E9E8"/>
          </a:solidFill>
        </p:spPr>
        <p:txBody>
          <a:bodyPr/>
          <a:lstStyle>
            <a:lvl1pPr marL="0" indent="0">
              <a:buFont typeface="Arial"/>
              <a:buNone/>
              <a:defRPr/>
            </a:lvl1pPr>
          </a:lstStyle>
          <a:p>
            <a:r>
              <a:rPr lang="en-US" smtClean="0"/>
              <a:t>Drag picture to placeholder or click icon to add</a:t>
            </a:r>
            <a:endParaRPr lang="en-US" dirty="0"/>
          </a:p>
        </p:txBody>
      </p:sp>
      <p:sp>
        <p:nvSpPr>
          <p:cNvPr id="13" name="Picture Placeholder 5"/>
          <p:cNvSpPr>
            <a:spLocks noGrp="1"/>
          </p:cNvSpPr>
          <p:nvPr>
            <p:ph type="pic" sz="quarter" idx="16"/>
          </p:nvPr>
        </p:nvSpPr>
        <p:spPr>
          <a:xfrm>
            <a:off x="6771748" y="3261271"/>
            <a:ext cx="2029352" cy="2706624"/>
          </a:xfrm>
          <a:solidFill>
            <a:srgbClr val="E9E9E8"/>
          </a:solidFill>
        </p:spPr>
        <p:txBody>
          <a:bodyPr/>
          <a:lstStyle>
            <a:lvl1pPr marL="0" indent="0">
              <a:buFont typeface="Arial"/>
              <a:buNone/>
              <a:defRPr/>
            </a:lvl1pPr>
          </a:lstStyle>
          <a:p>
            <a:r>
              <a:rPr lang="en-US" smtClean="0"/>
              <a:t>Drag picture to placeholder or click icon to add</a:t>
            </a:r>
            <a:endParaRPr lang="en-US" dirty="0"/>
          </a:p>
        </p:txBody>
      </p:sp>
      <p:sp>
        <p:nvSpPr>
          <p:cNvPr id="4" name="Footer Placeholder 3"/>
          <p:cNvSpPr>
            <a:spLocks noGrp="1"/>
          </p:cNvSpPr>
          <p:nvPr>
            <p:ph type="ftr" sz="quarter" idx="17"/>
          </p:nvPr>
        </p:nvSpPr>
        <p:spPr/>
        <p:txBody>
          <a:bodyPr/>
          <a:lstStyle/>
          <a:p>
            <a:r>
              <a:rPr smtClean="0">
                <a:solidFill>
                  <a:srgbClr val="796E65"/>
                </a:solidFill>
              </a:rPr>
              <a:t>EBAY GLOBAL EXPANSION &amp; CROSS-BORDER TRADE</a:t>
            </a:r>
            <a:endParaRPr>
              <a:solidFill>
                <a:srgbClr val="796E65"/>
              </a:solidFill>
            </a:endParaRPr>
          </a:p>
        </p:txBody>
      </p:sp>
      <p:sp>
        <p:nvSpPr>
          <p:cNvPr id="5" name="Slide Number Placeholder 4"/>
          <p:cNvSpPr>
            <a:spLocks noGrp="1"/>
          </p:cNvSpPr>
          <p:nvPr>
            <p:ph type="sldNum" sz="quarter" idx="18"/>
          </p:nvPr>
        </p:nvSpPr>
        <p:spPr/>
        <p:txBody>
          <a:bodyPr/>
          <a:lstStyle/>
          <a:p>
            <a:fld id="{FF55D29A-3A2E-D146-9F2C-610F4815AF2E}" type="slidenum">
              <a:rPr lang="en-US" smtClean="0">
                <a:solidFill>
                  <a:srgbClr val="796E65"/>
                </a:solidFill>
              </a:rPr>
              <a:pPr/>
              <a:t>‹#›</a:t>
            </a:fld>
            <a:endParaRPr lang="en-US" dirty="0">
              <a:solidFill>
                <a:srgbClr val="796E65"/>
              </a:solidFill>
            </a:endParaRPr>
          </a:p>
        </p:txBody>
      </p:sp>
    </p:spTree>
    <p:extLst>
      <p:ext uri="{BB962C8B-B14F-4D97-AF65-F5344CB8AC3E}">
        <p14:creationId xmlns:p14="http://schemas.microsoft.com/office/powerpoint/2010/main" val="3777210098"/>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 preserve="1">
  <p:cSld name="Title and Content 8">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211134" y="1553633"/>
            <a:ext cx="5589966" cy="1036320"/>
          </a:xfrm>
        </p:spPr>
        <p:txBody>
          <a:bodyPr>
            <a:normAutofit/>
          </a:bodyPr>
          <a:lstStyle>
            <a:lvl1pPr marL="0" indent="0">
              <a:buNone/>
              <a:defRPr sz="1100"/>
            </a:lvl1pPr>
            <a:lvl2pPr>
              <a:defRPr sz="1200"/>
            </a:lvl2pPr>
          </a:lstStyle>
          <a:p>
            <a:pPr lvl="0"/>
            <a:r>
              <a:rPr lang="en-US" smtClean="0"/>
              <a:t>Click to edit Master text styles</a:t>
            </a:r>
          </a:p>
        </p:txBody>
      </p:sp>
      <p:sp>
        <p:nvSpPr>
          <p:cNvPr id="5" name="Content Placeholder 2"/>
          <p:cNvSpPr>
            <a:spLocks noGrp="1"/>
          </p:cNvSpPr>
          <p:nvPr>
            <p:ph idx="13"/>
          </p:nvPr>
        </p:nvSpPr>
        <p:spPr>
          <a:xfrm>
            <a:off x="3211134" y="2732501"/>
            <a:ext cx="5589966" cy="1036320"/>
          </a:xfrm>
        </p:spPr>
        <p:txBody>
          <a:bodyPr>
            <a:normAutofit/>
          </a:bodyPr>
          <a:lstStyle>
            <a:lvl1pPr marL="0" indent="0">
              <a:buNone/>
              <a:defRPr sz="1100"/>
            </a:lvl1pPr>
            <a:lvl2pPr>
              <a:defRPr sz="1200"/>
            </a:lvl2pPr>
          </a:lstStyle>
          <a:p>
            <a:pPr lvl="0"/>
            <a:r>
              <a:rPr lang="en-US" smtClean="0"/>
              <a:t>Click to edit Master text styles</a:t>
            </a:r>
          </a:p>
        </p:txBody>
      </p:sp>
      <p:sp>
        <p:nvSpPr>
          <p:cNvPr id="7" name="Content Placeholder 2"/>
          <p:cNvSpPr>
            <a:spLocks noGrp="1"/>
          </p:cNvSpPr>
          <p:nvPr>
            <p:ph idx="14"/>
          </p:nvPr>
        </p:nvSpPr>
        <p:spPr>
          <a:xfrm>
            <a:off x="3211134" y="3911369"/>
            <a:ext cx="5589966" cy="1036320"/>
          </a:xfrm>
        </p:spPr>
        <p:txBody>
          <a:bodyPr>
            <a:normAutofit/>
          </a:bodyPr>
          <a:lstStyle>
            <a:lvl1pPr marL="0" indent="0">
              <a:buNone/>
              <a:defRPr sz="1100"/>
            </a:lvl1pPr>
            <a:lvl2pPr>
              <a:defRPr sz="1200"/>
            </a:lvl2pPr>
          </a:lstStyle>
          <a:p>
            <a:pPr lvl="0"/>
            <a:r>
              <a:rPr lang="en-US" smtClean="0"/>
              <a:t>Click to edit Master text styles</a:t>
            </a:r>
          </a:p>
        </p:txBody>
      </p:sp>
      <p:sp>
        <p:nvSpPr>
          <p:cNvPr id="8" name="Content Placeholder 2"/>
          <p:cNvSpPr>
            <a:spLocks noGrp="1"/>
          </p:cNvSpPr>
          <p:nvPr>
            <p:ph idx="15"/>
          </p:nvPr>
        </p:nvSpPr>
        <p:spPr>
          <a:xfrm>
            <a:off x="3211134" y="5090236"/>
            <a:ext cx="5589966" cy="1036320"/>
          </a:xfrm>
        </p:spPr>
        <p:txBody>
          <a:bodyPr>
            <a:normAutofit/>
          </a:bodyPr>
          <a:lstStyle>
            <a:lvl1pPr marL="0" indent="0">
              <a:buNone/>
              <a:defRPr sz="1100"/>
            </a:lvl1pPr>
            <a:lvl2pPr>
              <a:defRPr sz="1200"/>
            </a:lvl2pPr>
          </a:lstStyle>
          <a:p>
            <a:pPr lvl="0"/>
            <a:r>
              <a:rPr lang="en-US" smtClean="0"/>
              <a:t>Click to edit Master text styles</a:t>
            </a:r>
          </a:p>
        </p:txBody>
      </p:sp>
      <p:sp>
        <p:nvSpPr>
          <p:cNvPr id="9" name="Content Placeholder 2"/>
          <p:cNvSpPr>
            <a:spLocks noGrp="1"/>
          </p:cNvSpPr>
          <p:nvPr>
            <p:ph idx="16" hasCustomPrompt="1"/>
          </p:nvPr>
        </p:nvSpPr>
        <p:spPr>
          <a:xfrm>
            <a:off x="348754" y="1553635"/>
            <a:ext cx="2736249" cy="1035397"/>
          </a:xfrm>
        </p:spPr>
        <p:txBody>
          <a:bodyPr>
            <a:noAutofit/>
          </a:bodyPr>
          <a:lstStyle>
            <a:lvl1pPr marL="0" indent="0">
              <a:lnSpc>
                <a:spcPct val="100000"/>
              </a:lnSpc>
              <a:spcBef>
                <a:spcPts val="0"/>
              </a:spcBef>
              <a:buNone/>
              <a:defRPr sz="2400">
                <a:solidFill>
                  <a:schemeClr val="accent4"/>
                </a:solidFill>
              </a:defRPr>
            </a:lvl1pPr>
          </a:lstStyle>
          <a:p>
            <a:pPr lvl="0"/>
            <a:r>
              <a:rPr lang="en-US" dirty="0" smtClean="0"/>
              <a:t>Click to edit master text styles</a:t>
            </a:r>
          </a:p>
        </p:txBody>
      </p:sp>
      <p:sp>
        <p:nvSpPr>
          <p:cNvPr id="10" name="Content Placeholder 2"/>
          <p:cNvSpPr>
            <a:spLocks noGrp="1"/>
          </p:cNvSpPr>
          <p:nvPr>
            <p:ph idx="17" hasCustomPrompt="1"/>
          </p:nvPr>
        </p:nvSpPr>
        <p:spPr>
          <a:xfrm>
            <a:off x="348754" y="2732504"/>
            <a:ext cx="2736249" cy="1035397"/>
          </a:xfrm>
        </p:spPr>
        <p:txBody>
          <a:bodyPr>
            <a:noAutofit/>
          </a:bodyPr>
          <a:lstStyle>
            <a:lvl1pPr marL="0" indent="0">
              <a:lnSpc>
                <a:spcPct val="100000"/>
              </a:lnSpc>
              <a:spcBef>
                <a:spcPts val="0"/>
              </a:spcBef>
              <a:buNone/>
              <a:defRPr sz="2400">
                <a:solidFill>
                  <a:schemeClr val="accent4"/>
                </a:solidFill>
              </a:defRPr>
            </a:lvl1pPr>
          </a:lstStyle>
          <a:p>
            <a:pPr lvl="0"/>
            <a:r>
              <a:rPr lang="en-US" dirty="0" smtClean="0"/>
              <a:t>Click to edit master text styles</a:t>
            </a:r>
          </a:p>
        </p:txBody>
      </p:sp>
      <p:sp>
        <p:nvSpPr>
          <p:cNvPr id="11" name="Content Placeholder 2"/>
          <p:cNvSpPr>
            <a:spLocks noGrp="1"/>
          </p:cNvSpPr>
          <p:nvPr>
            <p:ph idx="18" hasCustomPrompt="1"/>
          </p:nvPr>
        </p:nvSpPr>
        <p:spPr>
          <a:xfrm>
            <a:off x="348754" y="3911372"/>
            <a:ext cx="2736249" cy="1035397"/>
          </a:xfrm>
        </p:spPr>
        <p:txBody>
          <a:bodyPr>
            <a:noAutofit/>
          </a:bodyPr>
          <a:lstStyle>
            <a:lvl1pPr marL="0" indent="0">
              <a:lnSpc>
                <a:spcPct val="100000"/>
              </a:lnSpc>
              <a:spcBef>
                <a:spcPts val="0"/>
              </a:spcBef>
              <a:buNone/>
              <a:defRPr sz="2400">
                <a:solidFill>
                  <a:schemeClr val="accent4"/>
                </a:solidFill>
              </a:defRPr>
            </a:lvl1pPr>
          </a:lstStyle>
          <a:p>
            <a:pPr lvl="0"/>
            <a:r>
              <a:rPr lang="en-US" dirty="0" smtClean="0"/>
              <a:t>Click to edit master text styles</a:t>
            </a:r>
          </a:p>
        </p:txBody>
      </p:sp>
      <p:sp>
        <p:nvSpPr>
          <p:cNvPr id="12" name="Content Placeholder 2"/>
          <p:cNvSpPr>
            <a:spLocks noGrp="1"/>
          </p:cNvSpPr>
          <p:nvPr>
            <p:ph idx="19" hasCustomPrompt="1"/>
          </p:nvPr>
        </p:nvSpPr>
        <p:spPr>
          <a:xfrm>
            <a:off x="348754" y="5090236"/>
            <a:ext cx="2736249" cy="1035397"/>
          </a:xfrm>
        </p:spPr>
        <p:txBody>
          <a:bodyPr>
            <a:noAutofit/>
          </a:bodyPr>
          <a:lstStyle>
            <a:lvl1pPr marL="0" indent="0">
              <a:lnSpc>
                <a:spcPct val="100000"/>
              </a:lnSpc>
              <a:spcBef>
                <a:spcPts val="0"/>
              </a:spcBef>
              <a:buNone/>
              <a:defRPr sz="2400">
                <a:solidFill>
                  <a:schemeClr val="accent4"/>
                </a:solidFill>
              </a:defRPr>
            </a:lvl1pPr>
          </a:lstStyle>
          <a:p>
            <a:pPr lvl="0"/>
            <a:r>
              <a:rPr lang="en-US" dirty="0" smtClean="0"/>
              <a:t>Click to edit master text styles</a:t>
            </a:r>
          </a:p>
        </p:txBody>
      </p:sp>
      <p:sp>
        <p:nvSpPr>
          <p:cNvPr id="4" name="Footer Placeholder 3"/>
          <p:cNvSpPr>
            <a:spLocks noGrp="1"/>
          </p:cNvSpPr>
          <p:nvPr>
            <p:ph type="ftr" sz="quarter" idx="20"/>
          </p:nvPr>
        </p:nvSpPr>
        <p:spPr/>
        <p:txBody>
          <a:bodyPr/>
          <a:lstStyle/>
          <a:p>
            <a:r>
              <a:rPr smtClean="0">
                <a:solidFill>
                  <a:srgbClr val="796E65"/>
                </a:solidFill>
              </a:rPr>
              <a:t>EBAY GLOBAL EXPANSION &amp; CROSS-BORDER TRADE</a:t>
            </a:r>
            <a:endParaRPr>
              <a:solidFill>
                <a:srgbClr val="796E65"/>
              </a:solidFill>
            </a:endParaRPr>
          </a:p>
        </p:txBody>
      </p:sp>
      <p:sp>
        <p:nvSpPr>
          <p:cNvPr id="13" name="Slide Number Placeholder 12"/>
          <p:cNvSpPr>
            <a:spLocks noGrp="1"/>
          </p:cNvSpPr>
          <p:nvPr>
            <p:ph type="sldNum" sz="quarter" idx="21"/>
          </p:nvPr>
        </p:nvSpPr>
        <p:spPr/>
        <p:txBody>
          <a:bodyPr/>
          <a:lstStyle/>
          <a:p>
            <a:fld id="{FF55D29A-3A2E-D146-9F2C-610F4815AF2E}" type="slidenum">
              <a:rPr lang="en-US" smtClean="0">
                <a:solidFill>
                  <a:srgbClr val="796E65"/>
                </a:solidFill>
              </a:rPr>
              <a:pPr/>
              <a:t>‹#›</a:t>
            </a:fld>
            <a:endParaRPr lang="en-US" dirty="0">
              <a:solidFill>
                <a:srgbClr val="796E65"/>
              </a:solidFill>
            </a:endParaRPr>
          </a:p>
        </p:txBody>
      </p:sp>
    </p:spTree>
    <p:extLst>
      <p:ext uri="{BB962C8B-B14F-4D97-AF65-F5344CB8AC3E}">
        <p14:creationId xmlns:p14="http://schemas.microsoft.com/office/powerpoint/2010/main" val="411541639"/>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7472" y="1085852"/>
            <a:ext cx="6123178" cy="1428751"/>
          </a:xfrm>
        </p:spPr>
        <p:txBody>
          <a:bodyPr anchor="t">
            <a:noAutofit/>
          </a:bodyPr>
          <a:lstStyle>
            <a:lvl1pPr algn="l">
              <a:lnSpc>
                <a:spcPts val="4000"/>
              </a:lnSpc>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347472" y="2982840"/>
            <a:ext cx="6123178" cy="795413"/>
          </a:xfrm>
        </p:spPr>
        <p:txBody>
          <a:bodyPr anchor="t" anchorCtr="0">
            <a:noAutofit/>
          </a:bodyPr>
          <a:lstStyle>
            <a:lvl1pPr marL="0" indent="0">
              <a:buNone/>
              <a:defRPr sz="1200">
                <a:solidFill>
                  <a:srgbClr val="796E6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5" name="Picture 4" descr="eBay_GEO_Tag_cmyk.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0954" y="5908229"/>
            <a:ext cx="1414303" cy="848583"/>
          </a:xfrm>
          <a:prstGeom prst="rect">
            <a:avLst/>
          </a:prstGeom>
        </p:spPr>
      </p:pic>
    </p:spTree>
    <p:extLst>
      <p:ext uri="{BB962C8B-B14F-4D97-AF65-F5344CB8AC3E}">
        <p14:creationId xmlns:p14="http://schemas.microsoft.com/office/powerpoint/2010/main" val="636685575"/>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r>
              <a:rPr smtClean="0">
                <a:solidFill>
                  <a:srgbClr val="796E65"/>
                </a:solidFill>
              </a:rPr>
              <a:t>EBAY GLOBAL EXPANSION &amp; CROSS-BORDER TRADE</a:t>
            </a:r>
            <a:endParaRPr>
              <a:solidFill>
                <a:srgbClr val="796E65"/>
              </a:solidFill>
            </a:endParaRPr>
          </a:p>
        </p:txBody>
      </p:sp>
      <p:sp>
        <p:nvSpPr>
          <p:cNvPr id="4" name="Slide Number Placeholder 3"/>
          <p:cNvSpPr>
            <a:spLocks noGrp="1"/>
          </p:cNvSpPr>
          <p:nvPr>
            <p:ph type="sldNum" sz="quarter" idx="11"/>
          </p:nvPr>
        </p:nvSpPr>
        <p:spPr/>
        <p:txBody>
          <a:bodyPr/>
          <a:lstStyle/>
          <a:p>
            <a:fld id="{FF55D29A-3A2E-D146-9F2C-610F4815AF2E}" type="slidenum">
              <a:rPr lang="en-US" smtClean="0">
                <a:solidFill>
                  <a:srgbClr val="796E65"/>
                </a:solidFill>
              </a:rPr>
              <a:pPr/>
              <a:t>‹#›</a:t>
            </a:fld>
            <a:endParaRPr lang="en-US" dirty="0">
              <a:solidFill>
                <a:srgbClr val="796E65"/>
              </a:solidFill>
            </a:endParaRPr>
          </a:p>
        </p:txBody>
      </p:sp>
    </p:spTree>
    <p:extLst>
      <p:ext uri="{BB962C8B-B14F-4D97-AF65-F5344CB8AC3E}">
        <p14:creationId xmlns:p14="http://schemas.microsoft.com/office/powerpoint/2010/main" val="405250914"/>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smtClean="0">
                <a:solidFill>
                  <a:srgbClr val="796E65"/>
                </a:solidFill>
              </a:rPr>
              <a:t>EBAY GLOBAL EXPANSION &amp; CROSS-BORDER TRADE</a:t>
            </a:r>
            <a:endParaRPr>
              <a:solidFill>
                <a:srgbClr val="796E65"/>
              </a:solidFill>
            </a:endParaRPr>
          </a:p>
        </p:txBody>
      </p:sp>
      <p:sp>
        <p:nvSpPr>
          <p:cNvPr id="3" name="Slide Number Placeholder 2"/>
          <p:cNvSpPr>
            <a:spLocks noGrp="1"/>
          </p:cNvSpPr>
          <p:nvPr>
            <p:ph type="sldNum" sz="quarter" idx="11"/>
          </p:nvPr>
        </p:nvSpPr>
        <p:spPr/>
        <p:txBody>
          <a:bodyPr/>
          <a:lstStyle/>
          <a:p>
            <a:fld id="{FF55D29A-3A2E-D146-9F2C-610F4815AF2E}" type="slidenum">
              <a:rPr lang="en-US" smtClean="0">
                <a:solidFill>
                  <a:srgbClr val="796E65"/>
                </a:solidFill>
              </a:rPr>
              <a:pPr/>
              <a:t>‹#›</a:t>
            </a:fld>
            <a:endParaRPr lang="en-US" dirty="0">
              <a:solidFill>
                <a:srgbClr val="796E65"/>
              </a:solidFill>
            </a:endParaRPr>
          </a:p>
        </p:txBody>
      </p:sp>
    </p:spTree>
    <p:extLst>
      <p:ext uri="{BB962C8B-B14F-4D97-AF65-F5344CB8AC3E}">
        <p14:creationId xmlns:p14="http://schemas.microsoft.com/office/powerpoint/2010/main" val="3225991995"/>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smtClean="0">
                <a:solidFill>
                  <a:srgbClr val="796E65"/>
                </a:solidFill>
              </a:rPr>
              <a:t>EBAY GLOBAL EXPANSION &amp; CROSS-BORDER TRADE</a:t>
            </a:r>
            <a:endParaRPr>
              <a:solidFill>
                <a:srgbClr val="796E65"/>
              </a:solidFill>
            </a:endParaRPr>
          </a:p>
        </p:txBody>
      </p:sp>
      <p:sp>
        <p:nvSpPr>
          <p:cNvPr id="3" name="Slide Number Placeholder 2"/>
          <p:cNvSpPr>
            <a:spLocks noGrp="1"/>
          </p:cNvSpPr>
          <p:nvPr>
            <p:ph type="sldNum" sz="quarter" idx="11"/>
          </p:nvPr>
        </p:nvSpPr>
        <p:spPr/>
        <p:txBody>
          <a:bodyPr/>
          <a:lstStyle/>
          <a:p>
            <a:fld id="{FF55D29A-3A2E-D146-9F2C-610F4815AF2E}" type="slidenum">
              <a:rPr lang="en-US" smtClean="0">
                <a:solidFill>
                  <a:srgbClr val="796E65"/>
                </a:solidFill>
              </a:rPr>
              <a:pPr/>
              <a:t>‹#›</a:t>
            </a:fld>
            <a:endParaRPr lang="en-US" dirty="0">
              <a:solidFill>
                <a:srgbClr val="796E65"/>
              </a:solidFill>
            </a:endParaRPr>
          </a:p>
        </p:txBody>
      </p:sp>
      <p:cxnSp>
        <p:nvCxnSpPr>
          <p:cNvPr id="4" name="Straight Connector 3"/>
          <p:cNvCxnSpPr/>
          <p:nvPr userDrawn="1"/>
        </p:nvCxnSpPr>
        <p:spPr>
          <a:xfrm>
            <a:off x="1629596" y="6169673"/>
            <a:ext cx="7182742" cy="252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0559685"/>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secHead" preserve="1">
  <p:cSld name="Section Header Red">
    <p:spTree>
      <p:nvGrpSpPr>
        <p:cNvPr id="1" name=""/>
        <p:cNvGrpSpPr/>
        <p:nvPr/>
      </p:nvGrpSpPr>
      <p:grpSpPr>
        <a:xfrm>
          <a:off x="0" y="0"/>
          <a:ext cx="0" cy="0"/>
          <a:chOff x="0" y="0"/>
          <a:chExt cx="0" cy="0"/>
        </a:xfrm>
      </p:grpSpPr>
      <p:sp>
        <p:nvSpPr>
          <p:cNvPr id="2" name="Title 1"/>
          <p:cNvSpPr>
            <a:spLocks noGrp="1"/>
          </p:cNvSpPr>
          <p:nvPr>
            <p:ph type="title"/>
          </p:nvPr>
        </p:nvSpPr>
        <p:spPr>
          <a:xfrm>
            <a:off x="347472" y="1085852"/>
            <a:ext cx="6123178" cy="1428751"/>
          </a:xfrm>
        </p:spPr>
        <p:txBody>
          <a:bodyPr anchor="t">
            <a:noAutofit/>
          </a:bodyPr>
          <a:lstStyle>
            <a:lvl1pPr algn="l">
              <a:lnSpc>
                <a:spcPts val="4000"/>
              </a:lnSpc>
              <a:defRPr sz="4000" b="0" cap="all">
                <a:solidFill>
                  <a:schemeClr val="accent5"/>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47472" y="2982840"/>
            <a:ext cx="6123178" cy="795413"/>
          </a:xfrm>
        </p:spPr>
        <p:txBody>
          <a:bodyPr anchor="t" anchorCtr="0">
            <a:noAutofit/>
          </a:bodyPr>
          <a:lstStyle>
            <a:lvl1pPr marL="0" indent="0">
              <a:buNone/>
              <a:defRPr sz="1200">
                <a:solidFill>
                  <a:schemeClr val="accent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5" name="Picture 4" descr="eBay_GEO_Tag_cmyk_rev.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2406" y="6021813"/>
            <a:ext cx="1313755" cy="614499"/>
          </a:xfrm>
          <a:prstGeom prst="rect">
            <a:avLst/>
          </a:prstGeom>
        </p:spPr>
      </p:pic>
    </p:spTree>
    <p:extLst>
      <p:ext uri="{BB962C8B-B14F-4D97-AF65-F5344CB8AC3E}">
        <p14:creationId xmlns:p14="http://schemas.microsoft.com/office/powerpoint/2010/main" val="3351666639"/>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7472" y="1291591"/>
            <a:ext cx="5486400" cy="1478005"/>
          </a:xfrm>
        </p:spPr>
        <p:txBody>
          <a:bodyPr>
            <a:normAutofit/>
          </a:bodyPr>
          <a:lstStyle>
            <a:lvl1pPr>
              <a:lnSpc>
                <a:spcPts val="3900"/>
              </a:lnSpc>
              <a:defRPr sz="3900"/>
            </a:lvl1pPr>
          </a:lstStyle>
          <a:p>
            <a:r>
              <a:rPr lang="en-US" dirty="0" smtClean="0"/>
              <a:t>CLICK TO EDIT MASTER TITLE </a:t>
            </a:r>
            <a:br>
              <a:rPr lang="en-US" dirty="0" smtClean="0"/>
            </a:br>
            <a:r>
              <a:rPr lang="en-US" dirty="0" smtClean="0"/>
              <a:t>STYLE</a:t>
            </a:r>
            <a:endParaRPr lang="en-US" dirty="0"/>
          </a:p>
        </p:txBody>
      </p:sp>
      <p:pic>
        <p:nvPicPr>
          <p:cNvPr id="7" name="Picture 6" descr="ebay_logo_onl.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144768" y="1737362"/>
            <a:ext cx="2441448" cy="907919"/>
          </a:xfrm>
          <a:prstGeom prst="rect">
            <a:avLst/>
          </a:prstGeom>
        </p:spPr>
      </p:pic>
      <p:sp>
        <p:nvSpPr>
          <p:cNvPr id="9" name="Picture Placeholder 8"/>
          <p:cNvSpPr>
            <a:spLocks noGrp="1"/>
          </p:cNvSpPr>
          <p:nvPr>
            <p:ph type="pic" sz="quarter" idx="11"/>
          </p:nvPr>
        </p:nvSpPr>
        <p:spPr>
          <a:xfrm>
            <a:off x="347472" y="4160520"/>
            <a:ext cx="5486400" cy="2286000"/>
          </a:xfrm>
        </p:spPr>
        <p:txBody>
          <a:bodyPr/>
          <a:lstStyle>
            <a:lvl1pPr marL="0" indent="0">
              <a:buNone/>
              <a:defRPr/>
            </a:lvl1pPr>
          </a:lstStyle>
          <a:p>
            <a:endParaRPr lang="en-US" dirty="0"/>
          </a:p>
        </p:txBody>
      </p:sp>
      <p:sp>
        <p:nvSpPr>
          <p:cNvPr id="11" name="Picture Placeholder 10"/>
          <p:cNvSpPr>
            <a:spLocks noGrp="1"/>
          </p:cNvSpPr>
          <p:nvPr>
            <p:ph type="pic" sz="quarter" idx="12"/>
          </p:nvPr>
        </p:nvSpPr>
        <p:spPr>
          <a:xfrm>
            <a:off x="6151118" y="4160520"/>
            <a:ext cx="2651760" cy="2286000"/>
          </a:xfrm>
        </p:spPr>
        <p:txBody>
          <a:bodyPr/>
          <a:lstStyle>
            <a:lvl1pPr marL="0" indent="0">
              <a:buNone/>
              <a:defRPr/>
            </a:lvl1pPr>
          </a:lstStyle>
          <a:p>
            <a:endParaRPr lang="en-US" dirty="0"/>
          </a:p>
        </p:txBody>
      </p:sp>
      <p:sp>
        <p:nvSpPr>
          <p:cNvPr id="8" name="Date Placeholder 3"/>
          <p:cNvSpPr>
            <a:spLocks noGrp="1"/>
          </p:cNvSpPr>
          <p:nvPr>
            <p:ph type="dt" sz="half" idx="10"/>
          </p:nvPr>
        </p:nvSpPr>
        <p:spPr>
          <a:xfrm>
            <a:off x="347472" y="3357963"/>
            <a:ext cx="2133600" cy="365125"/>
          </a:xfrm>
          <a:prstGeom prst="rect">
            <a:avLst/>
          </a:prstGeom>
        </p:spPr>
        <p:txBody>
          <a:bodyPr lIns="0" tIns="0" rIns="0" bIns="0"/>
          <a:lstStyle>
            <a:lvl1pPr>
              <a:defRPr sz="1300">
                <a:solidFill>
                  <a:srgbClr val="796E65"/>
                </a:solidFill>
                <a:latin typeface="Arial"/>
                <a:cs typeface="Arial"/>
              </a:defRPr>
            </a:lvl1pPr>
          </a:lstStyle>
          <a:p>
            <a:pPr defTabSz="457200"/>
            <a:endParaRPr lang="en-US" dirty="0"/>
          </a:p>
        </p:txBody>
      </p:sp>
      <p:sp>
        <p:nvSpPr>
          <p:cNvPr id="10" name="Text Placeholder 4"/>
          <p:cNvSpPr>
            <a:spLocks noGrp="1"/>
          </p:cNvSpPr>
          <p:nvPr>
            <p:ph type="body" sz="quarter" idx="13" hasCustomPrompt="1"/>
          </p:nvPr>
        </p:nvSpPr>
        <p:spPr>
          <a:xfrm>
            <a:off x="344263" y="2979318"/>
            <a:ext cx="5492976" cy="298383"/>
          </a:xfrm>
        </p:spPr>
        <p:txBody>
          <a:bodyPr>
            <a:noAutofit/>
          </a:bodyPr>
          <a:lstStyle>
            <a:lvl1pPr marL="0" indent="0">
              <a:buNone/>
              <a:defRPr sz="2000"/>
            </a:lvl1pPr>
            <a:lvl2pPr marL="171450" indent="0">
              <a:buNone/>
              <a:defRPr/>
            </a:lvl2pPr>
            <a:lvl3pPr marL="342900" indent="0">
              <a:buNone/>
              <a:defRPr/>
            </a:lvl3pPr>
            <a:lvl4pPr marL="514350" indent="0">
              <a:buNone/>
              <a:defRPr/>
            </a:lvl4pPr>
            <a:lvl5pPr marL="685800" indent="0">
              <a:buNone/>
              <a:defRPr/>
            </a:lvl5pPr>
          </a:lstStyle>
          <a:p>
            <a:pPr lvl="0"/>
            <a:r>
              <a:rPr lang="en-US" dirty="0" smtClean="0"/>
              <a:t>Click to edit subhead</a:t>
            </a:r>
            <a:endParaRPr lang="en-US" dirty="0"/>
          </a:p>
        </p:txBody>
      </p:sp>
    </p:spTree>
    <p:extLst>
      <p:ext uri="{BB962C8B-B14F-4D97-AF65-F5344CB8AC3E}">
        <p14:creationId xmlns:p14="http://schemas.microsoft.com/office/powerpoint/2010/main" val="3309784734"/>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Photos">
    <p:spTree>
      <p:nvGrpSpPr>
        <p:cNvPr id="1" name=""/>
        <p:cNvGrpSpPr/>
        <p:nvPr/>
      </p:nvGrpSpPr>
      <p:grpSpPr>
        <a:xfrm>
          <a:off x="0" y="0"/>
          <a:ext cx="0" cy="0"/>
          <a:chOff x="0" y="0"/>
          <a:chExt cx="0" cy="0"/>
        </a:xfrm>
      </p:grpSpPr>
      <p:pic>
        <p:nvPicPr>
          <p:cNvPr id="7" name="Picture 6" descr="ebay_logo_onl.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144768" y="1737362"/>
            <a:ext cx="2441448" cy="907919"/>
          </a:xfrm>
          <a:prstGeom prst="rect">
            <a:avLst/>
          </a:prstGeom>
        </p:spPr>
      </p:pic>
      <p:sp>
        <p:nvSpPr>
          <p:cNvPr id="9" name="Picture Placeholder 8"/>
          <p:cNvSpPr>
            <a:spLocks noGrp="1"/>
          </p:cNvSpPr>
          <p:nvPr>
            <p:ph type="pic" sz="quarter" idx="11"/>
          </p:nvPr>
        </p:nvSpPr>
        <p:spPr>
          <a:xfrm>
            <a:off x="347472" y="4160520"/>
            <a:ext cx="5486400" cy="2286000"/>
          </a:xfrm>
        </p:spPr>
        <p:txBody>
          <a:bodyPr/>
          <a:lstStyle>
            <a:lvl1pPr marL="0" indent="0">
              <a:buNone/>
              <a:defRPr/>
            </a:lvl1pPr>
          </a:lstStyle>
          <a:p>
            <a:r>
              <a:rPr lang="en-US" smtClean="0"/>
              <a:t>Click icon to add picture</a:t>
            </a:r>
            <a:endParaRPr lang="en-US"/>
          </a:p>
        </p:txBody>
      </p:sp>
      <p:sp>
        <p:nvSpPr>
          <p:cNvPr id="11" name="Picture Placeholder 10"/>
          <p:cNvSpPr>
            <a:spLocks noGrp="1"/>
          </p:cNvSpPr>
          <p:nvPr>
            <p:ph type="pic" sz="quarter" idx="12"/>
          </p:nvPr>
        </p:nvSpPr>
        <p:spPr>
          <a:xfrm>
            <a:off x="6151118" y="4160520"/>
            <a:ext cx="2651760" cy="2286000"/>
          </a:xfrm>
        </p:spPr>
        <p:txBody>
          <a:bodyPr/>
          <a:lstStyle>
            <a:lvl1pPr marL="0" indent="0">
              <a:buNone/>
              <a:defRPr/>
            </a:lvl1pPr>
          </a:lstStyle>
          <a:p>
            <a:r>
              <a:rPr lang="en-US" smtClean="0"/>
              <a:t>Click icon to add picture</a:t>
            </a:r>
            <a:endParaRPr lang="en-US" dirty="0"/>
          </a:p>
        </p:txBody>
      </p:sp>
      <p:sp>
        <p:nvSpPr>
          <p:cNvPr id="8" name="Title 1"/>
          <p:cNvSpPr>
            <a:spLocks noGrp="1"/>
          </p:cNvSpPr>
          <p:nvPr>
            <p:ph type="ctrTitle" hasCustomPrompt="1"/>
          </p:nvPr>
        </p:nvSpPr>
        <p:spPr>
          <a:xfrm>
            <a:off x="347472" y="1291591"/>
            <a:ext cx="5486400" cy="1478005"/>
          </a:xfrm>
        </p:spPr>
        <p:txBody>
          <a:bodyPr>
            <a:normAutofit/>
          </a:bodyPr>
          <a:lstStyle>
            <a:lvl1pPr>
              <a:lnSpc>
                <a:spcPts val="3900"/>
              </a:lnSpc>
              <a:defRPr sz="3900"/>
            </a:lvl1pPr>
          </a:lstStyle>
          <a:p>
            <a:r>
              <a:rPr lang="en-US" dirty="0" smtClean="0"/>
              <a:t>CLICK TO EDIT MASTER TITLE </a:t>
            </a:r>
            <a:br>
              <a:rPr lang="en-US" dirty="0" smtClean="0"/>
            </a:br>
            <a:r>
              <a:rPr lang="en-US" dirty="0" smtClean="0"/>
              <a:t>STYLE</a:t>
            </a:r>
            <a:endParaRPr lang="en-US" dirty="0"/>
          </a:p>
        </p:txBody>
      </p:sp>
      <p:sp>
        <p:nvSpPr>
          <p:cNvPr id="13" name="Date Placeholder 3"/>
          <p:cNvSpPr>
            <a:spLocks noGrp="1"/>
          </p:cNvSpPr>
          <p:nvPr>
            <p:ph type="dt" sz="half" idx="10"/>
          </p:nvPr>
        </p:nvSpPr>
        <p:spPr>
          <a:xfrm>
            <a:off x="347472" y="3357963"/>
            <a:ext cx="2133600" cy="365125"/>
          </a:xfrm>
          <a:prstGeom prst="rect">
            <a:avLst/>
          </a:prstGeom>
        </p:spPr>
        <p:txBody>
          <a:bodyPr lIns="0" tIns="0" rIns="0" bIns="0"/>
          <a:lstStyle>
            <a:lvl1pPr>
              <a:defRPr sz="1300">
                <a:solidFill>
                  <a:srgbClr val="796E65"/>
                </a:solidFill>
                <a:latin typeface="Arial"/>
                <a:cs typeface="Arial"/>
              </a:defRPr>
            </a:lvl1pPr>
          </a:lstStyle>
          <a:p>
            <a:pPr defTabSz="457200"/>
            <a:endParaRPr lang="en-US" dirty="0"/>
          </a:p>
        </p:txBody>
      </p:sp>
      <p:sp>
        <p:nvSpPr>
          <p:cNvPr id="14" name="Text Placeholder 4"/>
          <p:cNvSpPr>
            <a:spLocks noGrp="1"/>
          </p:cNvSpPr>
          <p:nvPr>
            <p:ph type="body" sz="quarter" idx="13" hasCustomPrompt="1"/>
          </p:nvPr>
        </p:nvSpPr>
        <p:spPr>
          <a:xfrm>
            <a:off x="344263" y="2979318"/>
            <a:ext cx="5492976" cy="298383"/>
          </a:xfrm>
        </p:spPr>
        <p:txBody>
          <a:bodyPr>
            <a:noAutofit/>
          </a:bodyPr>
          <a:lstStyle>
            <a:lvl1pPr marL="0" indent="0">
              <a:buNone/>
              <a:defRPr sz="2000"/>
            </a:lvl1pPr>
            <a:lvl2pPr marL="171450" indent="0">
              <a:buNone/>
              <a:defRPr/>
            </a:lvl2pPr>
            <a:lvl3pPr marL="342900" indent="0">
              <a:buNone/>
              <a:defRPr/>
            </a:lvl3pPr>
            <a:lvl4pPr marL="514350" indent="0">
              <a:buNone/>
              <a:defRPr/>
            </a:lvl4pPr>
            <a:lvl5pPr marL="685800" indent="0">
              <a:buNone/>
              <a:defRPr/>
            </a:lvl5pPr>
          </a:lstStyle>
          <a:p>
            <a:pPr lvl="0"/>
            <a:r>
              <a:rPr lang="en-US" dirty="0" smtClean="0"/>
              <a:t>Click to edit subhead</a:t>
            </a:r>
            <a:endParaRPr lang="en-US" dirty="0"/>
          </a:p>
        </p:txBody>
      </p:sp>
    </p:spTree>
    <p:extLst>
      <p:ext uri="{BB962C8B-B14F-4D97-AF65-F5344CB8AC3E}">
        <p14:creationId xmlns:p14="http://schemas.microsoft.com/office/powerpoint/2010/main" val="3251165805"/>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7" name="Picture 6" descr="ebay_logo_onl.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144768" y="1019155"/>
            <a:ext cx="2441448" cy="907919"/>
          </a:xfrm>
          <a:prstGeom prst="rect">
            <a:avLst/>
          </a:prstGeom>
        </p:spPr>
      </p:pic>
      <p:sp>
        <p:nvSpPr>
          <p:cNvPr id="8" name="Title 1"/>
          <p:cNvSpPr>
            <a:spLocks noGrp="1"/>
          </p:cNvSpPr>
          <p:nvPr>
            <p:ph type="ctrTitle" hasCustomPrompt="1"/>
          </p:nvPr>
        </p:nvSpPr>
        <p:spPr>
          <a:xfrm>
            <a:off x="347472" y="3017031"/>
            <a:ext cx="5486400" cy="1478005"/>
          </a:xfrm>
        </p:spPr>
        <p:txBody>
          <a:bodyPr>
            <a:normAutofit/>
          </a:bodyPr>
          <a:lstStyle>
            <a:lvl1pPr>
              <a:lnSpc>
                <a:spcPts val="3900"/>
              </a:lnSpc>
              <a:defRPr sz="3900"/>
            </a:lvl1pPr>
          </a:lstStyle>
          <a:p>
            <a:r>
              <a:rPr lang="en-US" dirty="0" smtClean="0"/>
              <a:t>CLICK TO EDIT MASTER TITLE </a:t>
            </a:r>
            <a:br>
              <a:rPr lang="en-US" dirty="0" smtClean="0"/>
            </a:br>
            <a:r>
              <a:rPr lang="en-US" dirty="0" smtClean="0"/>
              <a:t>STYLE</a:t>
            </a:r>
            <a:endParaRPr lang="en-US" dirty="0"/>
          </a:p>
        </p:txBody>
      </p:sp>
      <p:sp>
        <p:nvSpPr>
          <p:cNvPr id="13" name="Date Placeholder 3"/>
          <p:cNvSpPr>
            <a:spLocks noGrp="1"/>
          </p:cNvSpPr>
          <p:nvPr>
            <p:ph type="dt" sz="half" idx="10"/>
          </p:nvPr>
        </p:nvSpPr>
        <p:spPr>
          <a:xfrm>
            <a:off x="347472" y="5083403"/>
            <a:ext cx="2133600" cy="365125"/>
          </a:xfrm>
          <a:prstGeom prst="rect">
            <a:avLst/>
          </a:prstGeom>
        </p:spPr>
        <p:txBody>
          <a:bodyPr lIns="0" tIns="0" rIns="0" bIns="0"/>
          <a:lstStyle>
            <a:lvl1pPr>
              <a:defRPr sz="1300">
                <a:solidFill>
                  <a:srgbClr val="796E65"/>
                </a:solidFill>
                <a:latin typeface="Arial"/>
                <a:cs typeface="Arial"/>
              </a:defRPr>
            </a:lvl1pPr>
          </a:lstStyle>
          <a:p>
            <a:pPr defTabSz="457200"/>
            <a:endParaRPr lang="en-US" dirty="0"/>
          </a:p>
        </p:txBody>
      </p:sp>
      <p:sp>
        <p:nvSpPr>
          <p:cNvPr id="14" name="Text Placeholder 4"/>
          <p:cNvSpPr>
            <a:spLocks noGrp="1"/>
          </p:cNvSpPr>
          <p:nvPr>
            <p:ph type="body" sz="quarter" idx="13" hasCustomPrompt="1"/>
          </p:nvPr>
        </p:nvSpPr>
        <p:spPr>
          <a:xfrm>
            <a:off x="344263" y="4704758"/>
            <a:ext cx="5492976" cy="298383"/>
          </a:xfrm>
        </p:spPr>
        <p:txBody>
          <a:bodyPr>
            <a:noAutofit/>
          </a:bodyPr>
          <a:lstStyle>
            <a:lvl1pPr marL="0" indent="0">
              <a:buNone/>
              <a:defRPr sz="2000"/>
            </a:lvl1pPr>
            <a:lvl2pPr marL="171450" indent="0">
              <a:buNone/>
              <a:defRPr/>
            </a:lvl2pPr>
            <a:lvl3pPr marL="342900" indent="0">
              <a:buNone/>
              <a:defRPr/>
            </a:lvl3pPr>
            <a:lvl4pPr marL="514350" indent="0">
              <a:buNone/>
              <a:defRPr/>
            </a:lvl4pPr>
            <a:lvl5pPr marL="685800" indent="0">
              <a:buNone/>
              <a:defRPr/>
            </a:lvl5pPr>
          </a:lstStyle>
          <a:p>
            <a:pPr lvl="0"/>
            <a:r>
              <a:rPr lang="en-US" dirty="0" smtClean="0"/>
              <a:t>Click to edit subhead</a:t>
            </a:r>
            <a:endParaRPr lang="en-US" dirty="0"/>
          </a:p>
        </p:txBody>
      </p:sp>
    </p:spTree>
    <p:extLst>
      <p:ext uri="{BB962C8B-B14F-4D97-AF65-F5344CB8AC3E}">
        <p14:creationId xmlns:p14="http://schemas.microsoft.com/office/powerpoint/2010/main" val="7119033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r>
              <a:rPr smtClean="0">
                <a:solidFill>
                  <a:srgbClr val="796E65"/>
                </a:solidFill>
              </a:rPr>
              <a:t>PRESENTATION TITLE GOES HERE</a:t>
            </a:r>
            <a:endParaRPr>
              <a:solidFill>
                <a:srgbClr val="796E65"/>
              </a:solidFill>
            </a:endParaRPr>
          </a:p>
        </p:txBody>
      </p:sp>
      <p:sp>
        <p:nvSpPr>
          <p:cNvPr id="4" name="Slide Number Placeholder 3"/>
          <p:cNvSpPr>
            <a:spLocks noGrp="1"/>
          </p:cNvSpPr>
          <p:nvPr>
            <p:ph type="sldNum" sz="quarter" idx="11"/>
          </p:nvPr>
        </p:nvSpPr>
        <p:spPr/>
        <p:txBody>
          <a:bodyPr/>
          <a:lstStyle/>
          <a:p>
            <a:fld id="{FF55D29A-3A2E-D146-9F2C-610F4815AF2E}" type="slidenum">
              <a:rPr lang="en-US" smtClean="0">
                <a:solidFill>
                  <a:srgbClr val="796E65"/>
                </a:solidFill>
              </a:rPr>
              <a:pPr/>
              <a:t>‹#›</a:t>
            </a:fld>
            <a:endParaRPr lang="en-US" dirty="0">
              <a:solidFill>
                <a:srgbClr val="796E65"/>
              </a:solidFill>
            </a:endParaRPr>
          </a:p>
        </p:txBody>
      </p:sp>
    </p:spTree>
    <p:extLst>
      <p:ext uri="{BB962C8B-B14F-4D97-AF65-F5344CB8AC3E}">
        <p14:creationId xmlns:p14="http://schemas.microsoft.com/office/powerpoint/2010/main" val="4183693069"/>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1_Content and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7472" y="457201"/>
            <a:ext cx="8453628" cy="9271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47472" y="1384302"/>
            <a:ext cx="4148328" cy="4741863"/>
          </a:xfrm>
        </p:spPr>
        <p:txBody>
          <a:bodyPr>
            <a:normAutofit/>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Picture Placeholder 5"/>
          <p:cNvSpPr>
            <a:spLocks noGrp="1" noChangeAspect="1"/>
          </p:cNvSpPr>
          <p:nvPr>
            <p:ph type="pic" sz="quarter" idx="13"/>
          </p:nvPr>
        </p:nvSpPr>
        <p:spPr>
          <a:xfrm>
            <a:off x="4649544" y="1384302"/>
            <a:ext cx="2029352" cy="2027068"/>
          </a:xfrm>
        </p:spPr>
        <p:txBody>
          <a:bodyPr/>
          <a:lstStyle>
            <a:lvl1pPr marL="0" indent="0">
              <a:buFont typeface="Arial"/>
              <a:buNone/>
              <a:defRPr/>
            </a:lvl1pPr>
          </a:lstStyle>
          <a:p>
            <a:r>
              <a:rPr lang="en-US" smtClean="0"/>
              <a:t>Click icon to add picture</a:t>
            </a:r>
            <a:endParaRPr lang="en-US" dirty="0"/>
          </a:p>
        </p:txBody>
      </p:sp>
      <p:sp>
        <p:nvSpPr>
          <p:cNvPr id="11" name="Picture Placeholder 5"/>
          <p:cNvSpPr>
            <a:spLocks noGrp="1" noChangeAspect="1"/>
          </p:cNvSpPr>
          <p:nvPr>
            <p:ph type="pic" sz="quarter" idx="14"/>
          </p:nvPr>
        </p:nvSpPr>
        <p:spPr>
          <a:xfrm>
            <a:off x="6771748" y="1384302"/>
            <a:ext cx="2029352" cy="2027068"/>
          </a:xfrm>
        </p:spPr>
        <p:txBody>
          <a:bodyPr/>
          <a:lstStyle>
            <a:lvl1pPr marL="0" indent="0">
              <a:buFont typeface="Arial"/>
              <a:buNone/>
              <a:defRPr/>
            </a:lvl1pPr>
          </a:lstStyle>
          <a:p>
            <a:r>
              <a:rPr lang="en-US" smtClean="0"/>
              <a:t>Click icon to add picture</a:t>
            </a:r>
            <a:endParaRPr lang="en-US" dirty="0"/>
          </a:p>
        </p:txBody>
      </p:sp>
      <p:sp>
        <p:nvSpPr>
          <p:cNvPr id="12" name="Picture Placeholder 5"/>
          <p:cNvSpPr>
            <a:spLocks noGrp="1" noChangeAspect="1"/>
          </p:cNvSpPr>
          <p:nvPr>
            <p:ph type="pic" sz="quarter" idx="15"/>
          </p:nvPr>
        </p:nvSpPr>
        <p:spPr>
          <a:xfrm>
            <a:off x="4649544" y="3508607"/>
            <a:ext cx="2029352" cy="2027068"/>
          </a:xfrm>
        </p:spPr>
        <p:txBody>
          <a:bodyPr/>
          <a:lstStyle>
            <a:lvl1pPr marL="0" indent="0">
              <a:buFont typeface="Arial"/>
              <a:buNone/>
              <a:defRPr/>
            </a:lvl1pPr>
          </a:lstStyle>
          <a:p>
            <a:r>
              <a:rPr lang="en-US" smtClean="0"/>
              <a:t>Click icon to add picture</a:t>
            </a:r>
            <a:endParaRPr lang="en-US" dirty="0"/>
          </a:p>
        </p:txBody>
      </p:sp>
      <p:sp>
        <p:nvSpPr>
          <p:cNvPr id="13" name="Picture Placeholder 5"/>
          <p:cNvSpPr>
            <a:spLocks noGrp="1" noChangeAspect="1"/>
          </p:cNvSpPr>
          <p:nvPr>
            <p:ph type="pic" sz="quarter" idx="16"/>
          </p:nvPr>
        </p:nvSpPr>
        <p:spPr>
          <a:xfrm>
            <a:off x="6771748" y="3508607"/>
            <a:ext cx="2029352" cy="2027068"/>
          </a:xfrm>
        </p:spPr>
        <p:txBody>
          <a:bodyPr/>
          <a:lstStyle>
            <a:lvl1pPr marL="0" indent="0">
              <a:buFont typeface="Arial"/>
              <a:buNone/>
              <a:defRPr/>
            </a:lvl1pPr>
          </a:lstStyle>
          <a:p>
            <a:r>
              <a:rPr lang="en-US" smtClean="0"/>
              <a:t>Click icon to add picture</a:t>
            </a:r>
            <a:endParaRPr lang="en-US" dirty="0"/>
          </a:p>
        </p:txBody>
      </p:sp>
      <p:sp>
        <p:nvSpPr>
          <p:cNvPr id="4" name="Footer Placeholder 3"/>
          <p:cNvSpPr>
            <a:spLocks noGrp="1"/>
          </p:cNvSpPr>
          <p:nvPr>
            <p:ph type="ftr" sz="quarter" idx="17"/>
          </p:nvPr>
        </p:nvSpPr>
        <p:spPr/>
        <p:txBody>
          <a:bodyPr/>
          <a:lstStyle/>
          <a:p>
            <a:r>
              <a:rPr lang="en-GB" smtClean="0">
                <a:solidFill>
                  <a:srgbClr val="796E65"/>
                </a:solidFill>
              </a:rPr>
              <a:t>EBAY GLOBAL EXPANSION &amp; CROSS-BORDER TRADE</a:t>
            </a:r>
            <a:endParaRPr lang="en-GB">
              <a:solidFill>
                <a:srgbClr val="796E65"/>
              </a:solidFill>
            </a:endParaRPr>
          </a:p>
        </p:txBody>
      </p:sp>
      <p:sp>
        <p:nvSpPr>
          <p:cNvPr id="5" name="Slide Number Placeholder 4"/>
          <p:cNvSpPr>
            <a:spLocks noGrp="1"/>
          </p:cNvSpPr>
          <p:nvPr>
            <p:ph type="sldNum" sz="quarter" idx="18"/>
          </p:nvPr>
        </p:nvSpPr>
        <p:spPr/>
        <p:txBody>
          <a:bodyPr/>
          <a:lstStyle/>
          <a:p>
            <a:fld id="{FF55D29A-3A2E-D146-9F2C-610F4815AF2E}" type="slidenum">
              <a:rPr lang="en-US" smtClean="0">
                <a:solidFill>
                  <a:srgbClr val="796E65"/>
                </a:solidFill>
              </a:rPr>
              <a:pPr/>
              <a:t>‹#›</a:t>
            </a:fld>
            <a:endParaRPr lang="en-US" dirty="0">
              <a:solidFill>
                <a:srgbClr val="796E65"/>
              </a:solidFill>
            </a:endParaRPr>
          </a:p>
        </p:txBody>
      </p:sp>
    </p:spTree>
    <p:extLst>
      <p:ext uri="{BB962C8B-B14F-4D97-AF65-F5344CB8AC3E}">
        <p14:creationId xmlns:p14="http://schemas.microsoft.com/office/powerpoint/2010/main" val="1472621330"/>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Leere Foli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Titelmasterformat bearbeiten</a:t>
            </a:r>
            <a:endParaRPr lang="en-GB" dirty="0"/>
          </a:p>
        </p:txBody>
      </p:sp>
    </p:spTree>
    <p:extLst>
      <p:ext uri="{BB962C8B-B14F-4D97-AF65-F5344CB8AC3E}">
        <p14:creationId xmlns:p14="http://schemas.microsoft.com/office/powerpoint/2010/main" val="22497670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endParaRPr>
              <a:solidFill>
                <a:prstClr val="white"/>
              </a:solidFill>
            </a:endParaRPr>
          </a:p>
        </p:txBody>
      </p:sp>
      <p:sp>
        <p:nvSpPr>
          <p:cNvPr id="5" name="Slide Number Placeholder 4"/>
          <p:cNvSpPr>
            <a:spLocks noGrp="1"/>
          </p:cNvSpPr>
          <p:nvPr>
            <p:ph type="sldNum" sz="quarter" idx="11"/>
          </p:nvPr>
        </p:nvSpPr>
        <p:spPr/>
        <p:txBody>
          <a:bodyPr/>
          <a:lstStyle/>
          <a:p>
            <a:fld id="{FF55D29A-3A2E-D146-9F2C-610F4815AF2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10775476"/>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47472" y="1384308"/>
            <a:ext cx="4148328" cy="4741863"/>
          </a:xfrm>
        </p:spPr>
        <p:txBody>
          <a:bodyPr>
            <a:noAutofit/>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384308"/>
            <a:ext cx="4152900" cy="4741863"/>
          </a:xfrm>
        </p:spPr>
        <p:txBody>
          <a:bodyPr>
            <a:noAutofit/>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0"/>
          </p:nvPr>
        </p:nvSpPr>
        <p:spPr/>
        <p:txBody>
          <a:bodyPr/>
          <a:lstStyle/>
          <a:p>
            <a:endParaRPr>
              <a:solidFill>
                <a:prstClr val="white"/>
              </a:solidFill>
            </a:endParaRPr>
          </a:p>
        </p:txBody>
      </p:sp>
      <p:sp>
        <p:nvSpPr>
          <p:cNvPr id="6" name="Slide Number Placeholder 5"/>
          <p:cNvSpPr>
            <a:spLocks noGrp="1"/>
          </p:cNvSpPr>
          <p:nvPr>
            <p:ph type="sldNum" sz="quarter" idx="11"/>
          </p:nvPr>
        </p:nvSpPr>
        <p:spPr/>
        <p:txBody>
          <a:bodyPr/>
          <a:lstStyle/>
          <a:p>
            <a:fld id="{FF55D29A-3A2E-D146-9F2C-610F4815AF2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83228283"/>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and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7472" y="457203"/>
            <a:ext cx="8453628" cy="9271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47472" y="1384308"/>
            <a:ext cx="4148328" cy="4741863"/>
          </a:xfrm>
        </p:spPr>
        <p:txBody>
          <a:bodyPr>
            <a:noAutofit/>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Picture Placeholder 5"/>
          <p:cNvSpPr>
            <a:spLocks noGrp="1" noChangeAspect="1"/>
          </p:cNvSpPr>
          <p:nvPr>
            <p:ph type="pic" sz="quarter" idx="13"/>
          </p:nvPr>
        </p:nvSpPr>
        <p:spPr>
          <a:xfrm>
            <a:off x="4649544" y="1384303"/>
            <a:ext cx="2029352" cy="2027068"/>
          </a:xfrm>
          <a:solidFill>
            <a:srgbClr val="E9E9E8"/>
          </a:solidFill>
        </p:spPr>
        <p:txBody>
          <a:bodyPr/>
          <a:lstStyle>
            <a:lvl1pPr marL="0" indent="0">
              <a:buFont typeface="Arial"/>
              <a:buNone/>
              <a:defRPr/>
            </a:lvl1pPr>
          </a:lstStyle>
          <a:p>
            <a:endParaRPr lang="en-US" dirty="0"/>
          </a:p>
        </p:txBody>
      </p:sp>
      <p:sp>
        <p:nvSpPr>
          <p:cNvPr id="11" name="Picture Placeholder 5"/>
          <p:cNvSpPr>
            <a:spLocks noGrp="1" noChangeAspect="1"/>
          </p:cNvSpPr>
          <p:nvPr>
            <p:ph type="pic" sz="quarter" idx="14"/>
          </p:nvPr>
        </p:nvSpPr>
        <p:spPr>
          <a:xfrm>
            <a:off x="6771748" y="1384303"/>
            <a:ext cx="2029352" cy="2027068"/>
          </a:xfrm>
          <a:solidFill>
            <a:srgbClr val="E9E9E8"/>
          </a:solidFill>
        </p:spPr>
        <p:txBody>
          <a:bodyPr/>
          <a:lstStyle>
            <a:lvl1pPr marL="0" indent="0">
              <a:buFont typeface="Arial"/>
              <a:buNone/>
              <a:defRPr/>
            </a:lvl1pPr>
          </a:lstStyle>
          <a:p>
            <a:endParaRPr lang="en-US" dirty="0"/>
          </a:p>
        </p:txBody>
      </p:sp>
      <p:sp>
        <p:nvSpPr>
          <p:cNvPr id="12" name="Picture Placeholder 5"/>
          <p:cNvSpPr>
            <a:spLocks noGrp="1" noChangeAspect="1"/>
          </p:cNvSpPr>
          <p:nvPr>
            <p:ph type="pic" sz="quarter" idx="15"/>
          </p:nvPr>
        </p:nvSpPr>
        <p:spPr>
          <a:xfrm>
            <a:off x="4649544" y="3508607"/>
            <a:ext cx="2029352" cy="2027068"/>
          </a:xfrm>
          <a:solidFill>
            <a:srgbClr val="E9E9E8"/>
          </a:solidFill>
        </p:spPr>
        <p:txBody>
          <a:bodyPr/>
          <a:lstStyle>
            <a:lvl1pPr marL="0" indent="0">
              <a:buFont typeface="Arial"/>
              <a:buNone/>
              <a:defRPr/>
            </a:lvl1pPr>
          </a:lstStyle>
          <a:p>
            <a:endParaRPr lang="en-US" dirty="0"/>
          </a:p>
        </p:txBody>
      </p:sp>
      <p:sp>
        <p:nvSpPr>
          <p:cNvPr id="13" name="Picture Placeholder 5"/>
          <p:cNvSpPr>
            <a:spLocks noGrp="1" noChangeAspect="1"/>
          </p:cNvSpPr>
          <p:nvPr>
            <p:ph type="pic" sz="quarter" idx="16"/>
          </p:nvPr>
        </p:nvSpPr>
        <p:spPr>
          <a:xfrm>
            <a:off x="6771748" y="3508607"/>
            <a:ext cx="2029352" cy="2027068"/>
          </a:xfrm>
          <a:solidFill>
            <a:srgbClr val="E9E9E8"/>
          </a:solidFill>
        </p:spPr>
        <p:txBody>
          <a:bodyPr/>
          <a:lstStyle>
            <a:lvl1pPr marL="0" indent="0">
              <a:buFont typeface="Arial"/>
              <a:buNone/>
              <a:defRPr/>
            </a:lvl1pPr>
          </a:lstStyle>
          <a:p>
            <a:endParaRPr lang="en-US" dirty="0"/>
          </a:p>
        </p:txBody>
      </p:sp>
      <p:sp>
        <p:nvSpPr>
          <p:cNvPr id="4" name="Footer Placeholder 3"/>
          <p:cNvSpPr>
            <a:spLocks noGrp="1"/>
          </p:cNvSpPr>
          <p:nvPr>
            <p:ph type="ftr" sz="quarter" idx="17"/>
          </p:nvPr>
        </p:nvSpPr>
        <p:spPr/>
        <p:txBody>
          <a:bodyPr/>
          <a:lstStyle/>
          <a:p>
            <a:endParaRPr>
              <a:solidFill>
                <a:prstClr val="white"/>
              </a:solidFill>
            </a:endParaRPr>
          </a:p>
        </p:txBody>
      </p:sp>
      <p:sp>
        <p:nvSpPr>
          <p:cNvPr id="5" name="Slide Number Placeholder 4"/>
          <p:cNvSpPr>
            <a:spLocks noGrp="1"/>
          </p:cNvSpPr>
          <p:nvPr>
            <p:ph type="sldNum" sz="quarter" idx="18"/>
          </p:nvPr>
        </p:nvSpPr>
        <p:spPr/>
        <p:txBody>
          <a:bodyPr/>
          <a:lstStyle/>
          <a:p>
            <a:fld id="{FF55D29A-3A2E-D146-9F2C-610F4815AF2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32583544"/>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8">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211134" y="1384301"/>
            <a:ext cx="5589966" cy="1096357"/>
          </a:xfrm>
        </p:spPr>
        <p:txBody>
          <a:bodyPr>
            <a:noAutofit/>
          </a:bodyPr>
          <a:lstStyle>
            <a:lvl1pPr marL="0" indent="0">
              <a:buNone/>
              <a:defRPr sz="1200"/>
            </a:lvl1pPr>
            <a:lvl2pPr>
              <a:defRPr sz="1200"/>
            </a:lvl2pPr>
          </a:lstStyle>
          <a:p>
            <a:pPr lvl="0"/>
            <a:r>
              <a:rPr lang="en-US" dirty="0" smtClean="0"/>
              <a:t>Click to edit Master text styles</a:t>
            </a:r>
          </a:p>
        </p:txBody>
      </p:sp>
      <p:sp>
        <p:nvSpPr>
          <p:cNvPr id="5" name="Content Placeholder 2"/>
          <p:cNvSpPr>
            <a:spLocks noGrp="1"/>
          </p:cNvSpPr>
          <p:nvPr>
            <p:ph idx="13"/>
          </p:nvPr>
        </p:nvSpPr>
        <p:spPr>
          <a:xfrm>
            <a:off x="3211134" y="2588440"/>
            <a:ext cx="5589966" cy="1096357"/>
          </a:xfrm>
        </p:spPr>
        <p:txBody>
          <a:bodyPr>
            <a:noAutofit/>
          </a:bodyPr>
          <a:lstStyle>
            <a:lvl1pPr marL="0" indent="0">
              <a:buNone/>
              <a:defRPr sz="1200"/>
            </a:lvl1pPr>
            <a:lvl2pPr>
              <a:defRPr sz="1200"/>
            </a:lvl2pPr>
          </a:lstStyle>
          <a:p>
            <a:pPr lvl="0"/>
            <a:r>
              <a:rPr lang="en-US" dirty="0" smtClean="0"/>
              <a:t>Click to edit Master text styles</a:t>
            </a:r>
          </a:p>
        </p:txBody>
      </p:sp>
      <p:sp>
        <p:nvSpPr>
          <p:cNvPr id="7" name="Content Placeholder 2"/>
          <p:cNvSpPr>
            <a:spLocks noGrp="1"/>
          </p:cNvSpPr>
          <p:nvPr>
            <p:ph idx="14"/>
          </p:nvPr>
        </p:nvSpPr>
        <p:spPr>
          <a:xfrm>
            <a:off x="3211134" y="3792580"/>
            <a:ext cx="5589966" cy="1096357"/>
          </a:xfrm>
        </p:spPr>
        <p:txBody>
          <a:bodyPr>
            <a:noAutofit/>
          </a:bodyPr>
          <a:lstStyle>
            <a:lvl1pPr marL="0" indent="0">
              <a:buNone/>
              <a:defRPr sz="1200"/>
            </a:lvl1pPr>
            <a:lvl2pPr>
              <a:defRPr sz="1200"/>
            </a:lvl2pPr>
          </a:lstStyle>
          <a:p>
            <a:pPr lvl="0"/>
            <a:r>
              <a:rPr lang="en-US" dirty="0" smtClean="0"/>
              <a:t>Click to edit Master text styles</a:t>
            </a:r>
          </a:p>
        </p:txBody>
      </p:sp>
      <p:sp>
        <p:nvSpPr>
          <p:cNvPr id="8" name="Content Placeholder 2"/>
          <p:cNvSpPr>
            <a:spLocks noGrp="1"/>
          </p:cNvSpPr>
          <p:nvPr>
            <p:ph idx="15"/>
          </p:nvPr>
        </p:nvSpPr>
        <p:spPr>
          <a:xfrm>
            <a:off x="3211134" y="4996720"/>
            <a:ext cx="5589966" cy="1096357"/>
          </a:xfrm>
        </p:spPr>
        <p:txBody>
          <a:bodyPr>
            <a:noAutofit/>
          </a:bodyPr>
          <a:lstStyle>
            <a:lvl1pPr marL="0" indent="0">
              <a:buNone/>
              <a:defRPr sz="1200"/>
            </a:lvl1pPr>
            <a:lvl2pPr>
              <a:defRPr sz="1200"/>
            </a:lvl2pPr>
          </a:lstStyle>
          <a:p>
            <a:pPr lvl="0"/>
            <a:r>
              <a:rPr lang="en-US" dirty="0" smtClean="0"/>
              <a:t>Click to edit Master text styles</a:t>
            </a:r>
          </a:p>
        </p:txBody>
      </p:sp>
      <p:sp>
        <p:nvSpPr>
          <p:cNvPr id="9" name="Content Placeholder 2"/>
          <p:cNvSpPr>
            <a:spLocks noGrp="1"/>
          </p:cNvSpPr>
          <p:nvPr>
            <p:ph idx="16" hasCustomPrompt="1"/>
          </p:nvPr>
        </p:nvSpPr>
        <p:spPr>
          <a:xfrm>
            <a:off x="348771" y="1384301"/>
            <a:ext cx="2763681" cy="1096357"/>
          </a:xfrm>
        </p:spPr>
        <p:txBody>
          <a:bodyPr>
            <a:noAutofit/>
          </a:bodyPr>
          <a:lstStyle>
            <a:lvl1pPr marL="0" indent="0">
              <a:lnSpc>
                <a:spcPct val="100000"/>
              </a:lnSpc>
              <a:spcBef>
                <a:spcPts val="0"/>
              </a:spcBef>
              <a:buNone/>
              <a:defRPr sz="2800">
                <a:solidFill>
                  <a:schemeClr val="accent2"/>
                </a:solidFill>
              </a:defRPr>
            </a:lvl1pPr>
          </a:lstStyle>
          <a:p>
            <a:pPr lvl="0"/>
            <a:r>
              <a:rPr lang="en-US" dirty="0" smtClean="0"/>
              <a:t>Click to edit master text styles</a:t>
            </a:r>
          </a:p>
        </p:txBody>
      </p:sp>
      <p:sp>
        <p:nvSpPr>
          <p:cNvPr id="10" name="Content Placeholder 2"/>
          <p:cNvSpPr>
            <a:spLocks noGrp="1"/>
          </p:cNvSpPr>
          <p:nvPr>
            <p:ph idx="17" hasCustomPrompt="1"/>
          </p:nvPr>
        </p:nvSpPr>
        <p:spPr>
          <a:xfrm>
            <a:off x="348771" y="2588440"/>
            <a:ext cx="2763681" cy="1096357"/>
          </a:xfrm>
        </p:spPr>
        <p:txBody>
          <a:bodyPr>
            <a:noAutofit/>
          </a:bodyPr>
          <a:lstStyle>
            <a:lvl1pPr marL="0" indent="0">
              <a:lnSpc>
                <a:spcPct val="100000"/>
              </a:lnSpc>
              <a:spcBef>
                <a:spcPts val="0"/>
              </a:spcBef>
              <a:buNone/>
              <a:defRPr sz="2800">
                <a:solidFill>
                  <a:schemeClr val="accent2"/>
                </a:solidFill>
              </a:defRPr>
            </a:lvl1pPr>
          </a:lstStyle>
          <a:p>
            <a:pPr lvl="0"/>
            <a:r>
              <a:rPr lang="en-US" dirty="0" smtClean="0"/>
              <a:t>Click to edit master text styles</a:t>
            </a:r>
          </a:p>
        </p:txBody>
      </p:sp>
      <p:sp>
        <p:nvSpPr>
          <p:cNvPr id="11" name="Content Placeholder 2"/>
          <p:cNvSpPr>
            <a:spLocks noGrp="1"/>
          </p:cNvSpPr>
          <p:nvPr>
            <p:ph idx="18" hasCustomPrompt="1"/>
          </p:nvPr>
        </p:nvSpPr>
        <p:spPr>
          <a:xfrm>
            <a:off x="348771" y="3792580"/>
            <a:ext cx="2763681" cy="1096357"/>
          </a:xfrm>
        </p:spPr>
        <p:txBody>
          <a:bodyPr>
            <a:noAutofit/>
          </a:bodyPr>
          <a:lstStyle>
            <a:lvl1pPr marL="0" indent="0">
              <a:lnSpc>
                <a:spcPct val="100000"/>
              </a:lnSpc>
              <a:spcBef>
                <a:spcPts val="0"/>
              </a:spcBef>
              <a:buNone/>
              <a:defRPr sz="2800">
                <a:solidFill>
                  <a:schemeClr val="accent2"/>
                </a:solidFill>
              </a:defRPr>
            </a:lvl1pPr>
          </a:lstStyle>
          <a:p>
            <a:pPr lvl="0"/>
            <a:r>
              <a:rPr lang="en-US" dirty="0" smtClean="0"/>
              <a:t>Click to edit master text styles</a:t>
            </a:r>
          </a:p>
        </p:txBody>
      </p:sp>
      <p:sp>
        <p:nvSpPr>
          <p:cNvPr id="12" name="Content Placeholder 2"/>
          <p:cNvSpPr>
            <a:spLocks noGrp="1"/>
          </p:cNvSpPr>
          <p:nvPr>
            <p:ph idx="19" hasCustomPrompt="1"/>
          </p:nvPr>
        </p:nvSpPr>
        <p:spPr>
          <a:xfrm>
            <a:off x="348771" y="4996720"/>
            <a:ext cx="2763681" cy="1096357"/>
          </a:xfrm>
        </p:spPr>
        <p:txBody>
          <a:bodyPr>
            <a:noAutofit/>
          </a:bodyPr>
          <a:lstStyle>
            <a:lvl1pPr marL="0" indent="0">
              <a:lnSpc>
                <a:spcPct val="100000"/>
              </a:lnSpc>
              <a:spcBef>
                <a:spcPts val="0"/>
              </a:spcBef>
              <a:buNone/>
              <a:defRPr sz="2800">
                <a:solidFill>
                  <a:schemeClr val="accent2"/>
                </a:solidFill>
              </a:defRPr>
            </a:lvl1pPr>
          </a:lstStyle>
          <a:p>
            <a:pPr lvl="0"/>
            <a:r>
              <a:rPr lang="en-US" dirty="0" smtClean="0"/>
              <a:t>Click to edit master text styles</a:t>
            </a:r>
          </a:p>
        </p:txBody>
      </p:sp>
      <p:sp>
        <p:nvSpPr>
          <p:cNvPr id="4" name="Footer Placeholder 3"/>
          <p:cNvSpPr>
            <a:spLocks noGrp="1"/>
          </p:cNvSpPr>
          <p:nvPr>
            <p:ph type="ftr" sz="quarter" idx="20"/>
          </p:nvPr>
        </p:nvSpPr>
        <p:spPr/>
        <p:txBody>
          <a:bodyPr/>
          <a:lstStyle/>
          <a:p>
            <a:endParaRPr>
              <a:solidFill>
                <a:prstClr val="white"/>
              </a:solidFill>
            </a:endParaRPr>
          </a:p>
        </p:txBody>
      </p:sp>
      <p:sp>
        <p:nvSpPr>
          <p:cNvPr id="13" name="Slide Number Placeholder 12"/>
          <p:cNvSpPr>
            <a:spLocks noGrp="1"/>
          </p:cNvSpPr>
          <p:nvPr>
            <p:ph type="sldNum" sz="quarter" idx="21"/>
          </p:nvPr>
        </p:nvSpPr>
        <p:spPr/>
        <p:txBody>
          <a:bodyPr/>
          <a:lstStyle/>
          <a:p>
            <a:fld id="{FF55D29A-3A2E-D146-9F2C-610F4815AF2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7674595"/>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a:solidFill>
                <a:prstClr val="white"/>
              </a:solidFill>
            </a:endParaRPr>
          </a:p>
        </p:txBody>
      </p:sp>
      <p:sp>
        <p:nvSpPr>
          <p:cNvPr id="4" name="Slide Number Placeholder 3"/>
          <p:cNvSpPr>
            <a:spLocks noGrp="1"/>
          </p:cNvSpPr>
          <p:nvPr>
            <p:ph type="sldNum" sz="quarter" idx="11"/>
          </p:nvPr>
        </p:nvSpPr>
        <p:spPr/>
        <p:txBody>
          <a:bodyPr/>
          <a:lstStyle/>
          <a:p>
            <a:fld id="{FF55D29A-3A2E-D146-9F2C-610F4815AF2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8560281"/>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a:solidFill>
                <a:prstClr val="white"/>
              </a:solidFill>
            </a:endParaRPr>
          </a:p>
        </p:txBody>
      </p:sp>
      <p:sp>
        <p:nvSpPr>
          <p:cNvPr id="3" name="Slide Number Placeholder 2"/>
          <p:cNvSpPr>
            <a:spLocks noGrp="1"/>
          </p:cNvSpPr>
          <p:nvPr>
            <p:ph type="sldNum" sz="quarter" idx="11"/>
          </p:nvPr>
        </p:nvSpPr>
        <p:spPr/>
        <p:txBody>
          <a:bodyPr/>
          <a:lstStyle/>
          <a:p>
            <a:fld id="{FF55D29A-3A2E-D146-9F2C-610F4815AF2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10802140"/>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secHead" preserve="1">
  <p:cSld name="Section Header Blu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7472" y="1085852"/>
            <a:ext cx="6123178" cy="1428751"/>
          </a:xfrm>
        </p:spPr>
        <p:txBody>
          <a:bodyPr anchor="t">
            <a:noAutofit/>
          </a:bodyPr>
          <a:lstStyle>
            <a:lvl1pPr algn="l">
              <a:lnSpc>
                <a:spcPts val="4400"/>
              </a:lnSpc>
              <a:defRPr sz="4400" b="0" cap="all">
                <a:solidFill>
                  <a:srgbClr val="FFFFFF"/>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47472" y="2514628"/>
            <a:ext cx="6123178" cy="1263649"/>
          </a:xfrm>
        </p:spPr>
        <p:txBody>
          <a:bodyPr anchor="t" anchorCtr="0">
            <a:noAutofit/>
          </a:bodyPr>
          <a:lstStyle>
            <a:lvl1pPr marL="0" indent="0">
              <a:buNone/>
              <a:defRPr sz="14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286334197"/>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Title Slide with images">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alphaModFix amt="29000"/>
            <a:extLst>
              <a:ext uri="{28A0092B-C50C-407E-A947-70E740481C1C}">
                <a14:useLocalDpi xmlns:a14="http://schemas.microsoft.com/office/drawing/2010/main"/>
              </a:ext>
            </a:extLst>
          </a:blip>
          <a:srcRect/>
          <a:stretch>
            <a:fillRect/>
          </a:stretch>
        </p:blipFill>
        <p:spPr bwMode="auto">
          <a:xfrm>
            <a:off x="0" y="74083"/>
            <a:ext cx="9222808" cy="7139880"/>
          </a:xfrm>
          <a:prstGeom prst="rect">
            <a:avLst/>
          </a:prstGeom>
          <a:noFill/>
          <a:ln>
            <a:noFill/>
          </a:ln>
          <a:extLst>
            <a:ext uri="{909E8E84-426E-40DD-AFC4-6F175D3DCCD1}">
              <a14:hiddenFill xmlns:a14="http://schemas.microsoft.com/office/drawing/2010/main">
                <a:solidFill>
                  <a:srgbClr val="FFFFFF">
                    <a:alpha val="2901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hasCustomPrompt="1"/>
          </p:nvPr>
        </p:nvSpPr>
        <p:spPr>
          <a:xfrm>
            <a:off x="347472" y="1291592"/>
            <a:ext cx="5486400" cy="1478005"/>
          </a:xfrm>
        </p:spPr>
        <p:txBody>
          <a:bodyPr>
            <a:normAutofit/>
          </a:bodyPr>
          <a:lstStyle>
            <a:lvl1pPr>
              <a:lnSpc>
                <a:spcPts val="3900"/>
              </a:lnSpc>
              <a:defRPr sz="3900" baseline="0"/>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347472" y="3357964"/>
            <a:ext cx="2133600" cy="365125"/>
          </a:xfrm>
          <a:prstGeom prst="rect">
            <a:avLst/>
          </a:prstGeom>
        </p:spPr>
        <p:txBody>
          <a:bodyPr lIns="0" tIns="0" rIns="0" bIns="0"/>
          <a:lstStyle>
            <a:lvl1pPr>
              <a:defRPr sz="1300">
                <a:solidFill>
                  <a:srgbClr val="796E65"/>
                </a:solidFill>
                <a:latin typeface="Arial"/>
                <a:cs typeface="Arial"/>
              </a:defRPr>
            </a:lvl1pPr>
          </a:lstStyle>
          <a:p>
            <a:pPr defTabSz="457200"/>
            <a:endParaRPr lang="en-US" dirty="0"/>
          </a:p>
        </p:txBody>
      </p:sp>
      <p:sp>
        <p:nvSpPr>
          <p:cNvPr id="9" name="Picture Placeholder 8"/>
          <p:cNvSpPr>
            <a:spLocks noGrp="1"/>
          </p:cNvSpPr>
          <p:nvPr>
            <p:ph type="pic" sz="quarter" idx="11"/>
          </p:nvPr>
        </p:nvSpPr>
        <p:spPr>
          <a:xfrm>
            <a:off x="347472" y="4160520"/>
            <a:ext cx="5486400" cy="2286000"/>
          </a:xfrm>
          <a:solidFill>
            <a:srgbClr val="E9E9E8"/>
          </a:solidFill>
        </p:spPr>
        <p:txBody>
          <a:bodyPr/>
          <a:lstStyle>
            <a:lvl1pPr marL="0" indent="0">
              <a:buNone/>
              <a:defRPr/>
            </a:lvl1pPr>
          </a:lstStyle>
          <a:p>
            <a:r>
              <a:rPr lang="en-US" smtClean="0"/>
              <a:t>Click icon to add picture</a:t>
            </a:r>
            <a:endParaRPr lang="en-US"/>
          </a:p>
        </p:txBody>
      </p:sp>
      <p:sp>
        <p:nvSpPr>
          <p:cNvPr id="11" name="Picture Placeholder 10"/>
          <p:cNvSpPr>
            <a:spLocks noGrp="1"/>
          </p:cNvSpPr>
          <p:nvPr>
            <p:ph type="pic" sz="quarter" idx="12"/>
          </p:nvPr>
        </p:nvSpPr>
        <p:spPr>
          <a:xfrm>
            <a:off x="6151118" y="4160520"/>
            <a:ext cx="2651760" cy="2286000"/>
          </a:xfrm>
          <a:solidFill>
            <a:srgbClr val="E9E9E8"/>
          </a:solidFill>
        </p:spPr>
        <p:txBody>
          <a:bodyPr/>
          <a:lstStyle>
            <a:lvl1pPr marL="0" indent="0">
              <a:buNone/>
              <a:defRPr/>
            </a:lvl1pPr>
          </a:lstStyle>
          <a:p>
            <a:r>
              <a:rPr lang="en-US" smtClean="0"/>
              <a:t>Click icon to add picture</a:t>
            </a:r>
            <a:endParaRPr lang="en-US" dirty="0"/>
          </a:p>
        </p:txBody>
      </p:sp>
      <p:sp>
        <p:nvSpPr>
          <p:cNvPr id="5" name="Text Placeholder 4"/>
          <p:cNvSpPr>
            <a:spLocks noGrp="1"/>
          </p:cNvSpPr>
          <p:nvPr>
            <p:ph type="body" sz="quarter" idx="13" hasCustomPrompt="1"/>
          </p:nvPr>
        </p:nvSpPr>
        <p:spPr>
          <a:xfrm>
            <a:off x="344263" y="2979349"/>
            <a:ext cx="5492976" cy="298383"/>
          </a:xfrm>
        </p:spPr>
        <p:txBody>
          <a:bodyPr>
            <a:normAutofit/>
          </a:bodyPr>
          <a:lstStyle>
            <a:lvl1pPr marL="0" indent="0">
              <a:buNone/>
              <a:defRPr sz="2000"/>
            </a:lvl1pPr>
            <a:lvl2pPr marL="171450" indent="0">
              <a:buNone/>
              <a:defRPr/>
            </a:lvl2pPr>
            <a:lvl3pPr marL="342900" indent="0">
              <a:buNone/>
              <a:defRPr/>
            </a:lvl3pPr>
            <a:lvl4pPr marL="514350" indent="0">
              <a:buNone/>
              <a:defRPr/>
            </a:lvl4pPr>
            <a:lvl5pPr marL="685800" indent="0">
              <a:buNone/>
              <a:defRPr/>
            </a:lvl5pPr>
          </a:lstStyle>
          <a:p>
            <a:pPr lvl="0"/>
            <a:r>
              <a:rPr lang="en-US" dirty="0" smtClean="0"/>
              <a:t>Click to edit subhead</a:t>
            </a:r>
            <a:endParaRPr lang="en-US" dirty="0"/>
          </a:p>
        </p:txBody>
      </p:sp>
    </p:spTree>
    <p:extLst>
      <p:ext uri="{BB962C8B-B14F-4D97-AF65-F5344CB8AC3E}">
        <p14:creationId xmlns:p14="http://schemas.microsoft.com/office/powerpoint/2010/main" val="428489469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smtClean="0">
                <a:solidFill>
                  <a:srgbClr val="796E65"/>
                </a:solidFill>
              </a:rPr>
              <a:t>PRESENTATION TITLE GOES HERE</a:t>
            </a:r>
            <a:endParaRPr>
              <a:solidFill>
                <a:srgbClr val="796E65"/>
              </a:solidFill>
            </a:endParaRPr>
          </a:p>
        </p:txBody>
      </p:sp>
      <p:sp>
        <p:nvSpPr>
          <p:cNvPr id="3" name="Slide Number Placeholder 2"/>
          <p:cNvSpPr>
            <a:spLocks noGrp="1"/>
          </p:cNvSpPr>
          <p:nvPr>
            <p:ph type="sldNum" sz="quarter" idx="11"/>
          </p:nvPr>
        </p:nvSpPr>
        <p:spPr/>
        <p:txBody>
          <a:bodyPr/>
          <a:lstStyle/>
          <a:p>
            <a:fld id="{FF55D29A-3A2E-D146-9F2C-610F4815AF2E}" type="slidenum">
              <a:rPr lang="en-US" smtClean="0">
                <a:solidFill>
                  <a:srgbClr val="796E65"/>
                </a:solidFill>
              </a:rPr>
              <a:pPr/>
              <a:t>‹#›</a:t>
            </a:fld>
            <a:endParaRPr lang="en-US" dirty="0">
              <a:solidFill>
                <a:srgbClr val="796E65"/>
              </a:solidFill>
            </a:endParaRPr>
          </a:p>
        </p:txBody>
      </p:sp>
    </p:spTree>
    <p:extLst>
      <p:ext uri="{BB962C8B-B14F-4D97-AF65-F5344CB8AC3E}">
        <p14:creationId xmlns:p14="http://schemas.microsoft.com/office/powerpoint/2010/main" val="2301766900"/>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62277248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Yellow">
    <p:bg>
      <p:bgPr>
        <a:solidFill>
          <a:schemeClr val="accent3"/>
        </a:solidFill>
        <a:effectLst/>
      </p:bgPr>
    </p:bg>
    <p:spTree>
      <p:nvGrpSpPr>
        <p:cNvPr id="1" name=""/>
        <p:cNvGrpSpPr/>
        <p:nvPr/>
      </p:nvGrpSpPr>
      <p:grpSpPr>
        <a:xfrm>
          <a:off x="0" y="0"/>
          <a:ext cx="0" cy="0"/>
          <a:chOff x="0" y="0"/>
          <a:chExt cx="0" cy="0"/>
        </a:xfrm>
      </p:grpSpPr>
      <p:pic>
        <p:nvPicPr>
          <p:cNvPr id="5" name="Picture 4" descr="ebay_w.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2323" y="6334433"/>
            <a:ext cx="932688" cy="346845"/>
          </a:xfrm>
          <a:prstGeom prst="rect">
            <a:avLst/>
          </a:prstGeom>
        </p:spPr>
      </p:pic>
      <p:sp>
        <p:nvSpPr>
          <p:cNvPr id="2" name="Title 1"/>
          <p:cNvSpPr>
            <a:spLocks noGrp="1"/>
          </p:cNvSpPr>
          <p:nvPr>
            <p:ph type="title"/>
          </p:nvPr>
        </p:nvSpPr>
        <p:spPr>
          <a:xfrm>
            <a:off x="347472" y="1085850"/>
            <a:ext cx="6123178" cy="1428750"/>
          </a:xfrm>
        </p:spPr>
        <p:txBody>
          <a:bodyPr anchor="t">
            <a:normAutofit/>
          </a:bodyPr>
          <a:lstStyle>
            <a:lvl1pPr algn="l">
              <a:lnSpc>
                <a:spcPts val="4400"/>
              </a:lnSpc>
              <a:defRPr sz="4400" b="0" cap="all">
                <a:solidFill>
                  <a:srgbClr val="FFFFFF"/>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47472" y="2514601"/>
            <a:ext cx="6123178" cy="1263649"/>
          </a:xfrm>
        </p:spPr>
        <p:txBody>
          <a:bodyPr anchor="t" anchorCtr="0">
            <a:normAutofit/>
          </a:bodyPr>
          <a:lstStyle>
            <a:lvl1pPr marL="0" indent="0">
              <a:buNone/>
              <a:defRPr sz="14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428983436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5.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image" Target="../media/image8.jpeg"/><Relationship Id="rId4" Type="http://schemas.openxmlformats.org/officeDocument/2006/relationships/slideLayout" Target="../slideLayouts/slideLayout26.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theme" Target="../theme/theme5.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10" Type="http://schemas.openxmlformats.org/officeDocument/2006/relationships/image" Target="../media/image8.jpeg"/><Relationship Id="rId4" Type="http://schemas.openxmlformats.org/officeDocument/2006/relationships/slideLayout" Target="../slideLayouts/slideLayout51.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19.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theme" Target="../theme/theme7.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image" Target="../media/image8.jpeg"/><Relationship Id="rId5" Type="http://schemas.openxmlformats.org/officeDocument/2006/relationships/slideLayout" Target="../slideLayouts/slideLayout76.xml"/><Relationship Id="rId10" Type="http://schemas.openxmlformats.org/officeDocument/2006/relationships/theme" Target="../theme/theme8.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7472" y="457200"/>
            <a:ext cx="8453628" cy="927100"/>
          </a:xfrm>
          <a:prstGeom prst="rect">
            <a:avLst/>
          </a:prstGeom>
        </p:spPr>
        <p:txBody>
          <a:bodyPr vert="horz" lIns="0" tIns="0" rIns="0" bIns="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47472" y="1384300"/>
            <a:ext cx="8453628" cy="474186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4"/>
          </p:nvPr>
        </p:nvSpPr>
        <p:spPr>
          <a:xfrm>
            <a:off x="8436918" y="6381394"/>
            <a:ext cx="364181" cy="250190"/>
          </a:xfrm>
          <a:prstGeom prst="rect">
            <a:avLst/>
          </a:prstGeom>
        </p:spPr>
        <p:txBody>
          <a:bodyPr vert="horz" lIns="0" tIns="45720" rIns="0" bIns="0" rtlCol="0" anchor="b" anchorCtr="0"/>
          <a:lstStyle>
            <a:lvl1pPr algn="r">
              <a:defRPr sz="1100">
                <a:solidFill>
                  <a:schemeClr val="tx2"/>
                </a:solidFill>
                <a:latin typeface="+mj-lt"/>
                <a:cs typeface="Arial"/>
              </a:defRPr>
            </a:lvl1pPr>
          </a:lstStyle>
          <a:p>
            <a:pPr defTabSz="457200"/>
            <a:fld id="{FF55D29A-3A2E-D146-9F2C-610F4815AF2E}" type="slidenum">
              <a:rPr lang="en-US" smtClean="0">
                <a:solidFill>
                  <a:srgbClr val="796E65"/>
                </a:solidFill>
              </a:rPr>
              <a:pPr defTabSz="457200"/>
              <a:t>‹#›</a:t>
            </a:fld>
            <a:endParaRPr lang="en-US" dirty="0">
              <a:solidFill>
                <a:srgbClr val="796E65"/>
              </a:solidFill>
            </a:endParaRPr>
          </a:p>
        </p:txBody>
      </p:sp>
      <p:sp>
        <p:nvSpPr>
          <p:cNvPr id="10" name="Footer Placeholder 4"/>
          <p:cNvSpPr>
            <a:spLocks noGrp="1"/>
          </p:cNvSpPr>
          <p:nvPr>
            <p:ph type="ftr" sz="quarter" idx="3"/>
          </p:nvPr>
        </p:nvSpPr>
        <p:spPr>
          <a:xfrm>
            <a:off x="5005172" y="6376187"/>
            <a:ext cx="3346704" cy="255397"/>
          </a:xfrm>
          <a:prstGeom prst="rect">
            <a:avLst/>
          </a:prstGeom>
        </p:spPr>
        <p:txBody>
          <a:bodyPr vert="horz" lIns="0" tIns="45720" rIns="0" bIns="0" rtlCol="0" anchor="b" anchorCtr="0"/>
          <a:lstStyle>
            <a:lvl1pPr algn="r">
              <a:defRPr lang="en-US" sz="1100" dirty="0">
                <a:solidFill>
                  <a:schemeClr val="tx2"/>
                </a:solidFill>
                <a:latin typeface="+mj-lt"/>
                <a:cs typeface="Arial"/>
              </a:defRPr>
            </a:lvl1pPr>
          </a:lstStyle>
          <a:p>
            <a:pPr defTabSz="457200"/>
            <a:r>
              <a:rPr smtClean="0">
                <a:solidFill>
                  <a:srgbClr val="796E65"/>
                </a:solidFill>
              </a:rPr>
              <a:t>PRESENTATION TITLE GOES HERE</a:t>
            </a:r>
            <a:endParaRPr>
              <a:solidFill>
                <a:srgbClr val="796E65"/>
              </a:solidFill>
            </a:endParaRPr>
          </a:p>
        </p:txBody>
      </p:sp>
      <p:cxnSp>
        <p:nvCxnSpPr>
          <p:cNvPr id="11" name="Straight Connector 10"/>
          <p:cNvCxnSpPr/>
          <p:nvPr/>
        </p:nvCxnSpPr>
        <p:spPr>
          <a:xfrm>
            <a:off x="8436918" y="6496460"/>
            <a:ext cx="0" cy="135124"/>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42763662"/>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64" r:id="rId10"/>
    <p:sldLayoutId id="2147483990" r:id="rId11"/>
  </p:sldLayoutIdLst>
  <p:timing>
    <p:tnLst>
      <p:par>
        <p:cTn id="1" dur="indefinite" restart="never" nodeType="tmRoot"/>
      </p:par>
    </p:tnLst>
  </p:timing>
  <p:hf hdr="0" dt="0"/>
  <p:txStyles>
    <p:titleStyle>
      <a:lvl1pPr algn="l" defTabSz="457200" rtl="0" eaLnBrk="1" latinLnBrk="0" hangingPunct="1">
        <a:spcBef>
          <a:spcPct val="0"/>
        </a:spcBef>
        <a:buNone/>
        <a:defRPr sz="2600" kern="1200">
          <a:solidFill>
            <a:schemeClr val="tx2"/>
          </a:solidFill>
          <a:latin typeface="+mj-lt"/>
          <a:ea typeface="+mj-ea"/>
          <a:cs typeface="Arial"/>
        </a:defRPr>
      </a:lvl1pPr>
    </p:titleStyle>
    <p:bodyStyle>
      <a:lvl1pPr marL="114300" indent="-114300" algn="l" defTabSz="457200" rtl="0" eaLnBrk="1" latinLnBrk="0" hangingPunct="1">
        <a:spcBef>
          <a:spcPct val="20000"/>
        </a:spcBef>
        <a:buFont typeface="Arial"/>
        <a:buChar char="•"/>
        <a:defRPr sz="1400" kern="1200">
          <a:solidFill>
            <a:srgbClr val="796E65"/>
          </a:solidFill>
          <a:latin typeface="+mj-lt"/>
          <a:ea typeface="+mn-ea"/>
          <a:cs typeface="Arial"/>
        </a:defRPr>
      </a:lvl1pPr>
      <a:lvl2pPr marL="342900" indent="-171450" algn="l" defTabSz="457200" rtl="0" eaLnBrk="1" latinLnBrk="0" hangingPunct="1">
        <a:spcBef>
          <a:spcPct val="20000"/>
        </a:spcBef>
        <a:buFont typeface="Arial"/>
        <a:buChar char="–"/>
        <a:defRPr sz="1400" kern="1200">
          <a:solidFill>
            <a:srgbClr val="796E65"/>
          </a:solidFill>
          <a:latin typeface="+mj-lt"/>
          <a:ea typeface="+mn-ea"/>
          <a:cs typeface="Arial"/>
        </a:defRPr>
      </a:lvl2pPr>
      <a:lvl3pPr marL="457200" indent="-114300" algn="l" defTabSz="457200" rtl="0" eaLnBrk="1" latinLnBrk="0" hangingPunct="1">
        <a:spcBef>
          <a:spcPct val="20000"/>
        </a:spcBef>
        <a:buFont typeface="Arial"/>
        <a:buChar char="•"/>
        <a:defRPr sz="1400" kern="1200">
          <a:solidFill>
            <a:srgbClr val="796E65"/>
          </a:solidFill>
          <a:latin typeface="+mj-lt"/>
          <a:ea typeface="+mn-ea"/>
          <a:cs typeface="Arial"/>
        </a:defRPr>
      </a:lvl3pPr>
      <a:lvl4pPr marL="685800" indent="-171450" algn="l" defTabSz="457200" rtl="0" eaLnBrk="1" latinLnBrk="0" hangingPunct="1">
        <a:spcBef>
          <a:spcPct val="20000"/>
        </a:spcBef>
        <a:buFont typeface="Arial"/>
        <a:buChar char="–"/>
        <a:tabLst/>
        <a:defRPr sz="1400" kern="1200">
          <a:solidFill>
            <a:srgbClr val="796E65"/>
          </a:solidFill>
          <a:latin typeface="+mj-lt"/>
          <a:ea typeface="+mn-ea"/>
          <a:cs typeface="Arial"/>
        </a:defRPr>
      </a:lvl4pPr>
      <a:lvl5pPr marL="857250" indent="-171450" algn="l" defTabSz="457200" rtl="0" eaLnBrk="1" latinLnBrk="0" hangingPunct="1">
        <a:spcBef>
          <a:spcPct val="20000"/>
        </a:spcBef>
        <a:buFont typeface="Arial"/>
        <a:buChar char="»"/>
        <a:defRPr sz="1400" kern="1200">
          <a:solidFill>
            <a:srgbClr val="796E65"/>
          </a:solidFill>
          <a:latin typeface="+mj-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7472" y="457200"/>
            <a:ext cx="8453628" cy="927100"/>
          </a:xfrm>
          <a:prstGeom prst="rect">
            <a:avLst/>
          </a:prstGeom>
        </p:spPr>
        <p:txBody>
          <a:bodyPr vert="horz" lIns="0" tIns="0" rIns="0" bIns="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47472" y="1384300"/>
            <a:ext cx="8453628" cy="474186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4"/>
          </p:nvPr>
        </p:nvSpPr>
        <p:spPr>
          <a:xfrm>
            <a:off x="8436918" y="6381394"/>
            <a:ext cx="364181" cy="250190"/>
          </a:xfrm>
          <a:prstGeom prst="rect">
            <a:avLst/>
          </a:prstGeom>
        </p:spPr>
        <p:txBody>
          <a:bodyPr vert="horz" lIns="0" tIns="45720" rIns="0" bIns="0" rtlCol="0" anchor="b" anchorCtr="0"/>
          <a:lstStyle>
            <a:lvl1pPr algn="r">
              <a:defRPr sz="1100">
                <a:solidFill>
                  <a:schemeClr val="tx2"/>
                </a:solidFill>
                <a:latin typeface="+mj-lt"/>
                <a:cs typeface="Arial"/>
              </a:defRPr>
            </a:lvl1pPr>
          </a:lstStyle>
          <a:p>
            <a:pPr defTabSz="457200"/>
            <a:fld id="{FF55D29A-3A2E-D146-9F2C-610F4815AF2E}" type="slidenum">
              <a:rPr lang="en-US" smtClean="0">
                <a:solidFill>
                  <a:srgbClr val="796E65"/>
                </a:solidFill>
              </a:rPr>
              <a:pPr defTabSz="457200"/>
              <a:t>‹#›</a:t>
            </a:fld>
            <a:endParaRPr lang="en-US" dirty="0">
              <a:solidFill>
                <a:srgbClr val="796E65"/>
              </a:solidFill>
            </a:endParaRPr>
          </a:p>
        </p:txBody>
      </p:sp>
      <p:sp>
        <p:nvSpPr>
          <p:cNvPr id="10" name="Footer Placeholder 4"/>
          <p:cNvSpPr>
            <a:spLocks noGrp="1"/>
          </p:cNvSpPr>
          <p:nvPr>
            <p:ph type="ftr" sz="quarter" idx="3"/>
          </p:nvPr>
        </p:nvSpPr>
        <p:spPr>
          <a:xfrm>
            <a:off x="5005172" y="6376187"/>
            <a:ext cx="3346704" cy="255397"/>
          </a:xfrm>
          <a:prstGeom prst="rect">
            <a:avLst/>
          </a:prstGeom>
        </p:spPr>
        <p:txBody>
          <a:bodyPr vert="horz" lIns="0" tIns="45720" rIns="0" bIns="0" rtlCol="0" anchor="b" anchorCtr="0"/>
          <a:lstStyle>
            <a:lvl1pPr algn="r">
              <a:defRPr lang="en-US" sz="1100" dirty="0">
                <a:solidFill>
                  <a:schemeClr val="tx2"/>
                </a:solidFill>
                <a:latin typeface="+mj-lt"/>
                <a:cs typeface="Arial"/>
              </a:defRPr>
            </a:lvl1pPr>
          </a:lstStyle>
          <a:p>
            <a:pPr defTabSz="457200"/>
            <a:r>
              <a:rPr smtClean="0">
                <a:solidFill>
                  <a:srgbClr val="796E65"/>
                </a:solidFill>
              </a:rPr>
              <a:t>PRESENTATION TITLE GOES HERE</a:t>
            </a:r>
            <a:endParaRPr>
              <a:solidFill>
                <a:srgbClr val="796E65"/>
              </a:solidFill>
            </a:endParaRPr>
          </a:p>
        </p:txBody>
      </p:sp>
      <p:cxnSp>
        <p:nvCxnSpPr>
          <p:cNvPr id="11" name="Straight Connector 10"/>
          <p:cNvCxnSpPr/>
          <p:nvPr/>
        </p:nvCxnSpPr>
        <p:spPr>
          <a:xfrm>
            <a:off x="8436918" y="6496460"/>
            <a:ext cx="0" cy="135124"/>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4" name="Picture 13" descr="ebay_logo_onl.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342323" y="6336900"/>
            <a:ext cx="926053" cy="344378"/>
          </a:xfrm>
          <a:prstGeom prst="rect">
            <a:avLst/>
          </a:prstGeom>
        </p:spPr>
      </p:pic>
    </p:spTree>
    <p:extLst>
      <p:ext uri="{BB962C8B-B14F-4D97-AF65-F5344CB8AC3E}">
        <p14:creationId xmlns:p14="http://schemas.microsoft.com/office/powerpoint/2010/main" val="108621133"/>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Lst>
  <p:timing>
    <p:tnLst>
      <p:par>
        <p:cTn id="1" dur="indefinite" restart="never" nodeType="tmRoot"/>
      </p:par>
    </p:tnLst>
  </p:timing>
  <p:hf hdr="0" dt="0"/>
  <p:txStyles>
    <p:titleStyle>
      <a:lvl1pPr algn="l" defTabSz="457200" rtl="0" eaLnBrk="1" latinLnBrk="0" hangingPunct="1">
        <a:spcBef>
          <a:spcPct val="0"/>
        </a:spcBef>
        <a:buNone/>
        <a:defRPr sz="2600" kern="1200">
          <a:solidFill>
            <a:schemeClr val="tx2"/>
          </a:solidFill>
          <a:latin typeface="+mj-lt"/>
          <a:ea typeface="+mj-ea"/>
          <a:cs typeface="Arial"/>
        </a:defRPr>
      </a:lvl1pPr>
    </p:titleStyle>
    <p:bodyStyle>
      <a:lvl1pPr marL="114300" indent="-114300" algn="l" defTabSz="457200" rtl="0" eaLnBrk="1" latinLnBrk="0" hangingPunct="1">
        <a:spcBef>
          <a:spcPct val="20000"/>
        </a:spcBef>
        <a:buFont typeface="Arial"/>
        <a:buChar char="•"/>
        <a:defRPr sz="1400" kern="1200">
          <a:solidFill>
            <a:srgbClr val="796E65"/>
          </a:solidFill>
          <a:latin typeface="+mj-lt"/>
          <a:ea typeface="+mn-ea"/>
          <a:cs typeface="Arial"/>
        </a:defRPr>
      </a:lvl1pPr>
      <a:lvl2pPr marL="342900" indent="-171450" algn="l" defTabSz="457200" rtl="0" eaLnBrk="1" latinLnBrk="0" hangingPunct="1">
        <a:spcBef>
          <a:spcPct val="20000"/>
        </a:spcBef>
        <a:buFont typeface="Arial"/>
        <a:buChar char="–"/>
        <a:defRPr sz="1400" kern="1200">
          <a:solidFill>
            <a:srgbClr val="796E65"/>
          </a:solidFill>
          <a:latin typeface="+mj-lt"/>
          <a:ea typeface="+mn-ea"/>
          <a:cs typeface="Arial"/>
        </a:defRPr>
      </a:lvl2pPr>
      <a:lvl3pPr marL="457200" indent="-114300" algn="l" defTabSz="457200" rtl="0" eaLnBrk="1" latinLnBrk="0" hangingPunct="1">
        <a:spcBef>
          <a:spcPct val="20000"/>
        </a:spcBef>
        <a:buFont typeface="Arial"/>
        <a:buChar char="•"/>
        <a:defRPr sz="1400" kern="1200">
          <a:solidFill>
            <a:srgbClr val="796E65"/>
          </a:solidFill>
          <a:latin typeface="+mj-lt"/>
          <a:ea typeface="+mn-ea"/>
          <a:cs typeface="Arial"/>
        </a:defRPr>
      </a:lvl3pPr>
      <a:lvl4pPr marL="685800" indent="-171450" algn="l" defTabSz="457200" rtl="0" eaLnBrk="1" latinLnBrk="0" hangingPunct="1">
        <a:spcBef>
          <a:spcPct val="20000"/>
        </a:spcBef>
        <a:buFont typeface="Arial"/>
        <a:buChar char="–"/>
        <a:tabLst/>
        <a:defRPr sz="1400" kern="1200">
          <a:solidFill>
            <a:srgbClr val="796E65"/>
          </a:solidFill>
          <a:latin typeface="+mj-lt"/>
          <a:ea typeface="+mn-ea"/>
          <a:cs typeface="Arial"/>
        </a:defRPr>
      </a:lvl4pPr>
      <a:lvl5pPr marL="857250" indent="-171450" algn="l" defTabSz="457200" rtl="0" eaLnBrk="1" latinLnBrk="0" hangingPunct="1">
        <a:spcBef>
          <a:spcPct val="20000"/>
        </a:spcBef>
        <a:buFont typeface="Arial"/>
        <a:buChar char="»"/>
        <a:defRPr sz="1400" kern="1200">
          <a:solidFill>
            <a:srgbClr val="796E65"/>
          </a:solidFill>
          <a:latin typeface="+mj-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6347048" cy="1143000"/>
          </a:xfrm>
          <a:prstGeom prst="rect">
            <a:avLst/>
          </a:prstGeom>
        </p:spPr>
        <p:txBody>
          <a:bodyPr vert="horz" lIns="91435" tIns="45718" rIns="91435" bIns="45718" rtlCol="0" anchor="ctr">
            <a:noAutofit/>
          </a:bodyPr>
          <a:lstStyle/>
          <a:p>
            <a:r>
              <a:rPr lang="de-DE" dirty="0" smtClean="0"/>
              <a:t>Titelmasterformat bearbeiten</a:t>
            </a:r>
            <a:endParaRPr lang="en-GB" dirty="0"/>
          </a:p>
        </p:txBody>
      </p:sp>
      <p:sp>
        <p:nvSpPr>
          <p:cNvPr id="3" name="Textplatzhalter 2"/>
          <p:cNvSpPr>
            <a:spLocks noGrp="1"/>
          </p:cNvSpPr>
          <p:nvPr>
            <p:ph type="body" idx="1"/>
          </p:nvPr>
        </p:nvSpPr>
        <p:spPr>
          <a:xfrm>
            <a:off x="457200" y="1600201"/>
            <a:ext cx="8229600" cy="4525963"/>
          </a:xfrm>
          <a:prstGeom prst="rect">
            <a:avLst/>
          </a:prstGeom>
        </p:spPr>
        <p:txBody>
          <a:bodyPr vert="horz" lIns="91435" tIns="45718" rIns="91435" bIns="45718" rtlCol="0">
            <a:norm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GB" dirty="0"/>
          </a:p>
        </p:txBody>
      </p:sp>
    </p:spTree>
    <p:extLst>
      <p:ext uri="{BB962C8B-B14F-4D97-AF65-F5344CB8AC3E}">
        <p14:creationId xmlns:p14="http://schemas.microsoft.com/office/powerpoint/2010/main" val="3130548113"/>
      </p:ext>
    </p:extLst>
  </p:cSld>
  <p:clrMap bg1="lt1" tx1="dk1" bg2="lt2" tx2="dk2" accent1="accent1" accent2="accent2" accent3="accent3" accent4="accent4" accent5="accent5" accent6="accent6" hlink="hlink" folHlink="folHlink"/>
  <p:sldLayoutIdLst>
    <p:sldLayoutId id="2147483910" r:id="rId1"/>
    <p:sldLayoutId id="2147483911" r:id="rId2"/>
  </p:sldLayoutIdLst>
  <p:txStyles>
    <p:titleStyle>
      <a:lvl1pPr algn="l" defTabSz="914353" rtl="0" eaLnBrk="1" latinLnBrk="0" hangingPunct="1">
        <a:spcBef>
          <a:spcPct val="0"/>
        </a:spcBef>
        <a:buNone/>
        <a:defRPr sz="3600" kern="1200" cap="all" baseline="0">
          <a:solidFill>
            <a:srgbClr val="796E65"/>
          </a:solidFill>
          <a:latin typeface="Arial" pitchFamily="34" charset="0"/>
          <a:ea typeface="+mj-ea"/>
          <a:cs typeface="Arial" pitchFamily="34" charset="0"/>
        </a:defRPr>
      </a:lvl1pPr>
    </p:titleStyle>
    <p:bodyStyle>
      <a:lvl1pPr marL="0" indent="0" algn="l" defTabSz="914353" rtl="0" eaLnBrk="1" latinLnBrk="0" hangingPunct="1">
        <a:spcBef>
          <a:spcPct val="20000"/>
        </a:spcBef>
        <a:buFont typeface="Arial" pitchFamily="34" charset="0"/>
        <a:buNone/>
        <a:defRPr sz="2400" kern="1200" cap="all" baseline="0">
          <a:solidFill>
            <a:srgbClr val="796E65"/>
          </a:solidFill>
          <a:latin typeface="Arial" pitchFamily="34" charset="0"/>
          <a:ea typeface="+mn-ea"/>
          <a:cs typeface="Arial" pitchFamily="34" charset="0"/>
        </a:defRPr>
      </a:lvl1pPr>
      <a:lvl2pPr marL="457176" indent="0" algn="l" defTabSz="914353" rtl="0" eaLnBrk="1" latinLnBrk="0" hangingPunct="1">
        <a:spcBef>
          <a:spcPct val="20000"/>
        </a:spcBef>
        <a:buFont typeface="Arial" pitchFamily="34" charset="0"/>
        <a:buNone/>
        <a:defRPr sz="2000" kern="1200" cap="all" baseline="0">
          <a:solidFill>
            <a:srgbClr val="796E65"/>
          </a:solidFill>
          <a:latin typeface="Arial" pitchFamily="34" charset="0"/>
          <a:ea typeface="+mn-ea"/>
          <a:cs typeface="Arial" pitchFamily="34" charset="0"/>
        </a:defRPr>
      </a:lvl2pPr>
      <a:lvl3pPr marL="914354" indent="0" algn="l" defTabSz="914353" rtl="0" eaLnBrk="1" latinLnBrk="0" hangingPunct="1">
        <a:spcBef>
          <a:spcPct val="20000"/>
        </a:spcBef>
        <a:buFont typeface="Arial" pitchFamily="34" charset="0"/>
        <a:buNone/>
        <a:defRPr sz="1800" kern="1200" cap="all" baseline="0">
          <a:solidFill>
            <a:srgbClr val="796E65"/>
          </a:solidFill>
          <a:latin typeface="Arial" pitchFamily="34" charset="0"/>
          <a:ea typeface="+mn-ea"/>
          <a:cs typeface="Arial" pitchFamily="34" charset="0"/>
        </a:defRPr>
      </a:lvl3pPr>
      <a:lvl4pPr marL="1371530" indent="0" algn="l" defTabSz="914353" rtl="0" eaLnBrk="1" latinLnBrk="0" hangingPunct="1">
        <a:spcBef>
          <a:spcPct val="20000"/>
        </a:spcBef>
        <a:buFont typeface="Arial" pitchFamily="34" charset="0"/>
        <a:buNone/>
        <a:defRPr sz="1600" kern="1200" cap="all" baseline="0">
          <a:solidFill>
            <a:srgbClr val="796E65"/>
          </a:solidFill>
          <a:latin typeface="Arial" pitchFamily="34" charset="0"/>
          <a:ea typeface="+mn-ea"/>
          <a:cs typeface="Arial" pitchFamily="34" charset="0"/>
        </a:defRPr>
      </a:lvl4pPr>
      <a:lvl5pPr marL="1828707" indent="0" algn="l" defTabSz="914353" rtl="0" eaLnBrk="1" latinLnBrk="0" hangingPunct="1">
        <a:spcBef>
          <a:spcPct val="20000"/>
        </a:spcBef>
        <a:buFont typeface="Arial" pitchFamily="34" charset="0"/>
        <a:buNone/>
        <a:defRPr sz="1600" kern="1200" cap="all" baseline="0">
          <a:solidFill>
            <a:srgbClr val="796E65"/>
          </a:solidFill>
          <a:latin typeface="Arial" pitchFamily="34" charset="0"/>
          <a:ea typeface="+mn-ea"/>
          <a:cs typeface="Arial" pitchFamily="34" charset="0"/>
        </a:defRPr>
      </a:lvl5pPr>
      <a:lvl6pPr marL="251447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48"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5"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1695450" y="6172200"/>
            <a:ext cx="7448550" cy="685800"/>
          </a:xfrm>
          <a:prstGeom prst="rect">
            <a:avLst/>
          </a:prstGeom>
          <a:solidFill>
            <a:srgbClr val="D51D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Placeholder 1"/>
          <p:cNvSpPr>
            <a:spLocks noGrp="1"/>
          </p:cNvSpPr>
          <p:nvPr>
            <p:ph type="title"/>
          </p:nvPr>
        </p:nvSpPr>
        <p:spPr>
          <a:xfrm>
            <a:off x="347472" y="457203"/>
            <a:ext cx="8453628" cy="927100"/>
          </a:xfrm>
          <a:prstGeom prst="rect">
            <a:avLst/>
          </a:prstGeom>
        </p:spPr>
        <p:txBody>
          <a:bodyPr vert="horz" lIns="0" tIns="0" rIns="0" bIns="0" rtlCol="0" anchor="t"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47472" y="1384308"/>
            <a:ext cx="8453628" cy="4741863"/>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4"/>
          </p:nvPr>
        </p:nvSpPr>
        <p:spPr>
          <a:xfrm>
            <a:off x="8436948" y="6381413"/>
            <a:ext cx="364181" cy="250191"/>
          </a:xfrm>
          <a:prstGeom prst="rect">
            <a:avLst/>
          </a:prstGeom>
        </p:spPr>
        <p:txBody>
          <a:bodyPr vert="horz" lIns="0" tIns="45720" rIns="0" bIns="0" rtlCol="0" anchor="b" anchorCtr="0"/>
          <a:lstStyle>
            <a:lvl1pPr algn="r">
              <a:defRPr sz="1100">
                <a:solidFill>
                  <a:schemeClr val="bg1"/>
                </a:solidFill>
                <a:latin typeface="Arial"/>
                <a:cs typeface="Arial"/>
              </a:defRPr>
            </a:lvl1pPr>
          </a:lstStyle>
          <a:p>
            <a:pPr defTabSz="457200"/>
            <a:fld id="{FF55D29A-3A2E-D146-9F2C-610F4815AF2E}" type="slidenum">
              <a:rPr lang="en-US" smtClean="0">
                <a:solidFill>
                  <a:prstClr val="white"/>
                </a:solidFill>
              </a:rPr>
              <a:pPr defTabSz="457200"/>
              <a:t>‹#›</a:t>
            </a:fld>
            <a:endParaRPr lang="en-US" dirty="0">
              <a:solidFill>
                <a:prstClr val="white"/>
              </a:solidFill>
            </a:endParaRPr>
          </a:p>
        </p:txBody>
      </p:sp>
      <p:sp>
        <p:nvSpPr>
          <p:cNvPr id="10" name="Footer Placeholder 4"/>
          <p:cNvSpPr>
            <a:spLocks noGrp="1"/>
          </p:cNvSpPr>
          <p:nvPr>
            <p:ph type="ftr" sz="quarter" idx="3"/>
          </p:nvPr>
        </p:nvSpPr>
        <p:spPr>
          <a:xfrm>
            <a:off x="5005172" y="6376188"/>
            <a:ext cx="3346704" cy="255397"/>
          </a:xfrm>
          <a:prstGeom prst="rect">
            <a:avLst/>
          </a:prstGeom>
        </p:spPr>
        <p:txBody>
          <a:bodyPr vert="horz" lIns="0" tIns="45720" rIns="0" bIns="0" rtlCol="0" anchor="b" anchorCtr="0"/>
          <a:lstStyle>
            <a:lvl1pPr algn="r">
              <a:defRPr lang="en-US" sz="1100" dirty="0">
                <a:solidFill>
                  <a:schemeClr val="bg1"/>
                </a:solidFill>
                <a:latin typeface="Arial"/>
                <a:cs typeface="Arial"/>
              </a:defRPr>
            </a:lvl1pPr>
          </a:lstStyle>
          <a:p>
            <a:pPr defTabSz="457200"/>
            <a:endParaRPr>
              <a:solidFill>
                <a:prstClr val="white"/>
              </a:solidFill>
            </a:endParaRPr>
          </a:p>
        </p:txBody>
      </p:sp>
      <p:cxnSp>
        <p:nvCxnSpPr>
          <p:cNvPr id="11" name="Straight Connector 10"/>
          <p:cNvCxnSpPr/>
          <p:nvPr/>
        </p:nvCxnSpPr>
        <p:spPr>
          <a:xfrm>
            <a:off x="8436918" y="6496463"/>
            <a:ext cx="0" cy="135124"/>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eBay_GEO.jpg"/>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317490" y="6287230"/>
            <a:ext cx="1302181" cy="420343"/>
          </a:xfrm>
          <a:prstGeom prst="rect">
            <a:avLst/>
          </a:prstGeom>
        </p:spPr>
      </p:pic>
    </p:spTree>
    <p:extLst>
      <p:ext uri="{BB962C8B-B14F-4D97-AF65-F5344CB8AC3E}">
        <p14:creationId xmlns:p14="http://schemas.microsoft.com/office/powerpoint/2010/main" val="3201387239"/>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Lst>
  <p:timing>
    <p:tnLst>
      <p:par>
        <p:cTn id="1" dur="indefinite" restart="never" nodeType="tmRoot"/>
      </p:par>
    </p:tnLst>
  </p:timing>
  <p:hf hdr="0" ftr="0" dt="0"/>
  <p:txStyles>
    <p:titleStyle>
      <a:lvl1pPr algn="l" defTabSz="457200" rtl="0" eaLnBrk="1" latinLnBrk="0" hangingPunct="1">
        <a:spcBef>
          <a:spcPct val="0"/>
        </a:spcBef>
        <a:buNone/>
        <a:defRPr sz="2600" kern="1200">
          <a:solidFill>
            <a:schemeClr val="tx2"/>
          </a:solidFill>
          <a:latin typeface="Arial"/>
          <a:ea typeface="+mj-ea"/>
          <a:cs typeface="Arial"/>
        </a:defRPr>
      </a:lvl1pPr>
    </p:titleStyle>
    <p:bodyStyle>
      <a:lvl1pPr marL="114300" indent="-114300" algn="l" defTabSz="457200" rtl="0" eaLnBrk="1" latinLnBrk="0" hangingPunct="1">
        <a:spcBef>
          <a:spcPct val="20000"/>
        </a:spcBef>
        <a:buFont typeface="Arial"/>
        <a:buChar char="•"/>
        <a:defRPr sz="1400" kern="1200">
          <a:solidFill>
            <a:srgbClr val="796E65"/>
          </a:solidFill>
          <a:latin typeface="Arial"/>
          <a:ea typeface="+mn-ea"/>
          <a:cs typeface="Arial"/>
        </a:defRPr>
      </a:lvl1pPr>
      <a:lvl2pPr marL="342900" indent="-171450" algn="l" defTabSz="457200" rtl="0" eaLnBrk="1" latinLnBrk="0" hangingPunct="1">
        <a:spcBef>
          <a:spcPct val="20000"/>
        </a:spcBef>
        <a:buFont typeface="Arial"/>
        <a:buChar char="–"/>
        <a:defRPr sz="1400" kern="1200">
          <a:solidFill>
            <a:srgbClr val="796E65"/>
          </a:solidFill>
          <a:latin typeface="Arial"/>
          <a:ea typeface="+mn-ea"/>
          <a:cs typeface="Arial"/>
        </a:defRPr>
      </a:lvl2pPr>
      <a:lvl3pPr marL="457200" indent="-114300" algn="l" defTabSz="457200" rtl="0" eaLnBrk="1" latinLnBrk="0" hangingPunct="1">
        <a:spcBef>
          <a:spcPct val="20000"/>
        </a:spcBef>
        <a:buFont typeface="Arial"/>
        <a:buChar char="•"/>
        <a:defRPr sz="1400" kern="1200">
          <a:solidFill>
            <a:srgbClr val="796E65"/>
          </a:solidFill>
          <a:latin typeface="Arial"/>
          <a:ea typeface="+mn-ea"/>
          <a:cs typeface="Arial"/>
        </a:defRPr>
      </a:lvl3pPr>
      <a:lvl4pPr marL="685800" indent="-171450" algn="l" defTabSz="457200" rtl="0" eaLnBrk="1" latinLnBrk="0" hangingPunct="1">
        <a:spcBef>
          <a:spcPct val="20000"/>
        </a:spcBef>
        <a:buFont typeface="Arial"/>
        <a:buChar char="–"/>
        <a:tabLst/>
        <a:defRPr sz="1400" kern="1200">
          <a:solidFill>
            <a:srgbClr val="796E65"/>
          </a:solidFill>
          <a:latin typeface="Arial"/>
          <a:ea typeface="+mn-ea"/>
          <a:cs typeface="Arial"/>
        </a:defRPr>
      </a:lvl4pPr>
      <a:lvl5pPr marL="857250" indent="-171450" algn="l" defTabSz="457200" rtl="0" eaLnBrk="1" latinLnBrk="0" hangingPunct="1">
        <a:spcBef>
          <a:spcPct val="20000"/>
        </a:spcBef>
        <a:buFont typeface="Arial"/>
        <a:buChar char="»"/>
        <a:defRPr sz="1400" kern="1200">
          <a:solidFill>
            <a:srgbClr val="796E65"/>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7472" y="457203"/>
            <a:ext cx="8453628" cy="927100"/>
          </a:xfrm>
          <a:prstGeom prst="rect">
            <a:avLst/>
          </a:prstGeom>
        </p:spPr>
        <p:txBody>
          <a:bodyPr vert="horz" lIns="0" tIns="0" rIns="0" bIns="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47472" y="1384307"/>
            <a:ext cx="8453628" cy="474186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4"/>
          </p:nvPr>
        </p:nvSpPr>
        <p:spPr>
          <a:xfrm>
            <a:off x="8436928" y="6381399"/>
            <a:ext cx="364181" cy="250191"/>
          </a:xfrm>
          <a:prstGeom prst="rect">
            <a:avLst/>
          </a:prstGeom>
        </p:spPr>
        <p:txBody>
          <a:bodyPr vert="horz" lIns="0" tIns="45720" rIns="0" bIns="0" rtlCol="0" anchor="b" anchorCtr="0"/>
          <a:lstStyle>
            <a:lvl1pPr algn="r">
              <a:defRPr sz="1100">
                <a:solidFill>
                  <a:schemeClr val="tx2"/>
                </a:solidFill>
                <a:latin typeface="+mj-lt"/>
                <a:cs typeface="Arial"/>
              </a:defRPr>
            </a:lvl1pPr>
          </a:lstStyle>
          <a:p>
            <a:pPr defTabSz="457200"/>
            <a:fld id="{FF55D29A-3A2E-D146-9F2C-610F4815AF2E}" type="slidenum">
              <a:rPr lang="en-US" smtClean="0">
                <a:solidFill>
                  <a:srgbClr val="796E65"/>
                </a:solidFill>
              </a:rPr>
              <a:pPr defTabSz="457200"/>
              <a:t>‹#›</a:t>
            </a:fld>
            <a:endParaRPr lang="en-US" dirty="0">
              <a:solidFill>
                <a:srgbClr val="796E65"/>
              </a:solidFill>
            </a:endParaRPr>
          </a:p>
        </p:txBody>
      </p:sp>
      <p:sp>
        <p:nvSpPr>
          <p:cNvPr id="10" name="Footer Placeholder 4"/>
          <p:cNvSpPr>
            <a:spLocks noGrp="1"/>
          </p:cNvSpPr>
          <p:nvPr>
            <p:ph type="ftr" sz="quarter" idx="3"/>
          </p:nvPr>
        </p:nvSpPr>
        <p:spPr>
          <a:xfrm>
            <a:off x="5005172" y="6376188"/>
            <a:ext cx="3346704" cy="255397"/>
          </a:xfrm>
          <a:prstGeom prst="rect">
            <a:avLst/>
          </a:prstGeom>
        </p:spPr>
        <p:txBody>
          <a:bodyPr vert="horz" lIns="0" tIns="45720" rIns="0" bIns="0" rtlCol="0" anchor="b" anchorCtr="0"/>
          <a:lstStyle>
            <a:lvl1pPr algn="r">
              <a:defRPr lang="en-US" sz="1100" dirty="0">
                <a:solidFill>
                  <a:schemeClr val="tx2"/>
                </a:solidFill>
                <a:latin typeface="+mj-lt"/>
                <a:cs typeface="Arial"/>
              </a:defRPr>
            </a:lvl1pPr>
          </a:lstStyle>
          <a:p>
            <a:pPr defTabSz="457200"/>
            <a:r>
              <a:rPr smtClean="0">
                <a:solidFill>
                  <a:srgbClr val="796E65"/>
                </a:solidFill>
              </a:rPr>
              <a:t>PRESENTATION TITLE GOES HERE</a:t>
            </a:r>
            <a:endParaRPr>
              <a:solidFill>
                <a:srgbClr val="796E65"/>
              </a:solidFill>
            </a:endParaRPr>
          </a:p>
        </p:txBody>
      </p:sp>
      <p:cxnSp>
        <p:nvCxnSpPr>
          <p:cNvPr id="11" name="Straight Connector 10"/>
          <p:cNvCxnSpPr/>
          <p:nvPr/>
        </p:nvCxnSpPr>
        <p:spPr>
          <a:xfrm>
            <a:off x="8436918" y="6496463"/>
            <a:ext cx="0" cy="135124"/>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9955903"/>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37" r:id="rId14"/>
    <p:sldLayoutId id="2147483939" r:id="rId15"/>
    <p:sldLayoutId id="2147483940" r:id="rId16"/>
    <p:sldLayoutId id="2147484001" r:id="rId17"/>
  </p:sldLayoutIdLst>
  <p:timing>
    <p:tnLst>
      <p:par>
        <p:cTn id="1" dur="indefinite" restart="never" nodeType="tmRoot"/>
      </p:par>
    </p:tnLst>
  </p:timing>
  <p:hf hdr="0" dt="0"/>
  <p:txStyles>
    <p:titleStyle>
      <a:lvl1pPr algn="l" defTabSz="457200" rtl="0" eaLnBrk="1" latinLnBrk="0" hangingPunct="1">
        <a:spcBef>
          <a:spcPct val="0"/>
        </a:spcBef>
        <a:buNone/>
        <a:defRPr sz="2600" kern="1200">
          <a:solidFill>
            <a:schemeClr val="tx2"/>
          </a:solidFill>
          <a:latin typeface="+mj-lt"/>
          <a:ea typeface="+mj-ea"/>
          <a:cs typeface="Arial"/>
        </a:defRPr>
      </a:lvl1pPr>
    </p:titleStyle>
    <p:bodyStyle>
      <a:lvl1pPr marL="114300" indent="-114300" algn="l" defTabSz="457200" rtl="0" eaLnBrk="1" latinLnBrk="0" hangingPunct="1">
        <a:spcBef>
          <a:spcPct val="20000"/>
        </a:spcBef>
        <a:buFont typeface="Arial"/>
        <a:buChar char="•"/>
        <a:defRPr sz="1400" kern="1200">
          <a:solidFill>
            <a:srgbClr val="796E65"/>
          </a:solidFill>
          <a:latin typeface="+mj-lt"/>
          <a:ea typeface="+mn-ea"/>
          <a:cs typeface="Arial"/>
        </a:defRPr>
      </a:lvl1pPr>
      <a:lvl2pPr marL="342900" indent="-171450" algn="l" defTabSz="457200" rtl="0" eaLnBrk="1" latinLnBrk="0" hangingPunct="1">
        <a:spcBef>
          <a:spcPct val="20000"/>
        </a:spcBef>
        <a:buFont typeface="Arial"/>
        <a:buChar char="–"/>
        <a:defRPr sz="1400" kern="1200">
          <a:solidFill>
            <a:srgbClr val="796E65"/>
          </a:solidFill>
          <a:latin typeface="+mj-lt"/>
          <a:ea typeface="+mn-ea"/>
          <a:cs typeface="Arial"/>
        </a:defRPr>
      </a:lvl2pPr>
      <a:lvl3pPr marL="457200" indent="-114300" algn="l" defTabSz="457200" rtl="0" eaLnBrk="1" latinLnBrk="0" hangingPunct="1">
        <a:spcBef>
          <a:spcPct val="20000"/>
        </a:spcBef>
        <a:buFont typeface="Arial"/>
        <a:buChar char="•"/>
        <a:defRPr sz="1400" kern="1200">
          <a:solidFill>
            <a:srgbClr val="796E65"/>
          </a:solidFill>
          <a:latin typeface="+mj-lt"/>
          <a:ea typeface="+mn-ea"/>
          <a:cs typeface="Arial"/>
        </a:defRPr>
      </a:lvl3pPr>
      <a:lvl4pPr marL="685800" indent="-171450" algn="l" defTabSz="457200" rtl="0" eaLnBrk="1" latinLnBrk="0" hangingPunct="1">
        <a:spcBef>
          <a:spcPct val="20000"/>
        </a:spcBef>
        <a:buFont typeface="Arial"/>
        <a:buChar char="–"/>
        <a:tabLst/>
        <a:defRPr sz="1400" kern="1200">
          <a:solidFill>
            <a:srgbClr val="796E65"/>
          </a:solidFill>
          <a:latin typeface="+mj-lt"/>
          <a:ea typeface="+mn-ea"/>
          <a:cs typeface="Arial"/>
        </a:defRPr>
      </a:lvl4pPr>
      <a:lvl5pPr marL="857250" indent="-171450" algn="l" defTabSz="457200" rtl="0" eaLnBrk="1" latinLnBrk="0" hangingPunct="1">
        <a:spcBef>
          <a:spcPct val="20000"/>
        </a:spcBef>
        <a:buFont typeface="Arial"/>
        <a:buChar char="»"/>
        <a:defRPr sz="1400" kern="1200">
          <a:solidFill>
            <a:srgbClr val="796E65"/>
          </a:solidFill>
          <a:latin typeface="+mj-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1695450" y="6172200"/>
            <a:ext cx="7448550" cy="685800"/>
          </a:xfrm>
          <a:prstGeom prst="rect">
            <a:avLst/>
          </a:prstGeom>
          <a:solidFill>
            <a:srgbClr val="D51D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Placeholder 1"/>
          <p:cNvSpPr>
            <a:spLocks noGrp="1"/>
          </p:cNvSpPr>
          <p:nvPr>
            <p:ph type="title"/>
          </p:nvPr>
        </p:nvSpPr>
        <p:spPr>
          <a:xfrm>
            <a:off x="347472" y="457203"/>
            <a:ext cx="8453628" cy="927100"/>
          </a:xfrm>
          <a:prstGeom prst="rect">
            <a:avLst/>
          </a:prstGeom>
        </p:spPr>
        <p:txBody>
          <a:bodyPr vert="horz" lIns="0" tIns="0" rIns="0" bIns="0" rtlCol="0" anchor="t"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47472" y="1384308"/>
            <a:ext cx="8453628" cy="4741863"/>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4"/>
          </p:nvPr>
        </p:nvSpPr>
        <p:spPr>
          <a:xfrm>
            <a:off x="8436958" y="6381419"/>
            <a:ext cx="364181" cy="250191"/>
          </a:xfrm>
          <a:prstGeom prst="rect">
            <a:avLst/>
          </a:prstGeom>
        </p:spPr>
        <p:txBody>
          <a:bodyPr vert="horz" lIns="0" tIns="45720" rIns="0" bIns="0" rtlCol="0" anchor="b" anchorCtr="0"/>
          <a:lstStyle>
            <a:lvl1pPr algn="r">
              <a:defRPr sz="1100">
                <a:solidFill>
                  <a:schemeClr val="bg1"/>
                </a:solidFill>
                <a:latin typeface="Arial"/>
                <a:cs typeface="Arial"/>
              </a:defRPr>
            </a:lvl1pPr>
          </a:lstStyle>
          <a:p>
            <a:pPr defTabSz="457200"/>
            <a:fld id="{FF55D29A-3A2E-D146-9F2C-610F4815AF2E}" type="slidenum">
              <a:rPr lang="en-US" smtClean="0">
                <a:solidFill>
                  <a:prstClr val="white"/>
                </a:solidFill>
              </a:rPr>
              <a:pPr defTabSz="457200"/>
              <a:t>‹#›</a:t>
            </a:fld>
            <a:endParaRPr lang="en-US" dirty="0">
              <a:solidFill>
                <a:prstClr val="white"/>
              </a:solidFill>
            </a:endParaRPr>
          </a:p>
        </p:txBody>
      </p:sp>
      <p:sp>
        <p:nvSpPr>
          <p:cNvPr id="10" name="Footer Placeholder 4"/>
          <p:cNvSpPr>
            <a:spLocks noGrp="1"/>
          </p:cNvSpPr>
          <p:nvPr>
            <p:ph type="ftr" sz="quarter" idx="3"/>
          </p:nvPr>
        </p:nvSpPr>
        <p:spPr>
          <a:xfrm>
            <a:off x="5005172" y="6376188"/>
            <a:ext cx="3346704" cy="255397"/>
          </a:xfrm>
          <a:prstGeom prst="rect">
            <a:avLst/>
          </a:prstGeom>
        </p:spPr>
        <p:txBody>
          <a:bodyPr vert="horz" lIns="0" tIns="45720" rIns="0" bIns="0" rtlCol="0" anchor="b" anchorCtr="0"/>
          <a:lstStyle>
            <a:lvl1pPr algn="r">
              <a:defRPr lang="en-US" sz="1100" dirty="0">
                <a:solidFill>
                  <a:schemeClr val="bg1"/>
                </a:solidFill>
                <a:latin typeface="Arial"/>
                <a:cs typeface="Arial"/>
              </a:defRPr>
            </a:lvl1pPr>
          </a:lstStyle>
          <a:p>
            <a:pPr defTabSz="457200"/>
            <a:endParaRPr>
              <a:solidFill>
                <a:prstClr val="white"/>
              </a:solidFill>
            </a:endParaRPr>
          </a:p>
        </p:txBody>
      </p:sp>
      <p:cxnSp>
        <p:nvCxnSpPr>
          <p:cNvPr id="11" name="Straight Connector 10"/>
          <p:cNvCxnSpPr/>
          <p:nvPr/>
        </p:nvCxnSpPr>
        <p:spPr>
          <a:xfrm>
            <a:off x="8436918" y="6496463"/>
            <a:ext cx="0" cy="135124"/>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eBay_GEO.jpg"/>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317500" y="6287237"/>
            <a:ext cx="1302181" cy="420343"/>
          </a:xfrm>
          <a:prstGeom prst="rect">
            <a:avLst/>
          </a:prstGeom>
        </p:spPr>
      </p:pic>
    </p:spTree>
    <p:extLst>
      <p:ext uri="{BB962C8B-B14F-4D97-AF65-F5344CB8AC3E}">
        <p14:creationId xmlns:p14="http://schemas.microsoft.com/office/powerpoint/2010/main" val="440235306"/>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Lst>
  <p:timing>
    <p:tnLst>
      <p:par>
        <p:cTn id="1" dur="indefinite" restart="never" nodeType="tmRoot"/>
      </p:par>
    </p:tnLst>
  </p:timing>
  <p:hf hdr="0" ftr="0" dt="0"/>
  <p:txStyles>
    <p:titleStyle>
      <a:lvl1pPr algn="l" defTabSz="457200" rtl="0" eaLnBrk="1" latinLnBrk="0" hangingPunct="1">
        <a:spcBef>
          <a:spcPct val="0"/>
        </a:spcBef>
        <a:buNone/>
        <a:defRPr sz="2600" kern="1200">
          <a:solidFill>
            <a:schemeClr val="tx2"/>
          </a:solidFill>
          <a:latin typeface="Arial"/>
          <a:ea typeface="+mj-ea"/>
          <a:cs typeface="Arial"/>
        </a:defRPr>
      </a:lvl1pPr>
    </p:titleStyle>
    <p:bodyStyle>
      <a:lvl1pPr marL="114300" indent="-114300" algn="l" defTabSz="457200" rtl="0" eaLnBrk="1" latinLnBrk="0" hangingPunct="1">
        <a:spcBef>
          <a:spcPct val="20000"/>
        </a:spcBef>
        <a:buFont typeface="Arial"/>
        <a:buChar char="•"/>
        <a:defRPr sz="1400" kern="1200">
          <a:solidFill>
            <a:srgbClr val="796E65"/>
          </a:solidFill>
          <a:latin typeface="Arial"/>
          <a:ea typeface="+mn-ea"/>
          <a:cs typeface="Arial"/>
        </a:defRPr>
      </a:lvl1pPr>
      <a:lvl2pPr marL="342900" indent="-171450" algn="l" defTabSz="457200" rtl="0" eaLnBrk="1" latinLnBrk="0" hangingPunct="1">
        <a:spcBef>
          <a:spcPct val="20000"/>
        </a:spcBef>
        <a:buFont typeface="Arial"/>
        <a:buChar char="–"/>
        <a:defRPr sz="1400" kern="1200">
          <a:solidFill>
            <a:srgbClr val="796E65"/>
          </a:solidFill>
          <a:latin typeface="Arial"/>
          <a:ea typeface="+mn-ea"/>
          <a:cs typeface="Arial"/>
        </a:defRPr>
      </a:lvl2pPr>
      <a:lvl3pPr marL="457200" indent="-114300" algn="l" defTabSz="457200" rtl="0" eaLnBrk="1" latinLnBrk="0" hangingPunct="1">
        <a:spcBef>
          <a:spcPct val="20000"/>
        </a:spcBef>
        <a:buFont typeface="Arial"/>
        <a:buChar char="•"/>
        <a:defRPr sz="1400" kern="1200">
          <a:solidFill>
            <a:srgbClr val="796E65"/>
          </a:solidFill>
          <a:latin typeface="Arial"/>
          <a:ea typeface="+mn-ea"/>
          <a:cs typeface="Arial"/>
        </a:defRPr>
      </a:lvl3pPr>
      <a:lvl4pPr marL="685800" indent="-171450" algn="l" defTabSz="457200" rtl="0" eaLnBrk="1" latinLnBrk="0" hangingPunct="1">
        <a:spcBef>
          <a:spcPct val="20000"/>
        </a:spcBef>
        <a:buFont typeface="Arial"/>
        <a:buChar char="–"/>
        <a:tabLst/>
        <a:defRPr sz="1400" kern="1200">
          <a:solidFill>
            <a:srgbClr val="796E65"/>
          </a:solidFill>
          <a:latin typeface="Arial"/>
          <a:ea typeface="+mn-ea"/>
          <a:cs typeface="Arial"/>
        </a:defRPr>
      </a:lvl4pPr>
      <a:lvl5pPr marL="857250" indent="-171450" algn="l" defTabSz="457200" rtl="0" eaLnBrk="1" latinLnBrk="0" hangingPunct="1">
        <a:spcBef>
          <a:spcPct val="20000"/>
        </a:spcBef>
        <a:buFont typeface="Arial"/>
        <a:buChar char="»"/>
        <a:defRPr sz="1400" kern="1200">
          <a:solidFill>
            <a:srgbClr val="796E65"/>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7472" y="457202"/>
            <a:ext cx="8453628" cy="927100"/>
          </a:xfrm>
          <a:prstGeom prst="rect">
            <a:avLst/>
          </a:prstGeom>
        </p:spPr>
        <p:txBody>
          <a:bodyPr vert="horz" lIns="0" tIns="0" rIns="0" bIns="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47472" y="1553772"/>
            <a:ext cx="8453628" cy="4572392"/>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userDrawn="1"/>
        </p:nvCxnSpPr>
        <p:spPr>
          <a:xfrm>
            <a:off x="347472" y="6172200"/>
            <a:ext cx="8453628"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7" name="Slide Number Placeholder 5"/>
          <p:cNvSpPr>
            <a:spLocks noGrp="1"/>
          </p:cNvSpPr>
          <p:nvPr>
            <p:ph type="sldNum" sz="quarter" idx="4"/>
          </p:nvPr>
        </p:nvSpPr>
        <p:spPr>
          <a:xfrm>
            <a:off x="8528618" y="6381397"/>
            <a:ext cx="272487" cy="250191"/>
          </a:xfrm>
          <a:prstGeom prst="rect">
            <a:avLst/>
          </a:prstGeom>
        </p:spPr>
        <p:txBody>
          <a:bodyPr vert="horz" lIns="0" tIns="45720" rIns="0" bIns="0" rtlCol="0" anchor="b" anchorCtr="0"/>
          <a:lstStyle>
            <a:lvl1pPr algn="r">
              <a:defRPr sz="800">
                <a:solidFill>
                  <a:schemeClr val="tx2"/>
                </a:solidFill>
                <a:latin typeface="Arial"/>
                <a:cs typeface="Arial"/>
              </a:defRPr>
            </a:lvl1pPr>
          </a:lstStyle>
          <a:p>
            <a:pPr defTabSz="457200"/>
            <a:fld id="{FF55D29A-3A2E-D146-9F2C-610F4815AF2E}" type="slidenum">
              <a:rPr lang="en-US" smtClean="0">
                <a:solidFill>
                  <a:srgbClr val="796E65"/>
                </a:solidFill>
              </a:rPr>
              <a:pPr defTabSz="457200"/>
              <a:t>‹#›</a:t>
            </a:fld>
            <a:endParaRPr lang="en-US" dirty="0">
              <a:solidFill>
                <a:srgbClr val="796E65"/>
              </a:solidFill>
            </a:endParaRPr>
          </a:p>
        </p:txBody>
      </p:sp>
      <p:sp>
        <p:nvSpPr>
          <p:cNvPr id="8" name="Footer Placeholder 4"/>
          <p:cNvSpPr>
            <a:spLocks noGrp="1"/>
          </p:cNvSpPr>
          <p:nvPr>
            <p:ph type="ftr" sz="quarter" idx="3"/>
          </p:nvPr>
        </p:nvSpPr>
        <p:spPr>
          <a:xfrm>
            <a:off x="5090791" y="6376188"/>
            <a:ext cx="3346704" cy="255397"/>
          </a:xfrm>
          <a:prstGeom prst="rect">
            <a:avLst/>
          </a:prstGeom>
        </p:spPr>
        <p:txBody>
          <a:bodyPr vert="horz" lIns="0" tIns="45720" rIns="0" bIns="0" rtlCol="0" anchor="b" anchorCtr="0"/>
          <a:lstStyle>
            <a:lvl1pPr algn="r">
              <a:defRPr lang="en-US" sz="800" dirty="0">
                <a:solidFill>
                  <a:schemeClr val="tx2"/>
                </a:solidFill>
                <a:latin typeface="Arial"/>
                <a:cs typeface="Arial"/>
              </a:defRPr>
            </a:lvl1pPr>
          </a:lstStyle>
          <a:p>
            <a:pPr defTabSz="457200"/>
            <a:r>
              <a:rPr smtClean="0">
                <a:solidFill>
                  <a:srgbClr val="796E65"/>
                </a:solidFill>
              </a:rPr>
              <a:t>EBAY GLOBAL EXPANSION &amp; CROSS-BORDER TRADE</a:t>
            </a:r>
            <a:endParaRPr>
              <a:solidFill>
                <a:srgbClr val="796E65"/>
              </a:solidFill>
            </a:endParaRPr>
          </a:p>
        </p:txBody>
      </p:sp>
      <p:cxnSp>
        <p:nvCxnSpPr>
          <p:cNvPr id="10" name="Straight Connector 9"/>
          <p:cNvCxnSpPr/>
          <p:nvPr/>
        </p:nvCxnSpPr>
        <p:spPr>
          <a:xfrm>
            <a:off x="8522537" y="6509151"/>
            <a:ext cx="0" cy="122924"/>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eBay_GEO_Tag_cmyk.jp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300954" y="5908229"/>
            <a:ext cx="1414303" cy="848583"/>
          </a:xfrm>
          <a:prstGeom prst="rect">
            <a:avLst/>
          </a:prstGeom>
        </p:spPr>
      </p:pic>
    </p:spTree>
    <p:extLst>
      <p:ext uri="{BB962C8B-B14F-4D97-AF65-F5344CB8AC3E}">
        <p14:creationId xmlns:p14="http://schemas.microsoft.com/office/powerpoint/2010/main" val="106447029"/>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 id="2147483986" r:id="rId13"/>
    <p:sldLayoutId id="2147483987" r:id="rId14"/>
    <p:sldLayoutId id="2147483988" r:id="rId15"/>
    <p:sldLayoutId id="2147483989" r:id="rId16"/>
  </p:sldLayoutIdLst>
  <p:timing>
    <p:tnLst>
      <p:par>
        <p:cTn id="1" dur="indefinite" restart="never" nodeType="tmRoot"/>
      </p:par>
    </p:tnLst>
  </p:timing>
  <p:hf hdr="0" ftr="0" dt="0"/>
  <p:txStyles>
    <p:titleStyle>
      <a:lvl1pPr algn="l" defTabSz="457200" rtl="0" eaLnBrk="1" latinLnBrk="0" hangingPunct="1">
        <a:lnSpc>
          <a:spcPct val="100000"/>
        </a:lnSpc>
        <a:spcBef>
          <a:spcPct val="0"/>
        </a:spcBef>
        <a:buNone/>
        <a:defRPr sz="2400" kern="1200">
          <a:solidFill>
            <a:schemeClr val="tx2"/>
          </a:solidFill>
          <a:latin typeface="Arial"/>
          <a:ea typeface="+mj-ea"/>
          <a:cs typeface="Arial"/>
        </a:defRPr>
      </a:lvl1pPr>
    </p:titleStyle>
    <p:bodyStyle>
      <a:lvl1pPr marL="114300" indent="-114300" algn="l" defTabSz="457200" rtl="0" eaLnBrk="1" latinLnBrk="0" hangingPunct="1">
        <a:spcBef>
          <a:spcPct val="20000"/>
        </a:spcBef>
        <a:buFont typeface="Arial"/>
        <a:buChar char="•"/>
        <a:defRPr sz="1200" kern="1200">
          <a:solidFill>
            <a:srgbClr val="796E65"/>
          </a:solidFill>
          <a:latin typeface="Arial"/>
          <a:ea typeface="+mn-ea"/>
          <a:cs typeface="Arial"/>
        </a:defRPr>
      </a:lvl1pPr>
      <a:lvl2pPr marL="342900" indent="-171450" algn="l" defTabSz="457200" rtl="0" eaLnBrk="1" latinLnBrk="0" hangingPunct="1">
        <a:spcBef>
          <a:spcPct val="20000"/>
        </a:spcBef>
        <a:buFont typeface="Arial"/>
        <a:buChar char="–"/>
        <a:defRPr sz="1200" kern="1200">
          <a:solidFill>
            <a:srgbClr val="796E65"/>
          </a:solidFill>
          <a:latin typeface="Arial"/>
          <a:ea typeface="+mn-ea"/>
          <a:cs typeface="Arial"/>
        </a:defRPr>
      </a:lvl2pPr>
      <a:lvl3pPr marL="457200" indent="-114300" algn="l" defTabSz="457200" rtl="0" eaLnBrk="1" latinLnBrk="0" hangingPunct="1">
        <a:spcBef>
          <a:spcPct val="20000"/>
        </a:spcBef>
        <a:buFont typeface="Arial"/>
        <a:buChar char="•"/>
        <a:defRPr sz="1200" kern="1200">
          <a:solidFill>
            <a:srgbClr val="796E65"/>
          </a:solidFill>
          <a:latin typeface="Arial"/>
          <a:ea typeface="+mn-ea"/>
          <a:cs typeface="Arial"/>
        </a:defRPr>
      </a:lvl3pPr>
      <a:lvl4pPr marL="685800" indent="-171450" algn="l" defTabSz="457200" rtl="0" eaLnBrk="1" latinLnBrk="0" hangingPunct="1">
        <a:spcBef>
          <a:spcPct val="20000"/>
        </a:spcBef>
        <a:buFont typeface="Arial"/>
        <a:buChar char="–"/>
        <a:tabLst/>
        <a:defRPr sz="1200" kern="1200">
          <a:solidFill>
            <a:srgbClr val="796E65"/>
          </a:solidFill>
          <a:latin typeface="Arial"/>
          <a:ea typeface="+mn-ea"/>
          <a:cs typeface="Arial"/>
        </a:defRPr>
      </a:lvl4pPr>
      <a:lvl5pPr marL="857250" indent="-171450" algn="l" defTabSz="457200" rtl="0" eaLnBrk="1" latinLnBrk="0" hangingPunct="1">
        <a:spcBef>
          <a:spcPct val="20000"/>
        </a:spcBef>
        <a:buFont typeface="Arial"/>
        <a:buChar char="»"/>
        <a:defRPr sz="1200" kern="1200">
          <a:solidFill>
            <a:srgbClr val="796E65"/>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1695450" y="6172200"/>
            <a:ext cx="7448550" cy="685800"/>
          </a:xfrm>
          <a:prstGeom prst="rect">
            <a:avLst/>
          </a:prstGeom>
          <a:solidFill>
            <a:srgbClr val="D51D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Placeholder 1"/>
          <p:cNvSpPr>
            <a:spLocks noGrp="1"/>
          </p:cNvSpPr>
          <p:nvPr>
            <p:ph type="title"/>
          </p:nvPr>
        </p:nvSpPr>
        <p:spPr>
          <a:xfrm>
            <a:off x="347472" y="457203"/>
            <a:ext cx="8453628" cy="927100"/>
          </a:xfrm>
          <a:prstGeom prst="rect">
            <a:avLst/>
          </a:prstGeom>
        </p:spPr>
        <p:txBody>
          <a:bodyPr vert="horz" lIns="0" tIns="0" rIns="0" bIns="0" rtlCol="0" anchor="t"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47472" y="1384308"/>
            <a:ext cx="8453628" cy="4741863"/>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4"/>
          </p:nvPr>
        </p:nvSpPr>
        <p:spPr>
          <a:xfrm>
            <a:off x="8436958" y="6381419"/>
            <a:ext cx="364181" cy="250191"/>
          </a:xfrm>
          <a:prstGeom prst="rect">
            <a:avLst/>
          </a:prstGeom>
        </p:spPr>
        <p:txBody>
          <a:bodyPr vert="horz" lIns="0" tIns="45720" rIns="0" bIns="0" rtlCol="0" anchor="b" anchorCtr="0"/>
          <a:lstStyle>
            <a:lvl1pPr algn="r">
              <a:defRPr sz="1100">
                <a:solidFill>
                  <a:schemeClr val="bg1"/>
                </a:solidFill>
                <a:latin typeface="Arial"/>
                <a:cs typeface="Arial"/>
              </a:defRPr>
            </a:lvl1pPr>
          </a:lstStyle>
          <a:p>
            <a:pPr defTabSz="457200"/>
            <a:fld id="{FF55D29A-3A2E-D146-9F2C-610F4815AF2E}" type="slidenum">
              <a:rPr lang="en-US" smtClean="0">
                <a:solidFill>
                  <a:prstClr val="white"/>
                </a:solidFill>
              </a:rPr>
              <a:pPr defTabSz="457200"/>
              <a:t>‹#›</a:t>
            </a:fld>
            <a:endParaRPr lang="en-US" dirty="0">
              <a:solidFill>
                <a:prstClr val="white"/>
              </a:solidFill>
            </a:endParaRPr>
          </a:p>
        </p:txBody>
      </p:sp>
      <p:sp>
        <p:nvSpPr>
          <p:cNvPr id="10" name="Footer Placeholder 4"/>
          <p:cNvSpPr>
            <a:spLocks noGrp="1"/>
          </p:cNvSpPr>
          <p:nvPr>
            <p:ph type="ftr" sz="quarter" idx="3"/>
          </p:nvPr>
        </p:nvSpPr>
        <p:spPr>
          <a:xfrm>
            <a:off x="5005172" y="6376188"/>
            <a:ext cx="3346704" cy="255397"/>
          </a:xfrm>
          <a:prstGeom prst="rect">
            <a:avLst/>
          </a:prstGeom>
        </p:spPr>
        <p:txBody>
          <a:bodyPr vert="horz" lIns="0" tIns="45720" rIns="0" bIns="0" rtlCol="0" anchor="b" anchorCtr="0"/>
          <a:lstStyle>
            <a:lvl1pPr algn="r">
              <a:defRPr lang="en-US" sz="1100" dirty="0">
                <a:solidFill>
                  <a:schemeClr val="bg1"/>
                </a:solidFill>
                <a:latin typeface="Arial"/>
                <a:cs typeface="Arial"/>
              </a:defRPr>
            </a:lvl1pPr>
          </a:lstStyle>
          <a:p>
            <a:pPr defTabSz="457200"/>
            <a:endParaRPr>
              <a:solidFill>
                <a:prstClr val="white"/>
              </a:solidFill>
            </a:endParaRPr>
          </a:p>
        </p:txBody>
      </p:sp>
      <p:cxnSp>
        <p:nvCxnSpPr>
          <p:cNvPr id="11" name="Straight Connector 10"/>
          <p:cNvCxnSpPr/>
          <p:nvPr/>
        </p:nvCxnSpPr>
        <p:spPr>
          <a:xfrm>
            <a:off x="8436918" y="6496463"/>
            <a:ext cx="0" cy="135124"/>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eBay_GEO.jpg"/>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317500" y="6287237"/>
            <a:ext cx="1302181" cy="420343"/>
          </a:xfrm>
          <a:prstGeom prst="rect">
            <a:avLst/>
          </a:prstGeom>
        </p:spPr>
      </p:pic>
    </p:spTree>
    <p:extLst>
      <p:ext uri="{BB962C8B-B14F-4D97-AF65-F5344CB8AC3E}">
        <p14:creationId xmlns:p14="http://schemas.microsoft.com/office/powerpoint/2010/main" val="3954987448"/>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Lst>
  <p:timing>
    <p:tnLst>
      <p:par>
        <p:cTn id="1" dur="indefinite" restart="never" nodeType="tmRoot"/>
      </p:par>
    </p:tnLst>
  </p:timing>
  <p:hf hdr="0" ftr="0" dt="0"/>
  <p:txStyles>
    <p:titleStyle>
      <a:lvl1pPr algn="l" defTabSz="457200" rtl="0" eaLnBrk="1" latinLnBrk="0" hangingPunct="1">
        <a:spcBef>
          <a:spcPct val="0"/>
        </a:spcBef>
        <a:buNone/>
        <a:defRPr sz="2600" kern="1200">
          <a:solidFill>
            <a:schemeClr val="tx2"/>
          </a:solidFill>
          <a:latin typeface="Arial"/>
          <a:ea typeface="+mj-ea"/>
          <a:cs typeface="Arial"/>
        </a:defRPr>
      </a:lvl1pPr>
    </p:titleStyle>
    <p:bodyStyle>
      <a:lvl1pPr marL="114300" indent="-114300" algn="l" defTabSz="457200" rtl="0" eaLnBrk="1" latinLnBrk="0" hangingPunct="1">
        <a:spcBef>
          <a:spcPct val="20000"/>
        </a:spcBef>
        <a:buFont typeface="Arial"/>
        <a:buChar char="•"/>
        <a:defRPr sz="1400" kern="1200">
          <a:solidFill>
            <a:srgbClr val="796E65"/>
          </a:solidFill>
          <a:latin typeface="Arial"/>
          <a:ea typeface="+mn-ea"/>
          <a:cs typeface="Arial"/>
        </a:defRPr>
      </a:lvl1pPr>
      <a:lvl2pPr marL="342900" indent="-171450" algn="l" defTabSz="457200" rtl="0" eaLnBrk="1" latinLnBrk="0" hangingPunct="1">
        <a:spcBef>
          <a:spcPct val="20000"/>
        </a:spcBef>
        <a:buFont typeface="Arial"/>
        <a:buChar char="–"/>
        <a:defRPr sz="1400" kern="1200">
          <a:solidFill>
            <a:srgbClr val="796E65"/>
          </a:solidFill>
          <a:latin typeface="Arial"/>
          <a:ea typeface="+mn-ea"/>
          <a:cs typeface="Arial"/>
        </a:defRPr>
      </a:lvl2pPr>
      <a:lvl3pPr marL="457200" indent="-114300" algn="l" defTabSz="457200" rtl="0" eaLnBrk="1" latinLnBrk="0" hangingPunct="1">
        <a:spcBef>
          <a:spcPct val="20000"/>
        </a:spcBef>
        <a:buFont typeface="Arial"/>
        <a:buChar char="•"/>
        <a:defRPr sz="1400" kern="1200">
          <a:solidFill>
            <a:srgbClr val="796E65"/>
          </a:solidFill>
          <a:latin typeface="Arial"/>
          <a:ea typeface="+mn-ea"/>
          <a:cs typeface="Arial"/>
        </a:defRPr>
      </a:lvl3pPr>
      <a:lvl4pPr marL="685800" indent="-171450" algn="l" defTabSz="457200" rtl="0" eaLnBrk="1" latinLnBrk="0" hangingPunct="1">
        <a:spcBef>
          <a:spcPct val="20000"/>
        </a:spcBef>
        <a:buFont typeface="Arial"/>
        <a:buChar char="–"/>
        <a:tabLst/>
        <a:defRPr sz="1400" kern="1200">
          <a:solidFill>
            <a:srgbClr val="796E65"/>
          </a:solidFill>
          <a:latin typeface="Arial"/>
          <a:ea typeface="+mn-ea"/>
          <a:cs typeface="Arial"/>
        </a:defRPr>
      </a:lvl4pPr>
      <a:lvl5pPr marL="857250" indent="-171450" algn="l" defTabSz="457200" rtl="0" eaLnBrk="1" latinLnBrk="0" hangingPunct="1">
        <a:spcBef>
          <a:spcPct val="20000"/>
        </a:spcBef>
        <a:buFont typeface="Arial"/>
        <a:buChar char="»"/>
        <a:defRPr sz="1400" kern="1200">
          <a:solidFill>
            <a:srgbClr val="796E65"/>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jpeg"/><Relationship Id="rId1" Type="http://schemas.openxmlformats.org/officeDocument/2006/relationships/slideLayout" Target="../slideLayouts/slideLayout56.xml"/></Relationships>
</file>

<file path=ppt/slides/_rels/slide10.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image" Target="../media/image95.gif"/><Relationship Id="rId1" Type="http://schemas.openxmlformats.org/officeDocument/2006/relationships/slideLayout" Target="../slideLayouts/slideLayout8.xml"/><Relationship Id="rId6" Type="http://schemas.openxmlformats.org/officeDocument/2006/relationships/image" Target="../media/image98.png"/><Relationship Id="rId5" Type="http://schemas.openxmlformats.org/officeDocument/2006/relationships/image" Target="../media/image97.jpeg"/><Relationship Id="rId4" Type="http://schemas.openxmlformats.org/officeDocument/2006/relationships/image" Target="../media/image91.png"/></Relationships>
</file>

<file path=ppt/slides/_rels/slide1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8.xml"/><Relationship Id="rId4" Type="http://schemas.openxmlformats.org/officeDocument/2006/relationships/image" Target="../media/image9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02.wmf"/><Relationship Id="rId5" Type="http://schemas.openxmlformats.org/officeDocument/2006/relationships/image" Target="../media/image101.wmf"/><Relationship Id="rId4" Type="http://schemas.openxmlformats.org/officeDocument/2006/relationships/image" Target="../media/image96.wmf"/></Relationships>
</file>

<file path=ppt/slides/_rels/slide15.xml.rels><?xml version="1.0" encoding="UTF-8" standalone="yes"?>
<Relationships xmlns="http://schemas.openxmlformats.org/package/2006/relationships"><Relationship Id="rId3" Type="http://schemas.openxmlformats.org/officeDocument/2006/relationships/image" Target="../media/image103.wmf"/><Relationship Id="rId7" Type="http://schemas.openxmlformats.org/officeDocument/2006/relationships/image" Target="../media/image102.wmf"/><Relationship Id="rId2" Type="http://schemas.openxmlformats.org/officeDocument/2006/relationships/notesSlide" Target="../notesSlides/notesSlide6.xml"/><Relationship Id="rId1" Type="http://schemas.openxmlformats.org/officeDocument/2006/relationships/slideLayout" Target="../slideLayouts/slideLayout38.xml"/><Relationship Id="rId6" Type="http://schemas.openxmlformats.org/officeDocument/2006/relationships/image" Target="../media/image104.wmf"/><Relationship Id="rId5" Type="http://schemas.openxmlformats.org/officeDocument/2006/relationships/image" Target="../media/image101.wmf"/><Relationship Id="rId4" Type="http://schemas.openxmlformats.org/officeDocument/2006/relationships/image" Target="../media/image96.wmf"/></Relationships>
</file>

<file path=ppt/slides/_rels/slide1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xml"/><Relationship Id="rId1" Type="http://schemas.openxmlformats.org/officeDocument/2006/relationships/slideLayout" Target="../slideLayouts/slideLayout38.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1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xml"/><Relationship Id="rId1" Type="http://schemas.openxmlformats.org/officeDocument/2006/relationships/slideLayout" Target="../slideLayouts/slideLayout38.xml"/><Relationship Id="rId5" Type="http://schemas.openxmlformats.org/officeDocument/2006/relationships/image" Target="../media/image111.png"/><Relationship Id="rId4" Type="http://schemas.openxmlformats.org/officeDocument/2006/relationships/image" Target="../media/image110.png"/></Relationships>
</file>

<file path=ppt/slides/_rels/slide1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xml"/><Relationship Id="rId1" Type="http://schemas.openxmlformats.org/officeDocument/2006/relationships/slideLayout" Target="../slideLayouts/slideLayout38.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1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11.xml"/><Relationship Id="rId1" Type="http://schemas.openxmlformats.org/officeDocument/2006/relationships/slideLayout" Target="../slideLayouts/slideLayout40.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2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notesSlide" Target="../notesSlides/notesSlide14.xml"/><Relationship Id="rId1" Type="http://schemas.openxmlformats.org/officeDocument/2006/relationships/slideLayout" Target="../slideLayouts/slideLayout38.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25.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image" Target="../media/image129.jpeg"/><Relationship Id="rId7" Type="http://schemas.openxmlformats.org/officeDocument/2006/relationships/image" Target="../media/image133.jpeg"/><Relationship Id="rId2" Type="http://schemas.openxmlformats.org/officeDocument/2006/relationships/notesSlide" Target="../notesSlides/notesSlide15.xml"/><Relationship Id="rId1" Type="http://schemas.openxmlformats.org/officeDocument/2006/relationships/slideLayout" Target="../slideLayouts/slideLayout80.xml"/><Relationship Id="rId6" Type="http://schemas.openxmlformats.org/officeDocument/2006/relationships/image" Target="../media/image132.jpeg"/><Relationship Id="rId5" Type="http://schemas.openxmlformats.org/officeDocument/2006/relationships/image" Target="../media/image131.jpeg"/><Relationship Id="rId10" Type="http://schemas.openxmlformats.org/officeDocument/2006/relationships/image" Target="../media/image136.jpeg"/><Relationship Id="rId4" Type="http://schemas.openxmlformats.org/officeDocument/2006/relationships/image" Target="../media/image130.jpeg"/><Relationship Id="rId9" Type="http://schemas.openxmlformats.org/officeDocument/2006/relationships/image" Target="../media/image135.jpeg"/></Relationships>
</file>

<file path=ppt/slides/_rels/slide2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6.xml"/><Relationship Id="rId1" Type="http://schemas.openxmlformats.org/officeDocument/2006/relationships/slideLayout" Target="../slideLayouts/slideLayout38.xml"/><Relationship Id="rId4" Type="http://schemas.openxmlformats.org/officeDocument/2006/relationships/image" Target="../media/image138.png"/></Relationships>
</file>

<file path=ppt/slides/_rels/slide2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7.xml"/><Relationship Id="rId1" Type="http://schemas.openxmlformats.org/officeDocument/2006/relationships/slideLayout" Target="../slideLayouts/slideLayout38.xml"/><Relationship Id="rId5" Type="http://schemas.openxmlformats.org/officeDocument/2006/relationships/image" Target="../media/image141.png"/><Relationship Id="rId4" Type="http://schemas.openxmlformats.org/officeDocument/2006/relationships/image" Target="../media/image140.png"/></Relationships>
</file>

<file path=ppt/slides/_rels/slide2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9.xml"/><Relationship Id="rId1" Type="http://schemas.openxmlformats.org/officeDocument/2006/relationships/slideLayout" Target="../slideLayouts/slideLayout38.xml"/><Relationship Id="rId4" Type="http://schemas.openxmlformats.org/officeDocument/2006/relationships/image" Target="../media/image144.png"/></Relationships>
</file>

<file path=ppt/slides/_rels/slide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0.xml"/><Relationship Id="rId1" Type="http://schemas.openxmlformats.org/officeDocument/2006/relationships/slideLayout" Target="../slideLayouts/slideLayout38.xml"/><Relationship Id="rId4" Type="http://schemas.openxmlformats.org/officeDocument/2006/relationships/image" Target="../media/image146.png"/></Relationships>
</file>

<file path=ppt/slides/_rels/slide3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1.xml"/><Relationship Id="rId1" Type="http://schemas.openxmlformats.org/officeDocument/2006/relationships/slideLayout" Target="../slideLayouts/slideLayout38.xml"/><Relationship Id="rId4" Type="http://schemas.openxmlformats.org/officeDocument/2006/relationships/image" Target="../media/image14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jpg"/><Relationship Id="rId1" Type="http://schemas.openxmlformats.org/officeDocument/2006/relationships/slideLayout" Target="../slideLayouts/slideLayout40.xml"/><Relationship Id="rId4" Type="http://schemas.openxmlformats.org/officeDocument/2006/relationships/image" Target="../media/image15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png"/><Relationship Id="rId18" Type="http://schemas.openxmlformats.org/officeDocument/2006/relationships/image" Target="../media/image39.png"/><Relationship Id="rId26" Type="http://schemas.openxmlformats.org/officeDocument/2006/relationships/image" Target="../media/image47.jpeg"/><Relationship Id="rId39" Type="http://schemas.openxmlformats.org/officeDocument/2006/relationships/image" Target="../media/image60.jpeg"/><Relationship Id="rId3" Type="http://schemas.openxmlformats.org/officeDocument/2006/relationships/image" Target="../media/image24.jpeg"/><Relationship Id="rId21" Type="http://schemas.openxmlformats.org/officeDocument/2006/relationships/image" Target="../media/image42.jpeg"/><Relationship Id="rId34" Type="http://schemas.openxmlformats.org/officeDocument/2006/relationships/image" Target="../media/image55.jpeg"/><Relationship Id="rId42" Type="http://schemas.openxmlformats.org/officeDocument/2006/relationships/image" Target="../media/image63.jpe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5" Type="http://schemas.openxmlformats.org/officeDocument/2006/relationships/image" Target="../media/image46.png"/><Relationship Id="rId33" Type="http://schemas.openxmlformats.org/officeDocument/2006/relationships/image" Target="../media/image54.jpeg"/><Relationship Id="rId38" Type="http://schemas.openxmlformats.org/officeDocument/2006/relationships/image" Target="../media/image59.jpeg"/><Relationship Id="rId46" Type="http://schemas.openxmlformats.org/officeDocument/2006/relationships/image" Target="../media/image67.jpeg"/><Relationship Id="rId2" Type="http://schemas.openxmlformats.org/officeDocument/2006/relationships/notesSlide" Target="../notesSlides/notesSlide1.xml"/><Relationship Id="rId16" Type="http://schemas.openxmlformats.org/officeDocument/2006/relationships/image" Target="../media/image37.png"/><Relationship Id="rId20" Type="http://schemas.openxmlformats.org/officeDocument/2006/relationships/image" Target="../media/image41.jpeg"/><Relationship Id="rId29" Type="http://schemas.openxmlformats.org/officeDocument/2006/relationships/image" Target="../media/image50.jpeg"/><Relationship Id="rId41" Type="http://schemas.openxmlformats.org/officeDocument/2006/relationships/image" Target="../media/image62.png"/><Relationship Id="rId1" Type="http://schemas.openxmlformats.org/officeDocument/2006/relationships/slideLayout" Target="../slideLayouts/slideLayout10.xml"/><Relationship Id="rId6" Type="http://schemas.openxmlformats.org/officeDocument/2006/relationships/image" Target="../media/image27.jpeg"/><Relationship Id="rId11" Type="http://schemas.openxmlformats.org/officeDocument/2006/relationships/image" Target="../media/image32.png"/><Relationship Id="rId24" Type="http://schemas.openxmlformats.org/officeDocument/2006/relationships/image" Target="../media/image45.png"/><Relationship Id="rId32" Type="http://schemas.openxmlformats.org/officeDocument/2006/relationships/image" Target="../media/image53.jpeg"/><Relationship Id="rId37" Type="http://schemas.openxmlformats.org/officeDocument/2006/relationships/image" Target="../media/image58.jpeg"/><Relationship Id="rId40" Type="http://schemas.openxmlformats.org/officeDocument/2006/relationships/image" Target="../media/image61.png"/><Relationship Id="rId45" Type="http://schemas.openxmlformats.org/officeDocument/2006/relationships/image" Target="../media/image66.jpeg"/><Relationship Id="rId5" Type="http://schemas.openxmlformats.org/officeDocument/2006/relationships/image" Target="../media/image26.gif"/><Relationship Id="rId15" Type="http://schemas.openxmlformats.org/officeDocument/2006/relationships/image" Target="../media/image36.png"/><Relationship Id="rId23" Type="http://schemas.openxmlformats.org/officeDocument/2006/relationships/image" Target="../media/image44.jpeg"/><Relationship Id="rId28" Type="http://schemas.openxmlformats.org/officeDocument/2006/relationships/image" Target="../media/image49.jpeg"/><Relationship Id="rId36" Type="http://schemas.openxmlformats.org/officeDocument/2006/relationships/image" Target="../media/image57.jpeg"/><Relationship Id="rId10" Type="http://schemas.openxmlformats.org/officeDocument/2006/relationships/image" Target="../media/image31.jpeg"/><Relationship Id="rId19" Type="http://schemas.openxmlformats.org/officeDocument/2006/relationships/image" Target="../media/image40.jpeg"/><Relationship Id="rId31" Type="http://schemas.openxmlformats.org/officeDocument/2006/relationships/image" Target="../media/image52.jpeg"/><Relationship Id="rId44" Type="http://schemas.openxmlformats.org/officeDocument/2006/relationships/image" Target="../media/image65.jpeg"/><Relationship Id="rId4" Type="http://schemas.openxmlformats.org/officeDocument/2006/relationships/image" Target="../media/image25.jpeg"/><Relationship Id="rId9" Type="http://schemas.openxmlformats.org/officeDocument/2006/relationships/image" Target="../media/image30.jpeg"/><Relationship Id="rId14" Type="http://schemas.openxmlformats.org/officeDocument/2006/relationships/image" Target="../media/image35.jpeg"/><Relationship Id="rId22" Type="http://schemas.openxmlformats.org/officeDocument/2006/relationships/image" Target="../media/image43.jpeg"/><Relationship Id="rId27" Type="http://schemas.openxmlformats.org/officeDocument/2006/relationships/image" Target="../media/image48.png"/><Relationship Id="rId30" Type="http://schemas.openxmlformats.org/officeDocument/2006/relationships/image" Target="../media/image51.png"/><Relationship Id="rId35" Type="http://schemas.openxmlformats.org/officeDocument/2006/relationships/image" Target="../media/image56.gif"/><Relationship Id="rId43" Type="http://schemas.openxmlformats.org/officeDocument/2006/relationships/image" Target="../media/image6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18" Type="http://schemas.openxmlformats.org/officeDocument/2006/relationships/image" Target="../media/image83.png"/><Relationship Id="rId3" Type="http://schemas.openxmlformats.org/officeDocument/2006/relationships/image" Target="../media/image68.png"/><Relationship Id="rId21" Type="http://schemas.openxmlformats.org/officeDocument/2006/relationships/image" Target="../media/image86.png"/><Relationship Id="rId7" Type="http://schemas.openxmlformats.org/officeDocument/2006/relationships/image" Target="../media/image72.png"/><Relationship Id="rId12" Type="http://schemas.openxmlformats.org/officeDocument/2006/relationships/image" Target="../media/image77.png"/><Relationship Id="rId17" Type="http://schemas.openxmlformats.org/officeDocument/2006/relationships/image" Target="../media/image82.png"/><Relationship Id="rId25" Type="http://schemas.openxmlformats.org/officeDocument/2006/relationships/image" Target="../media/image90.png"/><Relationship Id="rId2" Type="http://schemas.openxmlformats.org/officeDocument/2006/relationships/image" Target="../media/image9.emf"/><Relationship Id="rId16" Type="http://schemas.openxmlformats.org/officeDocument/2006/relationships/image" Target="../media/image81.png"/><Relationship Id="rId20" Type="http://schemas.openxmlformats.org/officeDocument/2006/relationships/image" Target="../media/image85.png"/><Relationship Id="rId1" Type="http://schemas.openxmlformats.org/officeDocument/2006/relationships/slideLayout" Target="../slideLayouts/slideLayout10.xml"/><Relationship Id="rId6" Type="http://schemas.openxmlformats.org/officeDocument/2006/relationships/image" Target="../media/image71.png"/><Relationship Id="rId11" Type="http://schemas.openxmlformats.org/officeDocument/2006/relationships/image" Target="../media/image76.png"/><Relationship Id="rId24" Type="http://schemas.openxmlformats.org/officeDocument/2006/relationships/image" Target="../media/image89.png"/><Relationship Id="rId5" Type="http://schemas.openxmlformats.org/officeDocument/2006/relationships/image" Target="../media/image70.png"/><Relationship Id="rId15" Type="http://schemas.openxmlformats.org/officeDocument/2006/relationships/image" Target="../media/image80.png"/><Relationship Id="rId23" Type="http://schemas.openxmlformats.org/officeDocument/2006/relationships/image" Target="../media/image88.png"/><Relationship Id="rId10" Type="http://schemas.openxmlformats.org/officeDocument/2006/relationships/image" Target="../media/image75.png"/><Relationship Id="rId19" Type="http://schemas.openxmlformats.org/officeDocument/2006/relationships/image" Target="../media/image84.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 Id="rId22" Type="http://schemas.openxmlformats.org/officeDocument/2006/relationships/image" Target="../media/image87.png"/></Relationships>
</file>

<file path=ppt/slides/_rels/slide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9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IMG_5496 copy.jpg"/>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0"/>
            <a:ext cx="9144000" cy="6861200"/>
          </a:xfrm>
          <a:prstGeom prst="rect">
            <a:avLst/>
          </a:prstGeom>
        </p:spPr>
      </p:pic>
      <p:sp>
        <p:nvSpPr>
          <p:cNvPr id="4" name="Title 3"/>
          <p:cNvSpPr>
            <a:spLocks noGrp="1"/>
          </p:cNvSpPr>
          <p:nvPr>
            <p:ph type="ctrTitle"/>
          </p:nvPr>
        </p:nvSpPr>
        <p:spPr>
          <a:xfrm>
            <a:off x="467544" y="3427439"/>
            <a:ext cx="8567928" cy="762000"/>
          </a:xfrm>
        </p:spPr>
        <p:txBody>
          <a:bodyPr/>
          <a:lstStyle/>
          <a:p>
            <a:pPr algn="ctr"/>
            <a:r>
              <a:rPr lang="ru-RU" sz="5400" b="1" dirty="0" smtClean="0">
                <a:solidFill>
                  <a:schemeClr val="bg1"/>
                </a:solidFill>
              </a:rPr>
              <a:t>КАК ПРОДАВАТЬ НА </a:t>
            </a:r>
            <a:br>
              <a:rPr lang="ru-RU" sz="5400" b="1" dirty="0" smtClean="0">
                <a:solidFill>
                  <a:schemeClr val="bg1"/>
                </a:solidFill>
              </a:rPr>
            </a:br>
            <a:r>
              <a:rPr lang="ru-RU" sz="5400" b="1" dirty="0">
                <a:solidFill>
                  <a:schemeClr val="bg1"/>
                </a:solidFill>
              </a:rPr>
              <a:t/>
            </a:r>
            <a:br>
              <a:rPr lang="ru-RU" sz="5400" b="1" dirty="0">
                <a:solidFill>
                  <a:schemeClr val="bg1"/>
                </a:solidFill>
              </a:rPr>
            </a:br>
            <a:r>
              <a:rPr lang="en-US" sz="5400" b="1" dirty="0" smtClean="0">
                <a:solidFill>
                  <a:schemeClr val="bg1"/>
                </a:solidFill>
              </a:rPr>
              <a:t>EBAY</a:t>
            </a:r>
            <a:endParaRPr lang="en-US" sz="5400" b="1" dirty="0">
              <a:solidFill>
                <a:schemeClr val="bg1"/>
              </a:solidFill>
            </a:endParaRPr>
          </a:p>
        </p:txBody>
      </p:sp>
    </p:spTree>
    <p:extLst>
      <p:ext uri="{BB962C8B-B14F-4D97-AF65-F5344CB8AC3E}">
        <p14:creationId xmlns:p14="http://schemas.microsoft.com/office/powerpoint/2010/main" val="18791907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p:txBody>
          <a:bodyPr/>
          <a:lstStyle/>
          <a:p>
            <a:fld id="{FF55D29A-3A2E-D146-9F2C-610F4815AF2E}" type="slidenum">
              <a:rPr lang="en-US" smtClean="0">
                <a:solidFill>
                  <a:srgbClr val="796E65"/>
                </a:solidFill>
              </a:rPr>
              <a:pPr/>
              <a:t>10</a:t>
            </a:fld>
            <a:endParaRPr lang="en-US" dirty="0">
              <a:solidFill>
                <a:srgbClr val="796E65"/>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484784"/>
            <a:ext cx="8424936" cy="4836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a:spLocks noGrp="1"/>
          </p:cNvSpPr>
          <p:nvPr>
            <p:ph type="title"/>
          </p:nvPr>
        </p:nvSpPr>
        <p:spPr>
          <a:xfrm>
            <a:off x="539552" y="373600"/>
            <a:ext cx="6480720" cy="86177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353"/>
            <a:r>
              <a:rPr lang="ru-RU" sz="2800" dirty="0" smtClean="0">
                <a:solidFill>
                  <a:srgbClr val="796E65"/>
                </a:solidFill>
                <a:latin typeface="Arial" pitchFamily="34" charset="0"/>
                <a:ea typeface="+mn-ea"/>
                <a:cs typeface="Arial" pitchFamily="34" charset="0"/>
              </a:rPr>
              <a:t>РОССИЙСКИЙ ЦЕНТР ПРОДАВЦОВ: </a:t>
            </a:r>
            <a:r>
              <a:rPr lang="ru-RU" sz="2800" dirty="0" smtClean="0">
                <a:solidFill>
                  <a:srgbClr val="0064D2"/>
                </a:solidFill>
                <a:latin typeface="Arial" pitchFamily="34" charset="0"/>
                <a:ea typeface="+mn-ea"/>
                <a:cs typeface="Arial" pitchFamily="34" charset="0"/>
              </a:rPr>
              <a:t>КАК </a:t>
            </a:r>
            <a:r>
              <a:rPr lang="ru-RU" sz="2800" dirty="0">
                <a:solidFill>
                  <a:srgbClr val="0064D2"/>
                </a:solidFill>
                <a:latin typeface="Arial" pitchFamily="34" charset="0"/>
                <a:ea typeface="+mn-ea"/>
                <a:cs typeface="Arial" pitchFamily="34" charset="0"/>
              </a:rPr>
              <a:t>ПРОДАВАТЬ НА </a:t>
            </a:r>
            <a:r>
              <a:rPr lang="en-US" sz="2800" dirty="0" smtClean="0">
                <a:solidFill>
                  <a:srgbClr val="0064D2"/>
                </a:solidFill>
                <a:latin typeface="Arial" pitchFamily="34" charset="0"/>
                <a:ea typeface="+mn-ea"/>
                <a:cs typeface="Arial" pitchFamily="34" charset="0"/>
              </a:rPr>
              <a:t>EBAY?</a:t>
            </a:r>
            <a:endParaRPr lang="en-US" sz="2800" dirty="0">
              <a:solidFill>
                <a:srgbClr val="0064D2"/>
              </a:solidFill>
              <a:latin typeface="Arial" pitchFamily="34" charset="0"/>
              <a:ea typeface="+mn-ea"/>
              <a:cs typeface="Arial" pitchFamily="34" charset="0"/>
            </a:endParaRPr>
          </a:p>
        </p:txBody>
      </p:sp>
      <p:pic>
        <p:nvPicPr>
          <p:cNvPr id="9" name="Picture 1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4247" y="521650"/>
            <a:ext cx="1814883" cy="675101"/>
          </a:xfrm>
          <a:prstGeom prst="rect">
            <a:avLst/>
          </a:prstGeom>
        </p:spPr>
      </p:pic>
      <p:grpSp>
        <p:nvGrpSpPr>
          <p:cNvPr id="10" name="Group 9"/>
          <p:cNvGrpSpPr/>
          <p:nvPr/>
        </p:nvGrpSpPr>
        <p:grpSpPr>
          <a:xfrm>
            <a:off x="11" y="8"/>
            <a:ext cx="9144001" cy="140750"/>
            <a:chOff x="11" y="8"/>
            <a:chExt cx="9144001" cy="140750"/>
          </a:xfrm>
        </p:grpSpPr>
        <p:sp>
          <p:nvSpPr>
            <p:cNvPr id="11" name="Rectangle 10"/>
            <p:cNvSpPr/>
            <p:nvPr/>
          </p:nvSpPr>
          <p:spPr>
            <a:xfrm>
              <a:off x="11" y="1805"/>
              <a:ext cx="2241333" cy="13895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2300891" y="1805"/>
              <a:ext cx="2241333" cy="13895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p:cNvSpPr/>
            <p:nvPr/>
          </p:nvSpPr>
          <p:spPr>
            <a:xfrm>
              <a:off x="4601790" y="1805"/>
              <a:ext cx="2241333" cy="13895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2"/>
                </a:solidFill>
              </a:endParaRPr>
            </a:p>
          </p:txBody>
        </p:sp>
        <p:sp>
          <p:nvSpPr>
            <p:cNvPr id="14" name="Rectangle 13"/>
            <p:cNvSpPr/>
            <p:nvPr/>
          </p:nvSpPr>
          <p:spPr>
            <a:xfrm>
              <a:off x="6902679" y="8"/>
              <a:ext cx="2241333" cy="1389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6278130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275856" y="2996952"/>
            <a:ext cx="3444905" cy="1355975"/>
            <a:chOff x="3431351" y="3197324"/>
            <a:chExt cx="3444905" cy="1355975"/>
          </a:xfrm>
        </p:grpSpPr>
        <p:pic>
          <p:nvPicPr>
            <p:cNvPr id="3074" name="Picture 2" descr="Кредитная или дебетовая карта через PayP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1351" y="3197324"/>
              <a:ext cx="3444905" cy="135597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885284" y="3433983"/>
              <a:ext cx="941946" cy="11193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6" name="TextBox 5"/>
          <p:cNvSpPr txBox="1"/>
          <p:nvPr/>
        </p:nvSpPr>
        <p:spPr>
          <a:xfrm>
            <a:off x="323528" y="2441156"/>
            <a:ext cx="2808312" cy="400110"/>
          </a:xfrm>
          <a:prstGeom prst="rect">
            <a:avLst/>
          </a:prstGeom>
          <a:noFill/>
        </p:spPr>
        <p:txBody>
          <a:bodyPr wrap="square" rtlCol="0">
            <a:spAutoFit/>
          </a:bodyPr>
          <a:lstStyle/>
          <a:p>
            <a:pPr>
              <a:spcAft>
                <a:spcPts val="1200"/>
              </a:spcAft>
            </a:pPr>
            <a:r>
              <a:rPr lang="ru-RU" sz="2000" b="1" dirty="0" smtClean="0">
                <a:solidFill>
                  <a:prstClr val="white">
                    <a:lumMod val="50000"/>
                  </a:prstClr>
                </a:solidFill>
              </a:rPr>
              <a:t>Формы доставки</a:t>
            </a:r>
          </a:p>
        </p:txBody>
      </p:sp>
      <p:sp>
        <p:nvSpPr>
          <p:cNvPr id="2" name="Rectangle 1"/>
          <p:cNvSpPr/>
          <p:nvPr/>
        </p:nvSpPr>
        <p:spPr>
          <a:xfrm>
            <a:off x="3448980" y="2441156"/>
            <a:ext cx="2448272" cy="400110"/>
          </a:xfrm>
          <a:prstGeom prst="rect">
            <a:avLst/>
          </a:prstGeom>
        </p:spPr>
        <p:txBody>
          <a:bodyPr wrap="square">
            <a:spAutoFit/>
          </a:bodyPr>
          <a:lstStyle/>
          <a:p>
            <a:pPr>
              <a:spcAft>
                <a:spcPts val="1200"/>
              </a:spcAft>
            </a:pPr>
            <a:r>
              <a:rPr lang="ru-RU" sz="2000" b="1" dirty="0">
                <a:solidFill>
                  <a:prstClr val="white">
                    <a:lumMod val="50000"/>
                  </a:prstClr>
                </a:solidFill>
              </a:rPr>
              <a:t>Формы </a:t>
            </a:r>
            <a:r>
              <a:rPr lang="ru-RU" sz="2000" b="1" dirty="0" smtClean="0">
                <a:solidFill>
                  <a:prstClr val="white">
                    <a:lumMod val="50000"/>
                  </a:prstClr>
                </a:solidFill>
              </a:rPr>
              <a:t>оплаты</a:t>
            </a:r>
            <a:endParaRPr lang="ru-RU" sz="2000" b="1" dirty="0">
              <a:solidFill>
                <a:prstClr val="white">
                  <a:lumMod val="50000"/>
                </a:prstClr>
              </a:solidFill>
            </a:endParaRPr>
          </a:p>
        </p:txBody>
      </p:sp>
      <p:sp>
        <p:nvSpPr>
          <p:cNvPr id="3" name="Rectangle 2"/>
          <p:cNvSpPr/>
          <p:nvPr/>
        </p:nvSpPr>
        <p:spPr>
          <a:xfrm>
            <a:off x="6240528" y="2441156"/>
            <a:ext cx="2286000" cy="400110"/>
          </a:xfrm>
          <a:prstGeom prst="rect">
            <a:avLst/>
          </a:prstGeom>
        </p:spPr>
        <p:txBody>
          <a:bodyPr>
            <a:spAutoFit/>
          </a:bodyPr>
          <a:lstStyle/>
          <a:p>
            <a:pPr algn="ctr">
              <a:spcAft>
                <a:spcPts val="1200"/>
              </a:spcAft>
            </a:pPr>
            <a:r>
              <a:rPr lang="ru-RU" sz="2000" b="1" dirty="0" smtClean="0">
                <a:solidFill>
                  <a:prstClr val="white">
                    <a:lumMod val="50000"/>
                  </a:prstClr>
                </a:solidFill>
              </a:rPr>
              <a:t>Возврат</a:t>
            </a:r>
            <a:endParaRPr lang="ru-RU" sz="2000" b="1" dirty="0">
              <a:solidFill>
                <a:prstClr val="white">
                  <a:lumMod val="50000"/>
                </a:prstClr>
              </a:solidFill>
            </a:endParaRPr>
          </a:p>
        </p:txBody>
      </p:sp>
      <p:pic>
        <p:nvPicPr>
          <p:cNvPr id="8" name="Picture 7" descr="BOX.wmf"/>
          <p:cNvPicPr>
            <a:picLocks noChangeAspect="1"/>
          </p:cNvPicPr>
          <p:nvPr/>
        </p:nvPicPr>
        <p:blipFill>
          <a:blip r:embed="rId3"/>
          <a:stretch>
            <a:fillRect/>
          </a:stretch>
        </p:blipFill>
        <p:spPr>
          <a:xfrm>
            <a:off x="1187624" y="1499938"/>
            <a:ext cx="822960" cy="804085"/>
          </a:xfrm>
          <a:prstGeom prst="rect">
            <a:avLst/>
          </a:prstGeom>
        </p:spPr>
      </p:pic>
      <p:sp>
        <p:nvSpPr>
          <p:cNvPr id="4" name="Rectangle 3"/>
          <p:cNvSpPr/>
          <p:nvPr/>
        </p:nvSpPr>
        <p:spPr>
          <a:xfrm>
            <a:off x="323528" y="3181080"/>
            <a:ext cx="2743200" cy="2308324"/>
          </a:xfrm>
          <a:prstGeom prst="rect">
            <a:avLst/>
          </a:prstGeom>
        </p:spPr>
        <p:txBody>
          <a:bodyPr wrap="square">
            <a:noAutofit/>
          </a:bodyPr>
          <a:lstStyle/>
          <a:p>
            <a:pPr marL="342900" indent="-230188">
              <a:buFont typeface="Arial"/>
              <a:buChar char="•"/>
            </a:pPr>
            <a:r>
              <a:rPr lang="ru-RU" dirty="0">
                <a:solidFill>
                  <a:prstClr val="white">
                    <a:lumMod val="50000"/>
                  </a:prstClr>
                </a:solidFill>
              </a:rPr>
              <a:t>Почта России</a:t>
            </a:r>
          </a:p>
          <a:p>
            <a:pPr marL="342900" indent="-230188">
              <a:buFont typeface="Arial"/>
              <a:buChar char="•"/>
            </a:pPr>
            <a:r>
              <a:rPr lang="ru-RU" dirty="0" smtClean="0">
                <a:solidFill>
                  <a:prstClr val="white">
                    <a:lumMod val="50000"/>
                  </a:prstClr>
                </a:solidFill>
              </a:rPr>
              <a:t>Курьерская доставка по России</a:t>
            </a:r>
            <a:endParaRPr lang="ru-RU" dirty="0">
              <a:solidFill>
                <a:prstClr val="white">
                  <a:lumMod val="50000"/>
                </a:prstClr>
              </a:solidFill>
            </a:endParaRPr>
          </a:p>
          <a:p>
            <a:pPr marL="342900" indent="-230188">
              <a:buFont typeface="Arial"/>
              <a:buChar char="•"/>
            </a:pPr>
            <a:r>
              <a:rPr lang="ru-RU" dirty="0" smtClean="0">
                <a:solidFill>
                  <a:prstClr val="white">
                    <a:lumMod val="50000"/>
                  </a:prstClr>
                </a:solidFill>
              </a:rPr>
              <a:t>Курьерская </a:t>
            </a:r>
            <a:r>
              <a:rPr lang="ru-RU" dirty="0">
                <a:solidFill>
                  <a:prstClr val="white">
                    <a:lumMod val="50000"/>
                  </a:prstClr>
                </a:solidFill>
              </a:rPr>
              <a:t>доставка в регионе продавца</a:t>
            </a:r>
          </a:p>
          <a:p>
            <a:pPr marL="342900" indent="-230188">
              <a:buFont typeface="Arial"/>
              <a:buChar char="•"/>
            </a:pPr>
            <a:r>
              <a:rPr lang="ru-RU" dirty="0">
                <a:solidFill>
                  <a:prstClr val="white">
                    <a:lumMod val="50000"/>
                  </a:prstClr>
                </a:solidFill>
              </a:rPr>
              <a:t>Курьерская доставка по Москве и </a:t>
            </a:r>
            <a:r>
              <a:rPr lang="ru-RU" dirty="0" err="1">
                <a:solidFill>
                  <a:prstClr val="white">
                    <a:lumMod val="50000"/>
                  </a:prstClr>
                </a:solidFill>
              </a:rPr>
              <a:t>Мос</a:t>
            </a:r>
            <a:r>
              <a:rPr lang="ru-RU" dirty="0">
                <a:solidFill>
                  <a:prstClr val="white">
                    <a:lumMod val="50000"/>
                  </a:prstClr>
                </a:solidFill>
              </a:rPr>
              <a:t>. о</a:t>
            </a:r>
            <a:r>
              <a:rPr lang="ru-RU" dirty="0" smtClean="0">
                <a:solidFill>
                  <a:prstClr val="white">
                    <a:lumMod val="50000"/>
                  </a:prstClr>
                </a:solidFill>
              </a:rPr>
              <a:t>бласти</a:t>
            </a:r>
          </a:p>
          <a:p>
            <a:pPr marL="342900" indent="-230188">
              <a:buFont typeface="Arial"/>
              <a:buChar char="•"/>
            </a:pPr>
            <a:r>
              <a:rPr lang="ru-RU" dirty="0" smtClean="0">
                <a:solidFill>
                  <a:prstClr val="white">
                    <a:lumMod val="50000"/>
                  </a:prstClr>
                </a:solidFill>
              </a:rPr>
              <a:t>Заказ в точке выдачи</a:t>
            </a:r>
            <a:endParaRPr lang="ru-RU" dirty="0">
              <a:solidFill>
                <a:prstClr val="white">
                  <a:lumMod val="50000"/>
                </a:prstClr>
              </a:solidFill>
            </a:endParaRPr>
          </a:p>
        </p:txBody>
      </p:sp>
      <p:sp>
        <p:nvSpPr>
          <p:cNvPr id="11" name="Rectangle 10"/>
          <p:cNvSpPr/>
          <p:nvPr/>
        </p:nvSpPr>
        <p:spPr>
          <a:xfrm>
            <a:off x="3484984" y="3197325"/>
            <a:ext cx="2743200" cy="2031325"/>
          </a:xfrm>
          <a:prstGeom prst="rect">
            <a:avLst/>
          </a:prstGeom>
        </p:spPr>
        <p:txBody>
          <a:bodyPr>
            <a:noAutofit/>
          </a:bodyPr>
          <a:lstStyle/>
          <a:p>
            <a:pPr marL="342900" indent="-230188">
              <a:buFont typeface="Arial"/>
              <a:buChar char="•"/>
            </a:pPr>
            <a:endParaRPr lang="ru-RU" dirty="0">
              <a:solidFill>
                <a:prstClr val="white">
                  <a:lumMod val="50000"/>
                </a:prstClr>
              </a:solidFill>
            </a:endParaRPr>
          </a:p>
          <a:p>
            <a:pPr marL="342900" indent="-230188">
              <a:buFont typeface="Arial"/>
              <a:buChar char="•"/>
            </a:pPr>
            <a:endParaRPr lang="ru-RU" dirty="0" smtClean="0">
              <a:solidFill>
                <a:prstClr val="white">
                  <a:lumMod val="50000"/>
                </a:prstClr>
              </a:solidFill>
            </a:endParaRPr>
          </a:p>
          <a:p>
            <a:pPr marL="342900" indent="-230188">
              <a:buFont typeface="Arial"/>
              <a:buChar char="•"/>
            </a:pPr>
            <a:endParaRPr lang="ru-RU" dirty="0">
              <a:solidFill>
                <a:prstClr val="white">
                  <a:lumMod val="50000"/>
                </a:prstClr>
              </a:solidFill>
            </a:endParaRPr>
          </a:p>
          <a:p>
            <a:pPr marL="342900" indent="-230188">
              <a:buFont typeface="Arial"/>
              <a:buChar char="•"/>
            </a:pPr>
            <a:endParaRPr lang="ru-RU" dirty="0">
              <a:solidFill>
                <a:prstClr val="white">
                  <a:lumMod val="50000"/>
                </a:prstClr>
              </a:solidFill>
            </a:endParaRPr>
          </a:p>
          <a:p>
            <a:pPr marL="112712"/>
            <a:endParaRPr lang="ru-RU" dirty="0">
              <a:solidFill>
                <a:prstClr val="white">
                  <a:lumMod val="50000"/>
                </a:prstClr>
              </a:solidFill>
            </a:endParaRPr>
          </a:p>
        </p:txBody>
      </p:sp>
      <p:pic>
        <p:nvPicPr>
          <p:cNvPr id="15" name="Picture 14" descr="icon_check_mark_03.png"/>
          <p:cNvPicPr>
            <a:picLocks noChangeAspect="1"/>
          </p:cNvPicPr>
          <p:nvPr/>
        </p:nvPicPr>
        <p:blipFill>
          <a:blip r:embed="rId4"/>
          <a:stretch>
            <a:fillRect/>
          </a:stretch>
        </p:blipFill>
        <p:spPr>
          <a:xfrm>
            <a:off x="7064434" y="1649980"/>
            <a:ext cx="504000" cy="504000"/>
          </a:xfrm>
          <a:prstGeom prst="rect">
            <a:avLst/>
          </a:prstGeom>
        </p:spPr>
      </p:pic>
      <p:sp>
        <p:nvSpPr>
          <p:cNvPr id="16" name="Rectangle 15"/>
          <p:cNvSpPr/>
          <p:nvPr/>
        </p:nvSpPr>
        <p:spPr>
          <a:xfrm>
            <a:off x="6084168" y="3181081"/>
            <a:ext cx="2743200" cy="2812380"/>
          </a:xfrm>
          <a:prstGeom prst="rect">
            <a:avLst/>
          </a:prstGeom>
        </p:spPr>
        <p:txBody>
          <a:bodyPr wrap="square">
            <a:noAutofit/>
          </a:bodyPr>
          <a:lstStyle/>
          <a:p>
            <a:pPr marL="342900" indent="-230188">
              <a:buFont typeface="Arial"/>
              <a:buChar char="•"/>
            </a:pPr>
            <a:r>
              <a:rPr lang="ru-RU" dirty="0" smtClean="0">
                <a:solidFill>
                  <a:prstClr val="white">
                    <a:lumMod val="50000"/>
                  </a:prstClr>
                </a:solidFill>
              </a:rPr>
              <a:t>Указывайте минимум 14 дней</a:t>
            </a:r>
          </a:p>
          <a:p>
            <a:pPr marL="342900" indent="-230188">
              <a:buFont typeface="Arial"/>
              <a:buChar char="•"/>
            </a:pPr>
            <a:r>
              <a:rPr lang="ru-RU" dirty="0" smtClean="0">
                <a:solidFill>
                  <a:prstClr val="white">
                    <a:lumMod val="50000"/>
                  </a:prstClr>
                </a:solidFill>
              </a:rPr>
              <a:t>Длительные сроки возврата поощряются</a:t>
            </a:r>
            <a:endParaRPr lang="ru-RU" dirty="0">
              <a:solidFill>
                <a:prstClr val="white">
                  <a:lumMod val="50000"/>
                </a:prstClr>
              </a:solidFill>
            </a:endParaRPr>
          </a:p>
        </p:txBody>
      </p:sp>
      <p:pic>
        <p:nvPicPr>
          <p:cNvPr id="5122" name="Picture 2" descr="Банк России окончательно утвердил официальный символ российс…"/>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35116" y="1491247"/>
            <a:ext cx="821468" cy="821466"/>
          </a:xfrm>
          <a:prstGeom prst="rect">
            <a:avLst/>
          </a:prstGeom>
          <a:noFill/>
          <a:extLst>
            <a:ext uri="{909E8E84-426E-40DD-AFC4-6F175D3DCCD1}">
              <a14:hiddenFill xmlns:a14="http://schemas.microsoft.com/office/drawing/2010/main">
                <a:solidFill>
                  <a:srgbClr val="FFFFFF"/>
                </a:solidFill>
              </a14:hiddenFill>
            </a:ext>
          </a:extLst>
        </p:spPr>
      </p:pic>
      <p:sp>
        <p:nvSpPr>
          <p:cNvPr id="23" name="Title 1"/>
          <p:cNvSpPr txBox="1">
            <a:spLocks/>
          </p:cNvSpPr>
          <p:nvPr/>
        </p:nvSpPr>
        <p:spPr>
          <a:xfrm>
            <a:off x="448682" y="187666"/>
            <a:ext cx="8583783" cy="927100"/>
          </a:xfrm>
          <a:prstGeom prst="rect">
            <a:avLst/>
          </a:prstGeom>
        </p:spPr>
        <p:txBody>
          <a:bodyPr/>
          <a:lstStyle>
            <a:lvl1pPr algn="l" defTabSz="457200" rtl="0" eaLnBrk="1" latinLnBrk="0" hangingPunct="1">
              <a:spcBef>
                <a:spcPct val="0"/>
              </a:spcBef>
              <a:buNone/>
              <a:defRPr sz="2600" kern="1200">
                <a:solidFill>
                  <a:schemeClr val="tx2"/>
                </a:solidFill>
                <a:latin typeface="Arial"/>
                <a:ea typeface="+mj-ea"/>
                <a:cs typeface="Arial"/>
              </a:defRPr>
            </a:lvl1pPr>
          </a:lstStyle>
          <a:p>
            <a:r>
              <a:rPr lang="ru-RU" sz="3200" dirty="0" smtClean="0">
                <a:solidFill>
                  <a:srgbClr val="000000">
                    <a:lumMod val="50000"/>
                    <a:lumOff val="50000"/>
                  </a:srgbClr>
                </a:solidFill>
              </a:rPr>
              <a:t>Настройка удобных опций доставки, оплаты и возврата</a:t>
            </a:r>
            <a:endParaRPr lang="ru-RU" sz="3200" dirty="0">
              <a:solidFill>
                <a:srgbClr val="000000">
                  <a:lumMod val="50000"/>
                  <a:lumOff val="50000"/>
                </a:srgbClr>
              </a:solidFill>
            </a:endParaRPr>
          </a:p>
        </p:txBody>
      </p:sp>
      <p:grpSp>
        <p:nvGrpSpPr>
          <p:cNvPr id="18" name="Group 17"/>
          <p:cNvGrpSpPr/>
          <p:nvPr/>
        </p:nvGrpSpPr>
        <p:grpSpPr>
          <a:xfrm>
            <a:off x="11" y="8"/>
            <a:ext cx="9144001" cy="140750"/>
            <a:chOff x="11" y="8"/>
            <a:chExt cx="9144001" cy="140750"/>
          </a:xfrm>
        </p:grpSpPr>
        <p:sp>
          <p:nvSpPr>
            <p:cNvPr id="19" name="Rectangle 18"/>
            <p:cNvSpPr/>
            <p:nvPr/>
          </p:nvSpPr>
          <p:spPr>
            <a:xfrm>
              <a:off x="11" y="1805"/>
              <a:ext cx="2241333" cy="13895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p:nvSpPr>
          <p:spPr>
            <a:xfrm>
              <a:off x="2300891" y="1805"/>
              <a:ext cx="2241333" cy="13895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p:cNvSpPr/>
            <p:nvPr/>
          </p:nvSpPr>
          <p:spPr>
            <a:xfrm>
              <a:off x="4601790" y="1805"/>
              <a:ext cx="2241333" cy="13895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2"/>
                </a:solidFill>
              </a:endParaRPr>
            </a:p>
          </p:txBody>
        </p:sp>
        <p:sp>
          <p:nvSpPr>
            <p:cNvPr id="22" name="Rectangle 21"/>
            <p:cNvSpPr/>
            <p:nvPr/>
          </p:nvSpPr>
          <p:spPr>
            <a:xfrm>
              <a:off x="6902679" y="8"/>
              <a:ext cx="2241333" cy="1389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0" name="Circular Arrow 9"/>
          <p:cNvSpPr/>
          <p:nvPr/>
        </p:nvSpPr>
        <p:spPr>
          <a:xfrm>
            <a:off x="6827230" y="1412776"/>
            <a:ext cx="978408" cy="978408"/>
          </a:xfrm>
          <a:prstGeom prst="circular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Circular Arrow 23"/>
          <p:cNvSpPr/>
          <p:nvPr/>
        </p:nvSpPr>
        <p:spPr>
          <a:xfrm rot="10800000">
            <a:off x="6827230" y="1412776"/>
            <a:ext cx="978408" cy="978408"/>
          </a:xfrm>
          <a:prstGeom prst="circular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6" name="Slide Number Placeholder 2"/>
          <p:cNvSpPr>
            <a:spLocks noGrp="1"/>
          </p:cNvSpPr>
          <p:nvPr>
            <p:ph type="sldNum" sz="quarter" idx="11"/>
          </p:nvPr>
        </p:nvSpPr>
        <p:spPr>
          <a:xfrm>
            <a:off x="8436928" y="6381399"/>
            <a:ext cx="364181" cy="250191"/>
          </a:xfrm>
        </p:spPr>
        <p:txBody>
          <a:bodyPr/>
          <a:lstStyle/>
          <a:p>
            <a:fld id="{FF55D29A-3A2E-D146-9F2C-610F4815AF2E}" type="slidenum">
              <a:rPr lang="en-US" smtClean="0">
                <a:solidFill>
                  <a:srgbClr val="796E65"/>
                </a:solidFill>
              </a:rPr>
              <a:pPr/>
              <a:t>11</a:t>
            </a:fld>
            <a:endParaRPr lang="en-US" dirty="0">
              <a:solidFill>
                <a:srgbClr val="796E65"/>
              </a:solidFill>
            </a:endParaRPr>
          </a:p>
        </p:txBody>
      </p:sp>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4008" y="4944237"/>
            <a:ext cx="4248472" cy="1365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Down Arrow 12"/>
          <p:cNvSpPr/>
          <p:nvPr/>
        </p:nvSpPr>
        <p:spPr>
          <a:xfrm>
            <a:off x="6971136" y="4653136"/>
            <a:ext cx="484632" cy="351331"/>
          </a:xfrm>
          <a:prstGeom prst="down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45220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265168" y="1340768"/>
            <a:ext cx="3024336" cy="796443"/>
          </a:xfrm>
          <a:prstGeom prst="roundRect">
            <a:avLst/>
          </a:prstGeom>
          <a:solidFill>
            <a:schemeClr val="accent2"/>
          </a:solidFill>
          <a:ln w="38100">
            <a:solidFill>
              <a:srgbClr val="0064D2"/>
            </a:solidFill>
          </a:ln>
          <a:effectLst/>
        </p:spPr>
        <p:style>
          <a:lnRef idx="1">
            <a:schemeClr val="accent1"/>
          </a:lnRef>
          <a:fillRef idx="3">
            <a:schemeClr val="accent1"/>
          </a:fillRef>
          <a:effectRef idx="2">
            <a:schemeClr val="accent1"/>
          </a:effectRef>
          <a:fontRef idx="minor">
            <a:schemeClr val="lt1"/>
          </a:fontRef>
        </p:style>
        <p:txBody>
          <a:bodyPr tIns="0" bIns="0" rtlCol="0" anchor="t"/>
          <a:lstStyle/>
          <a:p>
            <a:pPr algn="ctr"/>
            <a:r>
              <a:rPr lang="ru-RU" sz="1600" b="1" dirty="0" smtClean="0">
                <a:solidFill>
                  <a:schemeClr val="bg1"/>
                </a:solidFill>
              </a:rPr>
              <a:t>Прямая интеграция</a:t>
            </a:r>
            <a:endParaRPr lang="en-US" sz="1600" b="1" dirty="0">
              <a:solidFill>
                <a:schemeClr val="bg1"/>
              </a:solidFill>
            </a:endParaRPr>
          </a:p>
        </p:txBody>
      </p:sp>
      <p:sp>
        <p:nvSpPr>
          <p:cNvPr id="14" name="Rounded Rectangle 13"/>
          <p:cNvSpPr/>
          <p:nvPr/>
        </p:nvSpPr>
        <p:spPr>
          <a:xfrm>
            <a:off x="251520" y="1631828"/>
            <a:ext cx="4464496" cy="4882196"/>
          </a:xfrm>
          <a:prstGeom prst="roundRect">
            <a:avLst/>
          </a:prstGeom>
          <a:solidFill>
            <a:schemeClr val="bg1"/>
          </a:solidFill>
          <a:ln w="38100">
            <a:solidFill>
              <a:schemeClr val="accent2">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ounded Rectangle 14"/>
          <p:cNvSpPr/>
          <p:nvPr/>
        </p:nvSpPr>
        <p:spPr>
          <a:xfrm>
            <a:off x="4932040" y="1340768"/>
            <a:ext cx="3024336" cy="796443"/>
          </a:xfrm>
          <a:prstGeom prst="roundRect">
            <a:avLst/>
          </a:prstGeom>
          <a:solidFill>
            <a:srgbClr val="F5AF02"/>
          </a:solidFill>
          <a:ln w="38100">
            <a:noFill/>
          </a:ln>
          <a:effectLst/>
        </p:spPr>
        <p:style>
          <a:lnRef idx="1">
            <a:schemeClr val="accent1"/>
          </a:lnRef>
          <a:fillRef idx="3">
            <a:schemeClr val="accent1"/>
          </a:fillRef>
          <a:effectRef idx="2">
            <a:schemeClr val="accent1"/>
          </a:effectRef>
          <a:fontRef idx="minor">
            <a:schemeClr val="lt1"/>
          </a:fontRef>
        </p:style>
        <p:txBody>
          <a:bodyPr tIns="0" bIns="0" rtlCol="0" anchor="t"/>
          <a:lstStyle/>
          <a:p>
            <a:pPr algn="ctr"/>
            <a:r>
              <a:rPr lang="ru-RU" sz="1600" b="1" dirty="0" smtClean="0">
                <a:solidFill>
                  <a:schemeClr val="bg1"/>
                </a:solidFill>
              </a:rPr>
              <a:t>Интеграция </a:t>
            </a:r>
            <a:r>
              <a:rPr lang="ru-RU" sz="1600" b="1" smtClean="0">
                <a:solidFill>
                  <a:schemeClr val="bg1"/>
                </a:solidFill>
              </a:rPr>
              <a:t>через </a:t>
            </a:r>
            <a:r>
              <a:rPr lang="en-US" sz="1600" b="1" dirty="0" smtClean="0">
                <a:solidFill>
                  <a:schemeClr val="bg1"/>
                </a:solidFill>
              </a:rPr>
              <a:t>CMS</a:t>
            </a:r>
            <a:endParaRPr lang="en-US" sz="1600" b="1" dirty="0">
              <a:solidFill>
                <a:schemeClr val="bg1"/>
              </a:solidFill>
            </a:endParaRPr>
          </a:p>
        </p:txBody>
      </p:sp>
      <p:sp>
        <p:nvSpPr>
          <p:cNvPr id="16" name="Rounded Rectangle 15"/>
          <p:cNvSpPr/>
          <p:nvPr/>
        </p:nvSpPr>
        <p:spPr>
          <a:xfrm>
            <a:off x="4932040" y="1631826"/>
            <a:ext cx="3888432" cy="4882197"/>
          </a:xfrm>
          <a:prstGeom prst="roundRect">
            <a:avLst/>
          </a:prstGeom>
          <a:solidFill>
            <a:schemeClr val="bg1"/>
          </a:solidFill>
          <a:ln w="38100">
            <a:solidFill>
              <a:schemeClr val="accent3">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1"/>
          </p:nvPr>
        </p:nvSpPr>
        <p:spPr/>
        <p:txBody>
          <a:bodyPr/>
          <a:lstStyle/>
          <a:p>
            <a:fld id="{FF55D29A-3A2E-D146-9F2C-610F4815AF2E}" type="slidenum">
              <a:rPr lang="en-US" smtClean="0">
                <a:solidFill>
                  <a:srgbClr val="796E65"/>
                </a:solidFill>
              </a:rPr>
              <a:pPr/>
              <a:t>12</a:t>
            </a:fld>
            <a:endParaRPr lang="en-US" dirty="0">
              <a:solidFill>
                <a:srgbClr val="796E65"/>
              </a:solidFill>
            </a:endParaRPr>
          </a:p>
        </p:txBody>
      </p:sp>
      <p:grpSp>
        <p:nvGrpSpPr>
          <p:cNvPr id="6" name="Group 5"/>
          <p:cNvGrpSpPr/>
          <p:nvPr/>
        </p:nvGrpSpPr>
        <p:grpSpPr>
          <a:xfrm>
            <a:off x="11" y="8"/>
            <a:ext cx="9144001" cy="140750"/>
            <a:chOff x="11" y="8"/>
            <a:chExt cx="9144001" cy="140750"/>
          </a:xfrm>
        </p:grpSpPr>
        <p:sp>
          <p:nvSpPr>
            <p:cNvPr id="7" name="Rectangle 6"/>
            <p:cNvSpPr/>
            <p:nvPr/>
          </p:nvSpPr>
          <p:spPr>
            <a:xfrm>
              <a:off x="11" y="1805"/>
              <a:ext cx="2241333" cy="13895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p:nvSpPr>
          <p:spPr>
            <a:xfrm>
              <a:off x="2300891" y="1805"/>
              <a:ext cx="2241333" cy="13895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p:cNvSpPr/>
            <p:nvPr/>
          </p:nvSpPr>
          <p:spPr>
            <a:xfrm>
              <a:off x="4601790" y="1805"/>
              <a:ext cx="2241333" cy="13895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2"/>
                </a:solidFill>
              </a:endParaRPr>
            </a:p>
          </p:txBody>
        </p:sp>
        <p:sp>
          <p:nvSpPr>
            <p:cNvPr id="10" name="Rectangle 9"/>
            <p:cNvSpPr/>
            <p:nvPr/>
          </p:nvSpPr>
          <p:spPr>
            <a:xfrm>
              <a:off x="6902679" y="8"/>
              <a:ext cx="2241333" cy="1389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 name="TextBox 10"/>
          <p:cNvSpPr txBox="1"/>
          <p:nvPr/>
        </p:nvSpPr>
        <p:spPr>
          <a:xfrm>
            <a:off x="645628" y="1716485"/>
            <a:ext cx="914033" cy="584775"/>
          </a:xfrm>
          <a:prstGeom prst="rect">
            <a:avLst/>
          </a:prstGeom>
          <a:noFill/>
        </p:spPr>
        <p:txBody>
          <a:bodyPr wrap="none" rtlCol="0">
            <a:spAutoFit/>
          </a:bodyPr>
          <a:lstStyle>
            <a:defPPr>
              <a:defRPr lang="en-US"/>
            </a:defPPr>
            <a:lvl1pPr marR="0" lvl="0" indent="0" defTabSz="914400" fontAlgn="auto">
              <a:lnSpc>
                <a:spcPct val="100000"/>
              </a:lnSpc>
              <a:spcBef>
                <a:spcPts val="0"/>
              </a:spcBef>
              <a:spcAft>
                <a:spcPts val="0"/>
              </a:spcAft>
              <a:buClrTx/>
              <a:buSzTx/>
              <a:buFontTx/>
              <a:buNone/>
              <a:tabLst/>
              <a:defRPr sz="900">
                <a:solidFill>
                  <a:srgbClr val="796E65"/>
                </a:solidFill>
                <a:latin typeface="Arial" pitchFamily="34" charset="0"/>
                <a:cs typeface="Arial" pitchFamily="34" charset="0"/>
              </a:defRPr>
            </a:lvl1pPr>
          </a:lstStyle>
          <a:p>
            <a:pPr algn="ctr"/>
            <a:r>
              <a:rPr lang="en-US" sz="3200" b="1" dirty="0" smtClean="0">
                <a:solidFill>
                  <a:srgbClr val="0064D2"/>
                </a:solidFill>
              </a:rPr>
              <a:t>MIP</a:t>
            </a:r>
          </a:p>
        </p:txBody>
      </p:sp>
      <p:sp>
        <p:nvSpPr>
          <p:cNvPr id="12" name="TextBox 11"/>
          <p:cNvSpPr txBox="1"/>
          <p:nvPr/>
        </p:nvSpPr>
        <p:spPr>
          <a:xfrm>
            <a:off x="395536" y="2165955"/>
            <a:ext cx="1414216" cy="830997"/>
          </a:xfrm>
          <a:prstGeom prst="rect">
            <a:avLst/>
          </a:prstGeom>
          <a:noFill/>
        </p:spPr>
        <p:txBody>
          <a:bodyPr wrap="square" rtlCol="0">
            <a:spAutoFit/>
          </a:bodyPr>
          <a:lstStyle/>
          <a:p>
            <a:pPr algn="ctr"/>
            <a:r>
              <a:rPr lang="ru-RU" sz="1600" dirty="0" smtClean="0">
                <a:solidFill>
                  <a:srgbClr val="0064D2"/>
                </a:solidFill>
              </a:rPr>
              <a:t>Платформа интеграции продавца</a:t>
            </a:r>
            <a:endParaRPr lang="en-US" sz="1600" dirty="0">
              <a:solidFill>
                <a:srgbClr val="0064D2"/>
              </a:solidFill>
            </a:endParaRPr>
          </a:p>
        </p:txBody>
      </p:sp>
      <p:sp>
        <p:nvSpPr>
          <p:cNvPr id="18" name="TextBox 17"/>
          <p:cNvSpPr txBox="1"/>
          <p:nvPr/>
        </p:nvSpPr>
        <p:spPr>
          <a:xfrm>
            <a:off x="1705774" y="2258288"/>
            <a:ext cx="1494704" cy="738664"/>
          </a:xfrm>
          <a:prstGeom prst="rect">
            <a:avLst/>
          </a:prstGeom>
          <a:noFill/>
        </p:spPr>
        <p:txBody>
          <a:bodyPr wrap="square" rtlCol="0">
            <a:spAutoFit/>
          </a:bodyPr>
          <a:lstStyle/>
          <a:p>
            <a:pPr algn="ctr"/>
            <a:r>
              <a:rPr lang="ru-RU" sz="1400" dirty="0" smtClean="0">
                <a:solidFill>
                  <a:schemeClr val="accent4"/>
                </a:solidFill>
              </a:rPr>
              <a:t>Конвертер </a:t>
            </a:r>
            <a:r>
              <a:rPr lang="ru-RU" sz="1400" dirty="0">
                <a:solidFill>
                  <a:schemeClr val="accent4"/>
                </a:solidFill>
              </a:rPr>
              <a:t>для популярных </a:t>
            </a:r>
            <a:r>
              <a:rPr lang="en-US" sz="1400" dirty="0">
                <a:solidFill>
                  <a:schemeClr val="accent4"/>
                </a:solidFill>
              </a:rPr>
              <a:t>XML</a:t>
            </a:r>
          </a:p>
        </p:txBody>
      </p:sp>
      <p:sp>
        <p:nvSpPr>
          <p:cNvPr id="20" name="TextBox 19"/>
          <p:cNvSpPr txBox="1"/>
          <p:nvPr/>
        </p:nvSpPr>
        <p:spPr>
          <a:xfrm>
            <a:off x="3275856" y="2412177"/>
            <a:ext cx="1414216" cy="584775"/>
          </a:xfrm>
          <a:prstGeom prst="rect">
            <a:avLst/>
          </a:prstGeom>
          <a:noFill/>
        </p:spPr>
        <p:txBody>
          <a:bodyPr wrap="square" rtlCol="0">
            <a:spAutoFit/>
          </a:bodyPr>
          <a:lstStyle/>
          <a:p>
            <a:pPr algn="ctr"/>
            <a:r>
              <a:rPr lang="ru-RU" sz="1600" b="1" dirty="0" smtClean="0">
                <a:solidFill>
                  <a:srgbClr val="FFC000"/>
                </a:solidFill>
              </a:rPr>
              <a:t>Программа для ПК</a:t>
            </a:r>
            <a:endParaRPr lang="ru-RU" sz="1600" b="1" dirty="0">
              <a:solidFill>
                <a:srgbClr val="FFC000"/>
              </a:solidFill>
            </a:endParaRPr>
          </a:p>
        </p:txBody>
      </p:sp>
      <p:pic>
        <p:nvPicPr>
          <p:cNvPr id="21" name="Picture 20" descr="C:\Users\Natalia\Documents\Для презентаций\stickers-bullet\sticker-lef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70723" y="2188416"/>
            <a:ext cx="1733725" cy="6089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eBay=-\eBay\Software\ECWID\Ecwid logo vector\ecwid_logo_default_R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1994455"/>
            <a:ext cx="911292" cy="99688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icon_check_mark_03.png"/>
          <p:cNvPicPr>
            <a:picLocks noChangeAspect="1"/>
          </p:cNvPicPr>
          <p:nvPr/>
        </p:nvPicPr>
        <p:blipFill>
          <a:blip r:embed="rId4"/>
          <a:stretch>
            <a:fillRect/>
          </a:stretch>
        </p:blipFill>
        <p:spPr>
          <a:xfrm>
            <a:off x="5765758" y="3177032"/>
            <a:ext cx="540000" cy="540000"/>
          </a:xfrm>
          <a:prstGeom prst="rect">
            <a:avLst/>
          </a:prstGeom>
        </p:spPr>
      </p:pic>
      <p:sp>
        <p:nvSpPr>
          <p:cNvPr id="24" name="TextBox 23"/>
          <p:cNvSpPr txBox="1"/>
          <p:nvPr/>
        </p:nvSpPr>
        <p:spPr>
          <a:xfrm>
            <a:off x="7294098" y="3262366"/>
            <a:ext cx="886974" cy="369332"/>
          </a:xfrm>
          <a:prstGeom prst="rect">
            <a:avLst/>
          </a:prstGeom>
          <a:noFill/>
        </p:spPr>
        <p:txBody>
          <a:bodyPr wrap="none" rtlCol="0">
            <a:spAutoFit/>
          </a:bodyPr>
          <a:lstStyle/>
          <a:p>
            <a:pPr algn="ctr"/>
            <a:r>
              <a:rPr lang="ru-RU" b="1" dirty="0" smtClean="0">
                <a:solidFill>
                  <a:srgbClr val="796E65"/>
                </a:solidFill>
              </a:rPr>
              <a:t>Скоро</a:t>
            </a:r>
            <a:endParaRPr lang="en-US" b="1" dirty="0">
              <a:solidFill>
                <a:srgbClr val="796E65"/>
              </a:solidFill>
            </a:endParaRPr>
          </a:p>
        </p:txBody>
      </p:sp>
      <p:pic>
        <p:nvPicPr>
          <p:cNvPr id="25" name="Picture 24" descr="icon_check_mark_03.png"/>
          <p:cNvPicPr>
            <a:picLocks noChangeAspect="1"/>
          </p:cNvPicPr>
          <p:nvPr/>
        </p:nvPicPr>
        <p:blipFill>
          <a:blip r:embed="rId4"/>
          <a:stretch>
            <a:fillRect/>
          </a:stretch>
        </p:blipFill>
        <p:spPr>
          <a:xfrm>
            <a:off x="832644" y="3177032"/>
            <a:ext cx="540000" cy="540000"/>
          </a:xfrm>
          <a:prstGeom prst="rect">
            <a:avLst/>
          </a:prstGeom>
        </p:spPr>
      </p:pic>
      <p:cxnSp>
        <p:nvCxnSpPr>
          <p:cNvPr id="29" name="Straight Connector 28"/>
          <p:cNvCxnSpPr/>
          <p:nvPr/>
        </p:nvCxnSpPr>
        <p:spPr>
          <a:xfrm>
            <a:off x="251520" y="3068960"/>
            <a:ext cx="4463209" cy="0"/>
          </a:xfrm>
          <a:prstGeom prst="line">
            <a:avLst/>
          </a:prstGeom>
          <a:ln>
            <a:solidFill>
              <a:schemeClr val="accent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969998" y="3068960"/>
            <a:ext cx="3850474" cy="0"/>
          </a:xfrm>
          <a:prstGeom prst="line">
            <a:avLst/>
          </a:prstGeom>
          <a:solidFill>
            <a:schemeClr val="bg1"/>
          </a:solidFill>
          <a:ln w="38100">
            <a:solidFill>
              <a:schemeClr val="accent3">
                <a:lumMod val="20000"/>
                <a:lumOff val="80000"/>
              </a:schemeClr>
            </a:solidFill>
          </a:ln>
          <a:effectLst/>
        </p:spPr>
        <p:style>
          <a:lnRef idx="1">
            <a:schemeClr val="accent1"/>
          </a:lnRef>
          <a:fillRef idx="3">
            <a:schemeClr val="accent1"/>
          </a:fillRef>
          <a:effectRef idx="2">
            <a:schemeClr val="accent1"/>
          </a:effectRef>
          <a:fontRef idx="minor">
            <a:schemeClr val="lt1"/>
          </a:fontRef>
        </p:style>
      </p:cxnSp>
      <p:cxnSp>
        <p:nvCxnSpPr>
          <p:cNvPr id="33" name="Straight Connector 32"/>
          <p:cNvCxnSpPr/>
          <p:nvPr/>
        </p:nvCxnSpPr>
        <p:spPr>
          <a:xfrm>
            <a:off x="251520" y="3861048"/>
            <a:ext cx="4463209" cy="0"/>
          </a:xfrm>
          <a:prstGeom prst="line">
            <a:avLst/>
          </a:prstGeom>
          <a:ln>
            <a:solidFill>
              <a:schemeClr val="accent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969998" y="3861048"/>
            <a:ext cx="3850474" cy="0"/>
          </a:xfrm>
          <a:prstGeom prst="line">
            <a:avLst/>
          </a:prstGeom>
          <a:solidFill>
            <a:schemeClr val="bg1"/>
          </a:solidFill>
          <a:ln w="38100">
            <a:solidFill>
              <a:schemeClr val="accent3">
                <a:lumMod val="20000"/>
                <a:lumOff val="80000"/>
              </a:schemeClr>
            </a:solidFill>
          </a:ln>
          <a:effectLst/>
        </p:spPr>
        <p:style>
          <a:lnRef idx="1">
            <a:schemeClr val="accent1"/>
          </a:lnRef>
          <a:fillRef idx="3">
            <a:schemeClr val="accent1"/>
          </a:fillRef>
          <a:effectRef idx="2">
            <a:schemeClr val="accent1"/>
          </a:effectRef>
          <a:fontRef idx="minor">
            <a:schemeClr val="lt1"/>
          </a:fontRef>
        </p:style>
      </p:cxnSp>
      <p:sp>
        <p:nvSpPr>
          <p:cNvPr id="35" name="TextBox 34"/>
          <p:cNvSpPr txBox="1"/>
          <p:nvPr/>
        </p:nvSpPr>
        <p:spPr>
          <a:xfrm>
            <a:off x="251520" y="4221088"/>
            <a:ext cx="1331072" cy="1492716"/>
          </a:xfrm>
          <a:prstGeom prst="rect">
            <a:avLst/>
          </a:prstGeom>
          <a:noFill/>
        </p:spPr>
        <p:txBody>
          <a:bodyPr wrap="square" rtlCol="0">
            <a:spAutoFit/>
          </a:bodyPr>
          <a:lstStyle/>
          <a:p>
            <a:pPr marL="177800" indent="-177800">
              <a:buFont typeface="Arial" panose="020B0604020202020204" pitchFamily="34" charset="0"/>
              <a:buChar char="•"/>
            </a:pPr>
            <a:r>
              <a:rPr lang="ru-RU" sz="1300" b="1" u="sng" dirty="0" smtClean="0">
                <a:solidFill>
                  <a:schemeClr val="tx2"/>
                </a:solidFill>
              </a:rPr>
              <a:t>Только</a:t>
            </a:r>
            <a:r>
              <a:rPr lang="ru-RU" sz="1300" dirty="0" smtClean="0">
                <a:solidFill>
                  <a:schemeClr val="tx2"/>
                </a:solidFill>
              </a:rPr>
              <a:t> </a:t>
            </a:r>
            <a:r>
              <a:rPr lang="ru-RU" sz="1300" b="1" u="sng" dirty="0" smtClean="0">
                <a:solidFill>
                  <a:schemeClr val="tx2"/>
                </a:solidFill>
              </a:rPr>
              <a:t>для больших </a:t>
            </a:r>
            <a:r>
              <a:rPr lang="ru-RU" sz="1300" dirty="0" smtClean="0">
                <a:solidFill>
                  <a:schemeClr val="tx2"/>
                </a:solidFill>
              </a:rPr>
              <a:t>магазинов </a:t>
            </a:r>
          </a:p>
          <a:p>
            <a:pPr marL="177800" indent="-177800">
              <a:buFont typeface="Arial" panose="020B0604020202020204" pitchFamily="34" charset="0"/>
              <a:buChar char="•"/>
            </a:pPr>
            <a:r>
              <a:rPr lang="ru-RU" sz="1300" dirty="0" smtClean="0">
                <a:solidFill>
                  <a:schemeClr val="tx2"/>
                </a:solidFill>
              </a:rPr>
              <a:t>Наличие выделенной команды разработки</a:t>
            </a:r>
            <a:endParaRPr lang="en-US" sz="1300" dirty="0">
              <a:solidFill>
                <a:schemeClr val="tx2"/>
              </a:solidFill>
            </a:endParaRPr>
          </a:p>
        </p:txBody>
      </p:sp>
      <p:sp>
        <p:nvSpPr>
          <p:cNvPr id="36" name="TextBox 35"/>
          <p:cNvSpPr txBox="1"/>
          <p:nvPr/>
        </p:nvSpPr>
        <p:spPr>
          <a:xfrm>
            <a:off x="323528" y="3861048"/>
            <a:ext cx="1259064" cy="369332"/>
          </a:xfrm>
          <a:prstGeom prst="rect">
            <a:avLst/>
          </a:prstGeom>
          <a:noFill/>
        </p:spPr>
        <p:txBody>
          <a:bodyPr wrap="none" rtlCol="0">
            <a:spAutoFit/>
          </a:bodyPr>
          <a:lstStyle/>
          <a:p>
            <a:r>
              <a:rPr lang="ru-RU" b="1" dirty="0" smtClean="0">
                <a:solidFill>
                  <a:srgbClr val="796E65"/>
                </a:solidFill>
              </a:rPr>
              <a:t>Для кого:</a:t>
            </a:r>
            <a:endParaRPr lang="en-US" b="1" dirty="0">
              <a:solidFill>
                <a:srgbClr val="796E65"/>
              </a:solidFill>
            </a:endParaRPr>
          </a:p>
        </p:txBody>
      </p:sp>
      <p:sp>
        <p:nvSpPr>
          <p:cNvPr id="37" name="TextBox 36"/>
          <p:cNvSpPr txBox="1"/>
          <p:nvPr/>
        </p:nvSpPr>
        <p:spPr>
          <a:xfrm>
            <a:off x="1612980" y="4221088"/>
            <a:ext cx="1680292" cy="2292935"/>
          </a:xfrm>
          <a:prstGeom prst="rect">
            <a:avLst/>
          </a:prstGeom>
          <a:noFill/>
        </p:spPr>
        <p:txBody>
          <a:bodyPr wrap="square" rtlCol="0">
            <a:spAutoFit/>
          </a:bodyPr>
          <a:lstStyle/>
          <a:p>
            <a:pPr marL="177800" indent="-177800">
              <a:buFont typeface="Arial" panose="020B0604020202020204" pitchFamily="34" charset="0"/>
              <a:buChar char="•"/>
            </a:pPr>
            <a:r>
              <a:rPr lang="ru-RU" sz="1300" dirty="0" smtClean="0">
                <a:solidFill>
                  <a:schemeClr val="tx2"/>
                </a:solidFill>
              </a:rPr>
              <a:t>Бесплатно</a:t>
            </a:r>
            <a:endParaRPr lang="en-US" sz="1300" dirty="0" smtClean="0">
              <a:solidFill>
                <a:schemeClr val="tx2"/>
              </a:solidFill>
            </a:endParaRPr>
          </a:p>
          <a:p>
            <a:pPr marL="177800" indent="-177800">
              <a:buFont typeface="Arial" panose="020B0604020202020204" pitchFamily="34" charset="0"/>
              <a:buChar char="•"/>
            </a:pPr>
            <a:r>
              <a:rPr lang="ru-RU" sz="1300" b="1" u="sng" dirty="0" smtClean="0">
                <a:solidFill>
                  <a:schemeClr val="tx2"/>
                </a:solidFill>
              </a:rPr>
              <a:t>ДЛЯ ВСЕХ</a:t>
            </a:r>
            <a:endParaRPr lang="ru-RU" sz="1300" b="1" u="sng" dirty="0">
              <a:solidFill>
                <a:schemeClr val="tx2"/>
              </a:solidFill>
            </a:endParaRPr>
          </a:p>
          <a:p>
            <a:pPr marL="177800" indent="-177800">
              <a:buFont typeface="Arial" panose="020B0604020202020204" pitchFamily="34" charset="0"/>
              <a:buChar char="•"/>
            </a:pPr>
            <a:r>
              <a:rPr lang="ru-RU" sz="1300" dirty="0" err="1">
                <a:solidFill>
                  <a:schemeClr val="tx2"/>
                </a:solidFill>
              </a:rPr>
              <a:t>Специали-зированное</a:t>
            </a:r>
            <a:r>
              <a:rPr lang="ru-RU" sz="1300" dirty="0">
                <a:solidFill>
                  <a:schemeClr val="tx2"/>
                </a:solidFill>
              </a:rPr>
              <a:t> решения для </a:t>
            </a:r>
            <a:r>
              <a:rPr lang="ru-RU" sz="1300" dirty="0" smtClean="0">
                <a:solidFill>
                  <a:schemeClr val="tx2"/>
                </a:solidFill>
              </a:rPr>
              <a:t>интеграции с</a:t>
            </a:r>
            <a:r>
              <a:rPr lang="en-US" sz="1300" dirty="0" smtClean="0">
                <a:solidFill>
                  <a:schemeClr val="tx2"/>
                </a:solidFill>
              </a:rPr>
              <a:t> </a:t>
            </a:r>
            <a:r>
              <a:rPr lang="ru-RU" sz="1300" dirty="0" smtClean="0">
                <a:solidFill>
                  <a:schemeClr val="tx2"/>
                </a:solidFill>
              </a:rPr>
              <a:t>е</a:t>
            </a:r>
            <a:r>
              <a:rPr lang="en-US" sz="1300" dirty="0" smtClean="0">
                <a:solidFill>
                  <a:schemeClr val="tx2"/>
                </a:solidFill>
              </a:rPr>
              <a:t>Bay</a:t>
            </a:r>
            <a:endParaRPr lang="ru-RU" sz="1300" dirty="0">
              <a:solidFill>
                <a:schemeClr val="tx2"/>
              </a:solidFill>
            </a:endParaRPr>
          </a:p>
          <a:p>
            <a:pPr marL="177800" indent="-177800">
              <a:buFont typeface="Arial" panose="020B0604020202020204" pitchFamily="34" charset="0"/>
              <a:buChar char="•"/>
            </a:pPr>
            <a:r>
              <a:rPr lang="ru-RU" sz="1300" dirty="0">
                <a:solidFill>
                  <a:schemeClr val="tx2"/>
                </a:solidFill>
              </a:rPr>
              <a:t>Онлайн</a:t>
            </a:r>
          </a:p>
          <a:p>
            <a:pPr marL="177800" indent="-177800">
              <a:buFont typeface="Arial" panose="020B0604020202020204" pitchFamily="34" charset="0"/>
              <a:buChar char="•"/>
            </a:pPr>
            <a:r>
              <a:rPr lang="ru-RU" sz="1300" dirty="0" smtClean="0">
                <a:solidFill>
                  <a:schemeClr val="tx2"/>
                </a:solidFill>
              </a:rPr>
              <a:t>Любое количество товаров</a:t>
            </a:r>
            <a:endParaRPr lang="en-US" sz="1300" dirty="0">
              <a:solidFill>
                <a:schemeClr val="tx2"/>
              </a:solidFill>
            </a:endParaRPr>
          </a:p>
        </p:txBody>
      </p:sp>
      <p:sp>
        <p:nvSpPr>
          <p:cNvPr id="39" name="Title 1"/>
          <p:cNvSpPr txBox="1">
            <a:spLocks/>
          </p:cNvSpPr>
          <p:nvPr/>
        </p:nvSpPr>
        <p:spPr>
          <a:xfrm>
            <a:off x="448682" y="187666"/>
            <a:ext cx="8583783" cy="927100"/>
          </a:xfrm>
          <a:prstGeom prst="rect">
            <a:avLst/>
          </a:prstGeom>
        </p:spPr>
        <p:txBody>
          <a:bodyPr/>
          <a:lstStyle>
            <a:lvl1pPr algn="l" defTabSz="457200" rtl="0" eaLnBrk="1" latinLnBrk="0" hangingPunct="1">
              <a:spcBef>
                <a:spcPct val="0"/>
              </a:spcBef>
              <a:buNone/>
              <a:defRPr sz="2600" kern="1200">
                <a:solidFill>
                  <a:schemeClr val="tx2"/>
                </a:solidFill>
                <a:latin typeface="Arial"/>
                <a:ea typeface="+mj-ea"/>
                <a:cs typeface="Arial"/>
              </a:defRPr>
            </a:lvl1pPr>
          </a:lstStyle>
          <a:p>
            <a:r>
              <a:rPr lang="ru-RU" sz="3200" dirty="0" smtClean="0">
                <a:solidFill>
                  <a:schemeClr val="tx1">
                    <a:lumMod val="50000"/>
                    <a:lumOff val="50000"/>
                  </a:schemeClr>
                </a:solidFill>
                <a:latin typeface="+mn-lt"/>
              </a:rPr>
              <a:t>В сентябре подключиться к </a:t>
            </a:r>
            <a:r>
              <a:rPr lang="en-US" sz="3200" dirty="0" smtClean="0">
                <a:solidFill>
                  <a:schemeClr val="tx1">
                    <a:lumMod val="50000"/>
                    <a:lumOff val="50000"/>
                  </a:schemeClr>
                </a:solidFill>
                <a:latin typeface="+mn-lt"/>
              </a:rPr>
              <a:t>eBay </a:t>
            </a:r>
            <a:r>
              <a:rPr lang="ru-RU" sz="3200" dirty="0" smtClean="0">
                <a:solidFill>
                  <a:schemeClr val="tx1">
                    <a:lumMod val="50000"/>
                    <a:lumOff val="50000"/>
                  </a:schemeClr>
                </a:solidFill>
                <a:latin typeface="+mn-lt"/>
              </a:rPr>
              <a:t>стало очень просто</a:t>
            </a:r>
            <a:endParaRPr lang="ru-RU" sz="3200" dirty="0">
              <a:solidFill>
                <a:schemeClr val="tx1">
                  <a:lumMod val="50000"/>
                  <a:lumOff val="50000"/>
                </a:schemeClr>
              </a:solidFill>
              <a:latin typeface="+mn-lt"/>
            </a:endParaRPr>
          </a:p>
        </p:txBody>
      </p:sp>
      <p:sp>
        <p:nvSpPr>
          <p:cNvPr id="40" name="TextBox 39"/>
          <p:cNvSpPr txBox="1"/>
          <p:nvPr/>
        </p:nvSpPr>
        <p:spPr>
          <a:xfrm>
            <a:off x="3203848" y="4221088"/>
            <a:ext cx="1558232" cy="1892826"/>
          </a:xfrm>
          <a:prstGeom prst="rect">
            <a:avLst/>
          </a:prstGeom>
          <a:noFill/>
        </p:spPr>
        <p:txBody>
          <a:bodyPr wrap="square" rtlCol="0">
            <a:spAutoFit/>
          </a:bodyPr>
          <a:lstStyle/>
          <a:p>
            <a:pPr marL="177800" indent="-177800">
              <a:buFont typeface="Arial" panose="020B0604020202020204" pitchFamily="34" charset="0"/>
              <a:buChar char="•"/>
            </a:pPr>
            <a:r>
              <a:rPr lang="ru-RU" sz="1300" dirty="0" smtClean="0">
                <a:solidFill>
                  <a:schemeClr val="tx2"/>
                </a:solidFill>
              </a:rPr>
              <a:t>Бесплатно</a:t>
            </a:r>
            <a:endParaRPr lang="en-US" sz="1300" dirty="0" smtClean="0">
              <a:solidFill>
                <a:schemeClr val="tx2"/>
              </a:solidFill>
            </a:endParaRPr>
          </a:p>
          <a:p>
            <a:pPr marL="177800" indent="-177800">
              <a:buFont typeface="Arial" panose="020B0604020202020204" pitchFamily="34" charset="0"/>
              <a:buChar char="•"/>
            </a:pPr>
            <a:r>
              <a:rPr lang="ru-RU" sz="1300" b="1" u="sng" dirty="0" smtClean="0">
                <a:solidFill>
                  <a:schemeClr val="tx2"/>
                </a:solidFill>
              </a:rPr>
              <a:t>Для небольших магазинов </a:t>
            </a:r>
            <a:r>
              <a:rPr lang="ru-RU" sz="1300" dirty="0" smtClean="0">
                <a:solidFill>
                  <a:schemeClr val="tx2"/>
                </a:solidFill>
              </a:rPr>
              <a:t>с ассортиментом 300-500 товаров</a:t>
            </a:r>
          </a:p>
          <a:p>
            <a:pPr marL="177800" indent="-177800">
              <a:buFont typeface="Arial" panose="020B0604020202020204" pitchFamily="34" charset="0"/>
              <a:buChar char="•"/>
            </a:pPr>
            <a:r>
              <a:rPr lang="ru-RU" sz="1300" dirty="0" smtClean="0">
                <a:solidFill>
                  <a:schemeClr val="tx2"/>
                </a:solidFill>
              </a:rPr>
              <a:t>Приложение для ПК</a:t>
            </a:r>
            <a:endParaRPr lang="en-US" sz="1300" dirty="0">
              <a:solidFill>
                <a:schemeClr val="tx2"/>
              </a:solidFill>
            </a:endParaRPr>
          </a:p>
        </p:txBody>
      </p:sp>
      <p:sp>
        <p:nvSpPr>
          <p:cNvPr id="41" name="TextBox 40"/>
          <p:cNvSpPr txBox="1"/>
          <p:nvPr/>
        </p:nvSpPr>
        <p:spPr>
          <a:xfrm>
            <a:off x="5220072" y="4221088"/>
            <a:ext cx="1631372" cy="1692771"/>
          </a:xfrm>
          <a:prstGeom prst="rect">
            <a:avLst/>
          </a:prstGeom>
          <a:noFill/>
        </p:spPr>
        <p:txBody>
          <a:bodyPr wrap="square" rtlCol="0">
            <a:spAutoFit/>
          </a:bodyPr>
          <a:lstStyle/>
          <a:p>
            <a:pPr marL="177800" indent="-177800">
              <a:buFont typeface="Arial" panose="020B0604020202020204" pitchFamily="34" charset="0"/>
              <a:buChar char="•"/>
            </a:pPr>
            <a:r>
              <a:rPr lang="ru-RU" sz="1300" dirty="0" smtClean="0">
                <a:solidFill>
                  <a:schemeClr val="tx2"/>
                </a:solidFill>
              </a:rPr>
              <a:t>Для всех, кто работает  или хочет работать через </a:t>
            </a:r>
            <a:r>
              <a:rPr lang="en-US" sz="1300" dirty="0" smtClean="0">
                <a:solidFill>
                  <a:schemeClr val="tx2"/>
                </a:solidFill>
              </a:rPr>
              <a:t>ECWID</a:t>
            </a:r>
          </a:p>
          <a:p>
            <a:pPr marL="177800" indent="-177800">
              <a:buFont typeface="Arial" panose="020B0604020202020204" pitchFamily="34" charset="0"/>
              <a:buChar char="•"/>
            </a:pPr>
            <a:r>
              <a:rPr lang="ru-RU" sz="1300" dirty="0" smtClean="0">
                <a:solidFill>
                  <a:schemeClr val="tx2"/>
                </a:solidFill>
              </a:rPr>
              <a:t>Удобная настройка в админ. панели управления</a:t>
            </a:r>
            <a:endParaRPr lang="en-US" sz="1300" dirty="0">
              <a:solidFill>
                <a:schemeClr val="tx2"/>
              </a:solidFill>
            </a:endParaRPr>
          </a:p>
        </p:txBody>
      </p:sp>
      <p:sp>
        <p:nvSpPr>
          <p:cNvPr id="42" name="TextBox 41"/>
          <p:cNvSpPr txBox="1"/>
          <p:nvPr/>
        </p:nvSpPr>
        <p:spPr>
          <a:xfrm>
            <a:off x="6921899" y="4221088"/>
            <a:ext cx="1631372" cy="1892826"/>
          </a:xfrm>
          <a:prstGeom prst="rect">
            <a:avLst/>
          </a:prstGeom>
          <a:noFill/>
        </p:spPr>
        <p:txBody>
          <a:bodyPr wrap="square" rtlCol="0">
            <a:spAutoFit/>
          </a:bodyPr>
          <a:lstStyle/>
          <a:p>
            <a:pPr marL="177800" indent="-177800">
              <a:buFont typeface="Arial" panose="020B0604020202020204" pitchFamily="34" charset="0"/>
              <a:buChar char="•"/>
            </a:pPr>
            <a:r>
              <a:rPr lang="ru-RU" sz="1300" dirty="0" smtClean="0">
                <a:solidFill>
                  <a:schemeClr val="tx2"/>
                </a:solidFill>
              </a:rPr>
              <a:t>Для всех, кто </a:t>
            </a:r>
            <a:r>
              <a:rPr lang="ru-RU" sz="1300" dirty="0">
                <a:solidFill>
                  <a:schemeClr val="tx2"/>
                </a:solidFill>
              </a:rPr>
              <a:t>работает или хочет работать через </a:t>
            </a:r>
            <a:r>
              <a:rPr lang="en-US" sz="1300" dirty="0" smtClean="0">
                <a:solidFill>
                  <a:schemeClr val="tx2"/>
                </a:solidFill>
              </a:rPr>
              <a:t/>
            </a:r>
            <a:br>
              <a:rPr lang="en-US" sz="1300" dirty="0" smtClean="0">
                <a:solidFill>
                  <a:schemeClr val="tx2"/>
                </a:solidFill>
              </a:rPr>
            </a:br>
            <a:r>
              <a:rPr lang="en-US" sz="1300" dirty="0" smtClean="0">
                <a:solidFill>
                  <a:schemeClr val="tx2"/>
                </a:solidFill>
              </a:rPr>
              <a:t>1C-BITRIX</a:t>
            </a:r>
            <a:endParaRPr lang="ru-RU" sz="1300" dirty="0" smtClean="0">
              <a:solidFill>
                <a:schemeClr val="tx2"/>
              </a:solidFill>
            </a:endParaRPr>
          </a:p>
          <a:p>
            <a:pPr marL="177800" indent="-177800">
              <a:buFont typeface="Arial" panose="020B0604020202020204" pitchFamily="34" charset="0"/>
              <a:buChar char="•"/>
            </a:pPr>
            <a:r>
              <a:rPr lang="ru-RU" sz="1300" dirty="0">
                <a:solidFill>
                  <a:schemeClr val="tx2"/>
                </a:solidFill>
              </a:rPr>
              <a:t>Удобная настройка в </a:t>
            </a:r>
            <a:r>
              <a:rPr lang="ru-RU" sz="1300" dirty="0" smtClean="0">
                <a:solidFill>
                  <a:schemeClr val="tx2"/>
                </a:solidFill>
              </a:rPr>
              <a:t>админ. панели управления</a:t>
            </a:r>
            <a:endParaRPr lang="en-US" sz="1300" dirty="0">
              <a:solidFill>
                <a:schemeClr val="tx2"/>
              </a:solidFill>
            </a:endParaRPr>
          </a:p>
        </p:txBody>
      </p:sp>
      <p:sp>
        <p:nvSpPr>
          <p:cNvPr id="2" name="Rectangle 1"/>
          <p:cNvSpPr/>
          <p:nvPr/>
        </p:nvSpPr>
        <p:spPr>
          <a:xfrm>
            <a:off x="1600511" y="1778040"/>
            <a:ext cx="1765227" cy="523220"/>
          </a:xfrm>
          <a:prstGeom prst="rect">
            <a:avLst/>
          </a:prstGeom>
        </p:spPr>
        <p:txBody>
          <a:bodyPr wrap="none">
            <a:spAutoFit/>
          </a:bodyPr>
          <a:lstStyle/>
          <a:p>
            <a:pPr lvl="0" algn="ctr"/>
            <a:r>
              <a:rPr lang="en-US" sz="2800" b="1" dirty="0" err="1">
                <a:solidFill>
                  <a:srgbClr val="86B817"/>
                </a:solidFill>
              </a:rPr>
              <a:t>eBayMag</a:t>
            </a:r>
            <a:endParaRPr lang="ru-RU" sz="2800" b="1" dirty="0">
              <a:solidFill>
                <a:srgbClr val="86B817"/>
              </a:solidFill>
            </a:endParaRPr>
          </a:p>
        </p:txBody>
      </p:sp>
      <p:sp>
        <p:nvSpPr>
          <p:cNvPr id="38" name="TextBox 37"/>
          <p:cNvSpPr txBox="1"/>
          <p:nvPr/>
        </p:nvSpPr>
        <p:spPr>
          <a:xfrm>
            <a:off x="3471445" y="1628800"/>
            <a:ext cx="1023037" cy="830997"/>
          </a:xfrm>
          <a:prstGeom prst="rect">
            <a:avLst/>
          </a:prstGeom>
          <a:noFill/>
        </p:spPr>
        <p:txBody>
          <a:bodyPr wrap="none" rtlCol="0">
            <a:spAutoFit/>
          </a:bodyPr>
          <a:lstStyle>
            <a:defPPr>
              <a:defRPr lang="en-US"/>
            </a:defPPr>
            <a:lvl1pPr marR="0" lvl="0" indent="0" defTabSz="914400" fontAlgn="auto">
              <a:lnSpc>
                <a:spcPct val="100000"/>
              </a:lnSpc>
              <a:spcBef>
                <a:spcPts val="0"/>
              </a:spcBef>
              <a:spcAft>
                <a:spcPts val="0"/>
              </a:spcAft>
              <a:buClrTx/>
              <a:buSzTx/>
              <a:buFontTx/>
              <a:buNone/>
              <a:tabLst/>
              <a:defRPr sz="900">
                <a:solidFill>
                  <a:srgbClr val="796E65"/>
                </a:solidFill>
                <a:latin typeface="Arial" pitchFamily="34" charset="0"/>
                <a:cs typeface="Arial" pitchFamily="34" charset="0"/>
              </a:defRPr>
            </a:lvl1pPr>
          </a:lstStyle>
          <a:p>
            <a:pPr algn="ctr"/>
            <a:r>
              <a:rPr lang="en-US" sz="2400" b="1" dirty="0" smtClean="0">
                <a:solidFill>
                  <a:srgbClr val="FFC000"/>
                </a:solidFill>
              </a:rPr>
              <a:t>Easy</a:t>
            </a:r>
            <a:br>
              <a:rPr lang="en-US" sz="2400" b="1" dirty="0" smtClean="0">
                <a:solidFill>
                  <a:srgbClr val="FFC000"/>
                </a:solidFill>
              </a:rPr>
            </a:br>
            <a:r>
              <a:rPr lang="en-US" sz="2400" b="1" dirty="0" smtClean="0">
                <a:solidFill>
                  <a:srgbClr val="FFC000"/>
                </a:solidFill>
              </a:rPr>
              <a:t>Lister</a:t>
            </a:r>
          </a:p>
        </p:txBody>
      </p:sp>
      <p:pic>
        <p:nvPicPr>
          <p:cNvPr id="43" name="Picture 42" descr="icon_check_mark_03.png"/>
          <p:cNvPicPr>
            <a:picLocks noChangeAspect="1"/>
          </p:cNvPicPr>
          <p:nvPr/>
        </p:nvPicPr>
        <p:blipFill>
          <a:blip r:embed="rId4"/>
          <a:stretch>
            <a:fillRect/>
          </a:stretch>
        </p:blipFill>
        <p:spPr>
          <a:xfrm>
            <a:off x="2183126" y="3177032"/>
            <a:ext cx="540000" cy="540000"/>
          </a:xfrm>
          <a:prstGeom prst="rect">
            <a:avLst/>
          </a:prstGeom>
        </p:spPr>
      </p:pic>
      <p:sp>
        <p:nvSpPr>
          <p:cNvPr id="44" name="TextBox 43"/>
          <p:cNvSpPr txBox="1"/>
          <p:nvPr/>
        </p:nvSpPr>
        <p:spPr>
          <a:xfrm>
            <a:off x="3539477" y="3262366"/>
            <a:ext cx="886974" cy="369332"/>
          </a:xfrm>
          <a:prstGeom prst="rect">
            <a:avLst/>
          </a:prstGeom>
          <a:noFill/>
        </p:spPr>
        <p:txBody>
          <a:bodyPr wrap="none" rtlCol="0">
            <a:spAutoFit/>
          </a:bodyPr>
          <a:lstStyle/>
          <a:p>
            <a:pPr algn="ctr"/>
            <a:r>
              <a:rPr lang="ru-RU" b="1" dirty="0" smtClean="0">
                <a:solidFill>
                  <a:srgbClr val="796E65"/>
                </a:solidFill>
              </a:rPr>
              <a:t>Скоро</a:t>
            </a:r>
            <a:endParaRPr lang="en-US" b="1" dirty="0">
              <a:solidFill>
                <a:srgbClr val="796E65"/>
              </a:solidFill>
            </a:endParaRPr>
          </a:p>
        </p:txBody>
      </p:sp>
      <p:sp>
        <p:nvSpPr>
          <p:cNvPr id="4" name="Rectangle 3"/>
          <p:cNvSpPr/>
          <p:nvPr/>
        </p:nvSpPr>
        <p:spPr>
          <a:xfrm>
            <a:off x="6771115" y="1973446"/>
            <a:ext cx="1761325" cy="4335874"/>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4086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382838" y="2277452"/>
            <a:ext cx="3203506" cy="923330"/>
          </a:xfrm>
          <a:prstGeom prst="rect">
            <a:avLst/>
          </a:prstGeom>
          <a:noFill/>
        </p:spPr>
        <p:txBody>
          <a:bodyPr wrap="none" lIns="91440" tIns="45720" rIns="91440" bIns="45720">
            <a:spAutoFit/>
          </a:bodyPr>
          <a:lstStyle/>
          <a:p>
            <a:pPr algn="ctr"/>
            <a:r>
              <a:rPr lang="ru-RU" sz="5400"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успешно</a:t>
            </a:r>
            <a:endParaRPr lang="en-GB" sz="5400" b="1"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9" name="TextBox 8"/>
          <p:cNvSpPr txBox="1"/>
          <p:nvPr/>
        </p:nvSpPr>
        <p:spPr>
          <a:xfrm>
            <a:off x="1257038" y="2397164"/>
            <a:ext cx="992579" cy="707886"/>
          </a:xfrm>
          <a:prstGeom prst="rect">
            <a:avLst/>
          </a:prstGeom>
          <a:noFill/>
        </p:spPr>
        <p:txBody>
          <a:bodyPr wrap="none" rtlCol="0">
            <a:spAutoFit/>
          </a:bodyPr>
          <a:lstStyle/>
          <a:p>
            <a:pPr algn="ctr"/>
            <a:r>
              <a:rPr lang="ru-RU" sz="4000" dirty="0" smtClean="0">
                <a:solidFill>
                  <a:schemeClr val="bg1"/>
                </a:solidFill>
              </a:rPr>
              <a:t>Как</a:t>
            </a:r>
            <a:endParaRPr lang="en-GB" sz="4000" dirty="0">
              <a:solidFill>
                <a:schemeClr val="bg1"/>
              </a:solidFill>
            </a:endParaRPr>
          </a:p>
        </p:txBody>
      </p:sp>
      <p:sp>
        <p:nvSpPr>
          <p:cNvPr id="10" name="TextBox 9"/>
          <p:cNvSpPr txBox="1"/>
          <p:nvPr/>
        </p:nvSpPr>
        <p:spPr>
          <a:xfrm>
            <a:off x="3678982" y="3518430"/>
            <a:ext cx="2224070" cy="984885"/>
          </a:xfrm>
          <a:prstGeom prst="rect">
            <a:avLst/>
          </a:prstGeom>
          <a:noFill/>
        </p:spPr>
        <p:txBody>
          <a:bodyPr wrap="none" rtlCol="0">
            <a:spAutoFit/>
          </a:bodyPr>
          <a:lstStyle/>
          <a:p>
            <a:pPr algn="ctr"/>
            <a:r>
              <a:rPr lang="ru-RU" sz="4000" dirty="0">
                <a:solidFill>
                  <a:srgbClr val="E9E9E8"/>
                </a:solidFill>
              </a:rPr>
              <a:t>на </a:t>
            </a:r>
            <a:r>
              <a:rPr lang="en-US" sz="4000" dirty="0">
                <a:solidFill>
                  <a:srgbClr val="E9E9E8"/>
                </a:solidFill>
              </a:rPr>
              <a:t>EBAY</a:t>
            </a:r>
          </a:p>
          <a:p>
            <a:pPr algn="ctr"/>
            <a:endParaRPr lang="en-GB" dirty="0"/>
          </a:p>
        </p:txBody>
      </p:sp>
      <p:sp>
        <p:nvSpPr>
          <p:cNvPr id="11" name="TextBox 10"/>
          <p:cNvSpPr txBox="1"/>
          <p:nvPr/>
        </p:nvSpPr>
        <p:spPr>
          <a:xfrm>
            <a:off x="5767214" y="2385174"/>
            <a:ext cx="2650597" cy="707886"/>
          </a:xfrm>
          <a:prstGeom prst="rect">
            <a:avLst/>
          </a:prstGeom>
          <a:noFill/>
        </p:spPr>
        <p:txBody>
          <a:bodyPr wrap="none" rtlCol="0">
            <a:spAutoFit/>
          </a:bodyPr>
          <a:lstStyle/>
          <a:p>
            <a:pPr algn="ctr"/>
            <a:r>
              <a:rPr lang="ru-RU" sz="4000" dirty="0" smtClean="0">
                <a:solidFill>
                  <a:schemeClr val="bg1"/>
                </a:solidFill>
              </a:rPr>
              <a:t>продавать</a:t>
            </a:r>
            <a:endParaRPr lang="en-GB" sz="4000" dirty="0">
              <a:solidFill>
                <a:schemeClr val="bg1"/>
              </a:solidFill>
            </a:endParaRPr>
          </a:p>
        </p:txBody>
      </p:sp>
    </p:spTree>
    <p:extLst>
      <p:ext uri="{BB962C8B-B14F-4D97-AF65-F5344CB8AC3E}">
        <p14:creationId xmlns:p14="http://schemas.microsoft.com/office/powerpoint/2010/main" val="33753318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ontent Placeholder 5"/>
          <p:cNvGraphicFramePr>
            <a:graphicFrameLocks/>
          </p:cNvGraphicFramePr>
          <p:nvPr>
            <p:extLst>
              <p:ext uri="{D42A27DB-BD31-4B8C-83A1-F6EECF244321}">
                <p14:modId xmlns:p14="http://schemas.microsoft.com/office/powerpoint/2010/main" val="4063594269"/>
              </p:ext>
            </p:extLst>
          </p:nvPr>
        </p:nvGraphicFramePr>
        <p:xfrm>
          <a:off x="467553" y="1259757"/>
          <a:ext cx="6696743" cy="3299195"/>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Box 1"/>
          <p:cNvSpPr txBox="1"/>
          <p:nvPr/>
        </p:nvSpPr>
        <p:spPr>
          <a:xfrm>
            <a:off x="467552" y="5805264"/>
            <a:ext cx="4968543" cy="481975"/>
          </a:xfrm>
          <a:prstGeom prst="rect">
            <a:avLst/>
          </a:prstGeom>
        </p:spPr>
        <p:txBody>
          <a:bodyPr wrap="square" lIns="91440" tIns="45720" rIns="91440" bIns="45720"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r>
              <a:rPr lang="ru-RU" sz="1000" dirty="0" smtClean="0">
                <a:solidFill>
                  <a:prstClr val="black"/>
                </a:solidFill>
              </a:rPr>
              <a:t>Примечания: </a:t>
            </a:r>
            <a:br>
              <a:rPr lang="ru-RU" sz="1000" dirty="0" smtClean="0">
                <a:solidFill>
                  <a:prstClr val="black"/>
                </a:solidFill>
              </a:rPr>
            </a:br>
            <a:r>
              <a:rPr lang="ru-RU" sz="1000" dirty="0" smtClean="0">
                <a:solidFill>
                  <a:prstClr val="black"/>
                </a:solidFill>
              </a:rPr>
              <a:t>на основе данных </a:t>
            </a:r>
            <a:r>
              <a:rPr lang="en-US" sz="1000" dirty="0" err="1" smtClean="0">
                <a:solidFill>
                  <a:prstClr val="black"/>
                </a:solidFill>
              </a:rPr>
              <a:t>Comscore</a:t>
            </a:r>
            <a:r>
              <a:rPr lang="ru-RU" sz="1000" dirty="0" smtClean="0">
                <a:solidFill>
                  <a:prstClr val="black"/>
                </a:solidFill>
              </a:rPr>
              <a:t>, исключая данные по мобильным продажам</a:t>
            </a:r>
            <a:endParaRPr lang="en-US" sz="1000" dirty="0">
              <a:solidFill>
                <a:prstClr val="black"/>
              </a:solidFill>
            </a:endParaRPr>
          </a:p>
        </p:txBody>
      </p:sp>
      <p:sp>
        <p:nvSpPr>
          <p:cNvPr id="24" name="TextBox 23"/>
          <p:cNvSpPr txBox="1"/>
          <p:nvPr/>
        </p:nvSpPr>
        <p:spPr>
          <a:xfrm>
            <a:off x="7164290" y="1651023"/>
            <a:ext cx="1887039" cy="2554545"/>
          </a:xfrm>
          <a:prstGeom prst="rect">
            <a:avLst/>
          </a:prstGeom>
          <a:noFill/>
        </p:spPr>
        <p:txBody>
          <a:bodyPr wrap="square" rtlCol="0">
            <a:spAutoFit/>
          </a:bodyPr>
          <a:lstStyle/>
          <a:p>
            <a:r>
              <a:rPr lang="en-US" sz="1600" b="1" dirty="0" smtClean="0">
                <a:solidFill>
                  <a:schemeClr val="accent4"/>
                </a:solidFill>
              </a:rPr>
              <a:t>17%     </a:t>
            </a:r>
            <a:r>
              <a:rPr lang="ru-RU" sz="1600" b="1" dirty="0" smtClean="0">
                <a:solidFill>
                  <a:schemeClr val="accent4"/>
                </a:solidFill>
              </a:rPr>
              <a:t>лучшие продавцы </a:t>
            </a:r>
            <a:r>
              <a:rPr lang="en-US" sz="1600" b="1" dirty="0" smtClean="0">
                <a:solidFill>
                  <a:schemeClr val="accent4"/>
                </a:solidFill>
              </a:rPr>
              <a:t>eBay</a:t>
            </a:r>
            <a:endParaRPr lang="ru-RU" sz="1600" b="1" dirty="0" smtClean="0">
              <a:solidFill>
                <a:schemeClr val="accent4"/>
              </a:solidFill>
            </a:endParaRPr>
          </a:p>
          <a:p>
            <a:endParaRPr lang="en-US" sz="1600" b="1" dirty="0" smtClean="0">
              <a:solidFill>
                <a:schemeClr val="accent4"/>
              </a:solidFill>
            </a:endParaRPr>
          </a:p>
          <a:p>
            <a:r>
              <a:rPr lang="en-US" sz="1600" b="1" dirty="0" smtClean="0">
                <a:solidFill>
                  <a:schemeClr val="accent5">
                    <a:lumMod val="75000"/>
                  </a:schemeClr>
                </a:solidFill>
              </a:rPr>
              <a:t>12%     </a:t>
            </a:r>
            <a:r>
              <a:rPr lang="en-US" sz="1600" b="1" dirty="0" err="1" smtClean="0">
                <a:solidFill>
                  <a:schemeClr val="accent5">
                    <a:lumMod val="75000"/>
                  </a:schemeClr>
                </a:solidFill>
              </a:rPr>
              <a:t>eComm</a:t>
            </a:r>
            <a:r>
              <a:rPr lang="ru-RU" sz="1600" b="1" dirty="0" smtClean="0">
                <a:solidFill>
                  <a:schemeClr val="accent5">
                    <a:lumMod val="75000"/>
                  </a:schemeClr>
                </a:solidFill>
              </a:rPr>
              <a:t> в среднем</a:t>
            </a:r>
          </a:p>
          <a:p>
            <a:endParaRPr lang="en-US" sz="1600" b="1" dirty="0" smtClean="0">
              <a:solidFill>
                <a:schemeClr val="accent5">
                  <a:lumMod val="75000"/>
                </a:schemeClr>
              </a:solidFill>
            </a:endParaRPr>
          </a:p>
          <a:p>
            <a:r>
              <a:rPr lang="en-US" sz="1600" b="1" dirty="0">
                <a:solidFill>
                  <a:schemeClr val="accent2"/>
                </a:solidFill>
              </a:rPr>
              <a:t>11%     </a:t>
            </a:r>
            <a:r>
              <a:rPr lang="en-US" sz="1600" b="1" dirty="0" smtClean="0">
                <a:solidFill>
                  <a:schemeClr val="accent2"/>
                </a:solidFill>
              </a:rPr>
              <a:t>eBay</a:t>
            </a:r>
            <a:r>
              <a:rPr lang="ru-RU" sz="1600" b="1" dirty="0" smtClean="0">
                <a:solidFill>
                  <a:schemeClr val="accent2"/>
                </a:solidFill>
              </a:rPr>
              <a:t> </a:t>
            </a:r>
            <a:r>
              <a:rPr lang="ru-RU" sz="1600" dirty="0" smtClean="0">
                <a:solidFill>
                  <a:schemeClr val="accent2"/>
                </a:solidFill>
              </a:rPr>
              <a:t>в среднем, без учета лучших продавцов</a:t>
            </a:r>
            <a:endParaRPr lang="en-US" sz="1600" dirty="0">
              <a:solidFill>
                <a:schemeClr val="accent5">
                  <a:lumMod val="75000"/>
                </a:schemeClr>
              </a:solidFill>
            </a:endParaRPr>
          </a:p>
        </p:txBody>
      </p:sp>
      <p:sp>
        <p:nvSpPr>
          <p:cNvPr id="8" name="TextBox 1"/>
          <p:cNvSpPr txBox="1"/>
          <p:nvPr/>
        </p:nvSpPr>
        <p:spPr>
          <a:xfrm>
            <a:off x="467553" y="1257587"/>
            <a:ext cx="2805954" cy="481975"/>
          </a:xfrm>
          <a:prstGeom prst="rect">
            <a:avLst/>
          </a:prstGeom>
        </p:spPr>
        <p:txBody>
          <a:bodyPr wrap="square" lIns="91440" tIns="45720" rIns="91440" bIns="45720"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r>
              <a:rPr lang="ru-RU" sz="1400" dirty="0" smtClean="0">
                <a:solidFill>
                  <a:prstClr val="black"/>
                </a:solidFill>
              </a:rPr>
              <a:t>Темп роста, % </a:t>
            </a:r>
            <a:r>
              <a:rPr lang="en-US" sz="1400" dirty="0" err="1" smtClean="0">
                <a:solidFill>
                  <a:prstClr val="black"/>
                </a:solidFill>
              </a:rPr>
              <a:t>YoY</a:t>
            </a:r>
            <a:endParaRPr lang="en-US" sz="1400" dirty="0">
              <a:solidFill>
                <a:prstClr val="black"/>
              </a:solidFill>
            </a:endParaRPr>
          </a:p>
        </p:txBody>
      </p:sp>
      <p:pic>
        <p:nvPicPr>
          <p:cNvPr id="9" name="Picture 8" descr="BOX.wmf"/>
          <p:cNvPicPr>
            <a:picLocks noChangeAspect="1"/>
          </p:cNvPicPr>
          <p:nvPr/>
        </p:nvPicPr>
        <p:blipFill>
          <a:blip r:embed="rId4"/>
          <a:stretch>
            <a:fillRect/>
          </a:stretch>
        </p:blipFill>
        <p:spPr>
          <a:xfrm>
            <a:off x="4153397" y="4653136"/>
            <a:ext cx="825406" cy="806474"/>
          </a:xfrm>
          <a:prstGeom prst="rect">
            <a:avLst/>
          </a:prstGeom>
        </p:spPr>
      </p:pic>
      <p:pic>
        <p:nvPicPr>
          <p:cNvPr id="10" name="Picture 9" descr="SHIPPING.wmf"/>
          <p:cNvPicPr>
            <a:picLocks noChangeAspect="1"/>
          </p:cNvPicPr>
          <p:nvPr/>
        </p:nvPicPr>
        <p:blipFill>
          <a:blip r:embed="rId5"/>
          <a:stretch>
            <a:fillRect/>
          </a:stretch>
        </p:blipFill>
        <p:spPr>
          <a:xfrm>
            <a:off x="5783981" y="4653137"/>
            <a:ext cx="808366" cy="806472"/>
          </a:xfrm>
          <a:prstGeom prst="rect">
            <a:avLst/>
          </a:prstGeom>
        </p:spPr>
      </p:pic>
      <p:pic>
        <p:nvPicPr>
          <p:cNvPr id="11" name="Picture 10" descr="Customer Service.wmf"/>
          <p:cNvPicPr>
            <a:picLocks noChangeAspect="1"/>
          </p:cNvPicPr>
          <p:nvPr/>
        </p:nvPicPr>
        <p:blipFill>
          <a:blip r:embed="rId6"/>
          <a:stretch>
            <a:fillRect/>
          </a:stretch>
        </p:blipFill>
        <p:spPr>
          <a:xfrm>
            <a:off x="7394097" y="4665442"/>
            <a:ext cx="713710" cy="781862"/>
          </a:xfrm>
          <a:prstGeom prst="rect">
            <a:avLst/>
          </a:prstGeom>
        </p:spPr>
      </p:pic>
      <p:sp>
        <p:nvSpPr>
          <p:cNvPr id="12" name="Content Placeholder 6"/>
          <p:cNvSpPr txBox="1">
            <a:spLocks/>
          </p:cNvSpPr>
          <p:nvPr/>
        </p:nvSpPr>
        <p:spPr>
          <a:xfrm>
            <a:off x="3595103" y="5511638"/>
            <a:ext cx="1941994" cy="493212"/>
          </a:xfrm>
          <a:prstGeom prst="rect">
            <a:avLst/>
          </a:prstGeom>
        </p:spPr>
        <p:txBody>
          <a:bodyPr vert="horz" lIns="0" tIns="0" rIns="0" bIns="0" rtlCol="0">
            <a:noAutofit/>
          </a:bodyPr>
          <a:lstStyle/>
          <a:p>
            <a:pPr marR="0" lvl="0" algn="ctr" defTabSz="457200" rtl="0" eaLnBrk="1" fontAlgn="auto" latinLnBrk="0" hangingPunct="1">
              <a:lnSpc>
                <a:spcPct val="100000"/>
              </a:lnSpc>
              <a:spcBef>
                <a:spcPct val="20000"/>
              </a:spcBef>
              <a:spcAft>
                <a:spcPts val="0"/>
              </a:spcAft>
              <a:buClrTx/>
              <a:buSzTx/>
              <a:buFont typeface="Arial"/>
              <a:buNone/>
              <a:tabLst/>
              <a:defRPr/>
            </a:pPr>
            <a:r>
              <a:rPr lang="ru-RU" sz="1400" dirty="0" smtClean="0">
                <a:solidFill>
                  <a:srgbClr val="000000"/>
                </a:solidFill>
                <a:latin typeface="Arial"/>
                <a:cs typeface="Arial"/>
              </a:rPr>
              <a:t>Быстрая доставка с отслеживанием</a:t>
            </a:r>
            <a:endParaRPr lang="en-US" sz="1400" dirty="0" smtClean="0">
              <a:solidFill>
                <a:srgbClr val="000000"/>
              </a:solidFill>
              <a:latin typeface="Arial"/>
              <a:cs typeface="Arial"/>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0" normalizeH="0" baseline="0" noProof="0" dirty="0" smtClean="0">
              <a:ln>
                <a:noFill/>
              </a:ln>
              <a:solidFill>
                <a:srgbClr val="000000"/>
              </a:solidFill>
              <a:effectLst/>
              <a:uLnTx/>
              <a:uFillTx/>
              <a:latin typeface="Arial"/>
              <a:cs typeface="Arial"/>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0" normalizeH="0" baseline="0" noProof="0" dirty="0" smtClean="0">
              <a:ln>
                <a:noFill/>
              </a:ln>
              <a:solidFill>
                <a:srgbClr val="000000"/>
              </a:solidFill>
              <a:effectLst/>
              <a:uLnTx/>
              <a:uFillTx/>
              <a:latin typeface="Arial"/>
              <a:cs typeface="Arial"/>
            </a:endParaRPr>
          </a:p>
        </p:txBody>
      </p:sp>
      <p:sp>
        <p:nvSpPr>
          <p:cNvPr id="13" name="Content Placeholder 6"/>
          <p:cNvSpPr txBox="1">
            <a:spLocks/>
          </p:cNvSpPr>
          <p:nvPr/>
        </p:nvSpPr>
        <p:spPr>
          <a:xfrm>
            <a:off x="6911081" y="5511638"/>
            <a:ext cx="1679742" cy="493212"/>
          </a:xfrm>
          <a:prstGeom prst="rect">
            <a:avLst/>
          </a:prstGeom>
        </p:spPr>
        <p:txBody>
          <a:bodyPr vert="horz" lIns="0" tIns="0" rIns="0" bIns="0" rtlCol="0">
            <a:noAutofit/>
          </a:bodyPr>
          <a:lstStyle/>
          <a:p>
            <a:pPr lvl="0" algn="ctr">
              <a:spcBef>
                <a:spcPct val="20000"/>
              </a:spcBef>
              <a:defRPr/>
            </a:pPr>
            <a:r>
              <a:rPr lang="ru-RU" sz="1400" dirty="0" smtClean="0">
                <a:solidFill>
                  <a:srgbClr val="000000"/>
                </a:solidFill>
                <a:cs typeface="Arial"/>
              </a:rPr>
              <a:t>Отличный клиентский сервис</a:t>
            </a:r>
            <a:endParaRPr kumimoji="0" lang="en-US" sz="1400" b="0" i="0" u="none" strike="noStrike" kern="1200" cap="none" spc="0" normalizeH="0" baseline="0" noProof="0" dirty="0" smtClean="0">
              <a:ln>
                <a:noFill/>
              </a:ln>
              <a:solidFill>
                <a:srgbClr val="000000"/>
              </a:solidFill>
              <a:effectLst/>
              <a:uLnTx/>
              <a:uFillTx/>
              <a:latin typeface="Arial"/>
              <a:cs typeface="Arial"/>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lang="en-US" sz="1400" dirty="0" smtClean="0">
              <a:solidFill>
                <a:srgbClr val="000000"/>
              </a:solidFill>
              <a:latin typeface="Arial"/>
              <a:cs typeface="Arial"/>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0" normalizeH="0" baseline="0" noProof="0" dirty="0" smtClean="0">
              <a:ln>
                <a:noFill/>
              </a:ln>
              <a:solidFill>
                <a:srgbClr val="000000"/>
              </a:solidFill>
              <a:effectLst/>
              <a:uLnTx/>
              <a:uFillTx/>
              <a:latin typeface="Arial"/>
              <a:cs typeface="Arial"/>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0" normalizeH="0" baseline="0" noProof="0" dirty="0" smtClean="0">
              <a:ln>
                <a:noFill/>
              </a:ln>
              <a:solidFill>
                <a:srgbClr val="000000"/>
              </a:solidFill>
              <a:effectLst/>
              <a:uLnTx/>
              <a:uFillTx/>
              <a:latin typeface="Arial"/>
              <a:cs typeface="Arial"/>
            </a:endParaRPr>
          </a:p>
        </p:txBody>
      </p:sp>
      <p:sp>
        <p:nvSpPr>
          <p:cNvPr id="14" name="Content Placeholder 6"/>
          <p:cNvSpPr txBox="1">
            <a:spLocks/>
          </p:cNvSpPr>
          <p:nvPr/>
        </p:nvSpPr>
        <p:spPr>
          <a:xfrm>
            <a:off x="5724128" y="5511638"/>
            <a:ext cx="928072" cy="365032"/>
          </a:xfrm>
          <a:prstGeom prst="rect">
            <a:avLst/>
          </a:prstGeom>
        </p:spPr>
        <p:txBody>
          <a:bodyPr vert="horz" lIns="0" tIns="0" rIns="0" bIns="0" rtlCol="0">
            <a:no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ru-RU" sz="1400" b="0" i="0" u="none" strike="noStrike" kern="1200" cap="none" spc="0" normalizeH="0" baseline="0" noProof="0" dirty="0" smtClean="0">
                <a:ln>
                  <a:noFill/>
                </a:ln>
                <a:solidFill>
                  <a:srgbClr val="000000"/>
                </a:solidFill>
                <a:effectLst/>
                <a:uLnTx/>
                <a:uFillTx/>
                <a:latin typeface="Arial"/>
                <a:ea typeface="+mn-ea"/>
                <a:cs typeface="Arial"/>
              </a:rPr>
              <a:t>Легкие возвраты</a:t>
            </a:r>
            <a:endParaRPr kumimoji="0" lang="en-US" sz="1400" b="0" i="0" u="none" strike="noStrike" kern="1200" cap="none" spc="0" normalizeH="0" baseline="0" noProof="0" dirty="0" smtClean="0">
              <a:ln>
                <a:noFill/>
              </a:ln>
              <a:solidFill>
                <a:srgbClr val="000000"/>
              </a:solidFill>
              <a:effectLst/>
              <a:uLnTx/>
              <a:uFillTx/>
              <a:latin typeface="Arial"/>
              <a:ea typeface="+mn-ea"/>
              <a:cs typeface="Arial"/>
            </a:endParaRPr>
          </a:p>
        </p:txBody>
      </p:sp>
      <p:sp>
        <p:nvSpPr>
          <p:cNvPr id="15" name="TextBox 14"/>
          <p:cNvSpPr txBox="1"/>
          <p:nvPr/>
        </p:nvSpPr>
        <p:spPr>
          <a:xfrm>
            <a:off x="467544" y="5153045"/>
            <a:ext cx="3088410" cy="461665"/>
          </a:xfrm>
          <a:prstGeom prst="rect">
            <a:avLst/>
          </a:prstGeom>
          <a:noFill/>
        </p:spPr>
        <p:txBody>
          <a:bodyPr wrap="none" rtlCol="0">
            <a:spAutoFit/>
          </a:bodyPr>
          <a:lstStyle/>
          <a:p>
            <a:r>
              <a:rPr lang="ru-RU" sz="2400" dirty="0" smtClean="0"/>
              <a:t>Что для них значат?</a:t>
            </a:r>
            <a:endParaRPr lang="en-US" sz="2400" dirty="0"/>
          </a:p>
        </p:txBody>
      </p:sp>
      <p:sp>
        <p:nvSpPr>
          <p:cNvPr id="16" name="Title 1"/>
          <p:cNvSpPr txBox="1">
            <a:spLocks/>
          </p:cNvSpPr>
          <p:nvPr/>
        </p:nvSpPr>
        <p:spPr>
          <a:xfrm>
            <a:off x="467543" y="332656"/>
            <a:ext cx="8583783" cy="927100"/>
          </a:xfrm>
          <a:prstGeom prst="rect">
            <a:avLst/>
          </a:prstGeom>
        </p:spPr>
        <p:txBody>
          <a:bodyPr/>
          <a:lstStyle>
            <a:lvl1pPr algn="l" defTabSz="457200" rtl="0" eaLnBrk="1" latinLnBrk="0" hangingPunct="1">
              <a:spcBef>
                <a:spcPct val="0"/>
              </a:spcBef>
              <a:buNone/>
              <a:defRPr sz="2600" kern="1200">
                <a:solidFill>
                  <a:schemeClr val="tx2"/>
                </a:solidFill>
                <a:latin typeface="Arial"/>
                <a:ea typeface="+mj-ea"/>
                <a:cs typeface="Arial"/>
              </a:defRPr>
            </a:lvl1pPr>
          </a:lstStyle>
          <a:p>
            <a:r>
              <a:rPr lang="ru-RU" sz="2800" dirty="0" smtClean="0"/>
              <a:t>ЛУЧШИЕ ПРОДАВЦЫ </a:t>
            </a:r>
            <a:r>
              <a:rPr lang="en-US" sz="2800" dirty="0" smtClean="0"/>
              <a:t>eBay</a:t>
            </a:r>
            <a:r>
              <a:rPr lang="ru-RU" sz="2800" dirty="0" smtClean="0"/>
              <a:t> РАСТУТ БЫСТРЕЕ РЫНКА</a:t>
            </a:r>
            <a:endParaRPr lang="en-US" sz="2800" dirty="0"/>
          </a:p>
        </p:txBody>
      </p:sp>
      <p:grpSp>
        <p:nvGrpSpPr>
          <p:cNvPr id="18" name="Group 17"/>
          <p:cNvGrpSpPr/>
          <p:nvPr/>
        </p:nvGrpSpPr>
        <p:grpSpPr>
          <a:xfrm>
            <a:off x="11" y="8"/>
            <a:ext cx="9144001" cy="140750"/>
            <a:chOff x="11" y="8"/>
            <a:chExt cx="9144001" cy="140750"/>
          </a:xfrm>
        </p:grpSpPr>
        <p:sp>
          <p:nvSpPr>
            <p:cNvPr id="19" name="Rectangle 18"/>
            <p:cNvSpPr/>
            <p:nvPr/>
          </p:nvSpPr>
          <p:spPr>
            <a:xfrm>
              <a:off x="11" y="1805"/>
              <a:ext cx="2241333" cy="13895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p:nvSpPr>
          <p:spPr>
            <a:xfrm>
              <a:off x="2300891" y="1805"/>
              <a:ext cx="2241333" cy="13895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p:cNvSpPr/>
            <p:nvPr/>
          </p:nvSpPr>
          <p:spPr>
            <a:xfrm>
              <a:off x="4601790" y="1805"/>
              <a:ext cx="2241333" cy="13895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2"/>
                </a:solidFill>
              </a:endParaRPr>
            </a:p>
          </p:txBody>
        </p:sp>
        <p:sp>
          <p:nvSpPr>
            <p:cNvPr id="25" name="Rectangle 24"/>
            <p:cNvSpPr/>
            <p:nvPr/>
          </p:nvSpPr>
          <p:spPr>
            <a:xfrm>
              <a:off x="6902679" y="8"/>
              <a:ext cx="2241333" cy="1389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7" name="Slide Number Placeholder 2"/>
          <p:cNvSpPr>
            <a:spLocks noGrp="1"/>
          </p:cNvSpPr>
          <p:nvPr>
            <p:ph type="sldNum" sz="quarter" idx="11"/>
          </p:nvPr>
        </p:nvSpPr>
        <p:spPr>
          <a:xfrm>
            <a:off x="8436918" y="6381394"/>
            <a:ext cx="364181" cy="250190"/>
          </a:xfrm>
        </p:spPr>
        <p:txBody>
          <a:bodyPr/>
          <a:lstStyle/>
          <a:p>
            <a:fld id="{FF55D29A-3A2E-D146-9F2C-610F4815AF2E}" type="slidenum">
              <a:rPr lang="en-US" smtClean="0">
                <a:solidFill>
                  <a:srgbClr val="796E65"/>
                </a:solidFill>
              </a:rPr>
              <a:pPr/>
              <a:t>14</a:t>
            </a:fld>
            <a:endParaRPr lang="en-US" dirty="0">
              <a:solidFill>
                <a:srgbClr val="796E65"/>
              </a:solidFill>
            </a:endParaRPr>
          </a:p>
        </p:txBody>
      </p:sp>
    </p:spTree>
    <p:extLst>
      <p:ext uri="{BB962C8B-B14F-4D97-AF65-F5344CB8AC3E}">
        <p14:creationId xmlns:p14="http://schemas.microsoft.com/office/powerpoint/2010/main" val="3290956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FF55D29A-3A2E-D146-9F2C-610F4815AF2E}" type="slidenum">
              <a:rPr lang="en-US" smtClean="0">
                <a:solidFill>
                  <a:prstClr val="white"/>
                </a:solidFill>
              </a:rPr>
              <a:pPr/>
              <a:t>15</a:t>
            </a:fld>
            <a:endParaRPr lang="en-US" dirty="0">
              <a:solidFill>
                <a:prstClr val="white"/>
              </a:solidFill>
            </a:endParaRPr>
          </a:p>
        </p:txBody>
      </p:sp>
      <p:sp>
        <p:nvSpPr>
          <p:cNvPr id="8" name="Content Placeholder 6"/>
          <p:cNvSpPr txBox="1">
            <a:spLocks/>
          </p:cNvSpPr>
          <p:nvPr/>
        </p:nvSpPr>
        <p:spPr>
          <a:xfrm>
            <a:off x="3301583" y="2803414"/>
            <a:ext cx="2552890" cy="493212"/>
          </a:xfrm>
          <a:prstGeom prst="rect">
            <a:avLst/>
          </a:prstGeom>
        </p:spPr>
        <p:txBody>
          <a:bodyPr vert="horz" lIns="0" tIns="0" rIns="0" bIns="0" rtlCol="0">
            <a:noAutofit/>
          </a:bodyPr>
          <a:lstStyle/>
          <a:p>
            <a:pPr marR="0" lvl="0" algn="ctr" defTabSz="457200" rtl="0" eaLnBrk="1" fontAlgn="auto" latinLnBrk="0" hangingPunct="1">
              <a:lnSpc>
                <a:spcPct val="100000"/>
              </a:lnSpc>
              <a:spcBef>
                <a:spcPct val="20000"/>
              </a:spcBef>
              <a:spcAft>
                <a:spcPts val="0"/>
              </a:spcAft>
              <a:buClrTx/>
              <a:buSzTx/>
              <a:buFont typeface="Arial"/>
              <a:buNone/>
              <a:tabLst/>
              <a:defRPr/>
            </a:pPr>
            <a:r>
              <a:rPr kumimoji="0" lang="ru-RU" sz="1600" b="0" i="0" u="none" strike="noStrike" kern="1200" cap="none" spc="0" normalizeH="0" baseline="0" noProof="0" dirty="0" smtClean="0">
                <a:ln>
                  <a:noFill/>
                </a:ln>
                <a:solidFill>
                  <a:srgbClr val="000000"/>
                </a:solidFill>
                <a:effectLst/>
                <a:uLnTx/>
                <a:uFillTx/>
                <a:latin typeface="Arial"/>
                <a:cs typeface="Arial"/>
              </a:rPr>
              <a:t>Быстрая отправка с</a:t>
            </a:r>
            <a:r>
              <a:rPr kumimoji="0" lang="ru-RU" sz="1600" b="0" i="0" u="none" strike="noStrike" kern="1200" cap="none" spc="0" normalizeH="0" noProof="0" dirty="0" smtClean="0">
                <a:ln>
                  <a:noFill/>
                </a:ln>
                <a:solidFill>
                  <a:srgbClr val="000000"/>
                </a:solidFill>
                <a:effectLst/>
                <a:uLnTx/>
                <a:uFillTx/>
                <a:latin typeface="Arial"/>
                <a:cs typeface="Arial"/>
              </a:rPr>
              <a:t> возможностью отслеживания статуса</a:t>
            </a:r>
            <a:endParaRPr kumimoji="0" lang="en-US" sz="1600" b="0" i="0" u="none" strike="noStrike" kern="1200" cap="none" spc="0" normalizeH="0" baseline="0" noProof="0" dirty="0" smtClean="0">
              <a:ln>
                <a:noFill/>
              </a:ln>
              <a:solidFill>
                <a:srgbClr val="000000"/>
              </a:solidFill>
              <a:effectLst/>
              <a:uLnTx/>
              <a:uFillTx/>
              <a:latin typeface="Arial"/>
              <a:cs typeface="Arial"/>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lang="en-US" sz="1600" dirty="0" smtClean="0">
              <a:solidFill>
                <a:srgbClr val="000000"/>
              </a:solidFill>
              <a:latin typeface="Arial"/>
              <a:cs typeface="Arial"/>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smtClean="0">
              <a:ln>
                <a:noFill/>
              </a:ln>
              <a:solidFill>
                <a:srgbClr val="000000"/>
              </a:solidFill>
              <a:effectLst/>
              <a:uLnTx/>
              <a:uFillTx/>
              <a:latin typeface="Arial"/>
              <a:cs typeface="Arial"/>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lang="en-US" sz="1600" dirty="0" smtClean="0">
              <a:solidFill>
                <a:srgbClr val="000000"/>
              </a:solidFill>
              <a:latin typeface="Arial"/>
              <a:cs typeface="Arial"/>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smtClean="0">
              <a:ln>
                <a:noFill/>
              </a:ln>
              <a:solidFill>
                <a:srgbClr val="000000"/>
              </a:solidFill>
              <a:effectLst/>
              <a:uLnTx/>
              <a:uFillTx/>
              <a:latin typeface="Arial"/>
              <a:cs typeface="Arial"/>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smtClean="0">
              <a:ln>
                <a:noFill/>
              </a:ln>
              <a:solidFill>
                <a:srgbClr val="000000"/>
              </a:solidFill>
              <a:effectLst/>
              <a:uLnTx/>
              <a:uFillTx/>
              <a:latin typeface="Arial"/>
              <a:cs typeface="Arial"/>
            </a:endParaRPr>
          </a:p>
        </p:txBody>
      </p:sp>
      <p:sp>
        <p:nvSpPr>
          <p:cNvPr id="11" name="Content Placeholder 6"/>
          <p:cNvSpPr txBox="1">
            <a:spLocks/>
          </p:cNvSpPr>
          <p:nvPr/>
        </p:nvSpPr>
        <p:spPr>
          <a:xfrm>
            <a:off x="2096069" y="5191570"/>
            <a:ext cx="2552890" cy="421775"/>
          </a:xfrm>
          <a:prstGeom prst="rect">
            <a:avLst/>
          </a:prstGeom>
        </p:spPr>
        <p:txBody>
          <a:bodyPr vert="horz" lIns="0" tIns="0" rIns="0" bIns="0" rtlCol="0">
            <a:noAutofit/>
          </a:bodyPr>
          <a:lstStyle/>
          <a:p>
            <a:pPr lvl="0" algn="ctr">
              <a:spcBef>
                <a:spcPct val="20000"/>
              </a:spcBef>
              <a:defRPr/>
            </a:pPr>
            <a:r>
              <a:rPr lang="ru-RU" sz="1600" dirty="0" smtClean="0">
                <a:solidFill>
                  <a:srgbClr val="000000"/>
                </a:solidFill>
                <a:cs typeface="Arial"/>
              </a:rPr>
              <a:t>Покупка в любое время с любого устройства</a:t>
            </a:r>
            <a:endParaRPr kumimoji="0" lang="en-US" sz="1600" b="0" i="0" u="none" strike="noStrike" kern="1200" cap="none" spc="0" normalizeH="0" baseline="0" noProof="0" dirty="0" smtClean="0">
              <a:ln>
                <a:noFill/>
              </a:ln>
              <a:solidFill>
                <a:srgbClr val="000000"/>
              </a:solidFill>
              <a:effectLst/>
              <a:uLnTx/>
              <a:uFillTx/>
              <a:latin typeface="Arial"/>
              <a:cs typeface="Arial"/>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smtClean="0">
              <a:ln>
                <a:noFill/>
              </a:ln>
              <a:solidFill>
                <a:srgbClr val="000000"/>
              </a:solidFill>
              <a:effectLst/>
              <a:uLnTx/>
              <a:uFillTx/>
              <a:latin typeface="Arial"/>
              <a:cs typeface="Arial"/>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smtClean="0">
              <a:ln>
                <a:noFill/>
              </a:ln>
              <a:solidFill>
                <a:srgbClr val="000000"/>
              </a:solidFill>
              <a:effectLst/>
              <a:uLnTx/>
              <a:uFillTx/>
              <a:latin typeface="Arial"/>
              <a:cs typeface="Arial"/>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smtClean="0">
              <a:ln>
                <a:noFill/>
              </a:ln>
              <a:solidFill>
                <a:srgbClr val="000000"/>
              </a:solidFill>
              <a:effectLst/>
              <a:uLnTx/>
              <a:uFillTx/>
              <a:latin typeface="Arial"/>
              <a:cs typeface="Arial"/>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smtClean="0">
              <a:ln>
                <a:noFill/>
              </a:ln>
              <a:solidFill>
                <a:srgbClr val="000000"/>
              </a:solidFill>
              <a:effectLst/>
              <a:uLnTx/>
              <a:uFillTx/>
              <a:latin typeface="Arial"/>
              <a:cs typeface="Arial"/>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smtClean="0">
              <a:ln>
                <a:noFill/>
              </a:ln>
              <a:solidFill>
                <a:srgbClr val="000000"/>
              </a:solidFill>
              <a:effectLst/>
              <a:uLnTx/>
              <a:uFillTx/>
              <a:latin typeface="Arial"/>
              <a:cs typeface="Arial"/>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smtClean="0">
              <a:ln>
                <a:noFill/>
              </a:ln>
              <a:solidFill>
                <a:srgbClr val="000000"/>
              </a:solidFill>
              <a:effectLst/>
              <a:uLnTx/>
              <a:uFillTx/>
              <a:latin typeface="Arial"/>
              <a:cs typeface="Arial"/>
            </a:endParaRPr>
          </a:p>
        </p:txBody>
      </p:sp>
      <p:sp>
        <p:nvSpPr>
          <p:cNvPr id="12" name="Content Placeholder 6"/>
          <p:cNvSpPr txBox="1">
            <a:spLocks/>
          </p:cNvSpPr>
          <p:nvPr/>
        </p:nvSpPr>
        <p:spPr>
          <a:xfrm>
            <a:off x="4894038" y="5191566"/>
            <a:ext cx="2552890" cy="493212"/>
          </a:xfrm>
          <a:prstGeom prst="rect">
            <a:avLst/>
          </a:prstGeom>
        </p:spPr>
        <p:txBody>
          <a:bodyPr vert="horz" lIns="0" tIns="0" rIns="0" bIns="0" rtlCol="0">
            <a:noAutofit/>
          </a:bodyPr>
          <a:lstStyle/>
          <a:p>
            <a:pPr lvl="0" algn="ctr">
              <a:spcBef>
                <a:spcPct val="20000"/>
              </a:spcBef>
              <a:defRPr/>
            </a:pPr>
            <a:r>
              <a:rPr lang="ru-RU" sz="1600" dirty="0" smtClean="0">
                <a:solidFill>
                  <a:srgbClr val="000000"/>
                </a:solidFill>
                <a:cs typeface="Arial"/>
              </a:rPr>
              <a:t>Отличный клиентский сервис</a:t>
            </a:r>
            <a:endParaRPr kumimoji="0" lang="en-US" sz="1600" b="0" i="0" u="none" strike="noStrike" kern="1200" cap="none" spc="0" normalizeH="0" baseline="0" noProof="0" dirty="0" smtClean="0">
              <a:ln>
                <a:noFill/>
              </a:ln>
              <a:solidFill>
                <a:srgbClr val="000000"/>
              </a:solidFill>
              <a:effectLst/>
              <a:uLnTx/>
              <a:uFillTx/>
              <a:latin typeface="Arial"/>
              <a:cs typeface="Arial"/>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lang="en-US" sz="1600" dirty="0" smtClean="0">
              <a:solidFill>
                <a:srgbClr val="000000"/>
              </a:solidFill>
              <a:latin typeface="Arial"/>
              <a:cs typeface="Arial"/>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smtClean="0">
              <a:ln>
                <a:noFill/>
              </a:ln>
              <a:solidFill>
                <a:srgbClr val="000000"/>
              </a:solidFill>
              <a:effectLst/>
              <a:uLnTx/>
              <a:uFillTx/>
              <a:latin typeface="Arial"/>
              <a:cs typeface="Arial"/>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smtClean="0">
              <a:ln>
                <a:noFill/>
              </a:ln>
              <a:solidFill>
                <a:srgbClr val="000000"/>
              </a:solidFill>
              <a:effectLst/>
              <a:uLnTx/>
              <a:uFillTx/>
              <a:latin typeface="Arial"/>
              <a:cs typeface="Arial"/>
            </a:endParaRPr>
          </a:p>
        </p:txBody>
      </p:sp>
      <p:sp>
        <p:nvSpPr>
          <p:cNvPr id="14" name="Content Placeholder 6"/>
          <p:cNvSpPr txBox="1">
            <a:spLocks/>
          </p:cNvSpPr>
          <p:nvPr/>
        </p:nvSpPr>
        <p:spPr>
          <a:xfrm>
            <a:off x="402251" y="2803414"/>
            <a:ext cx="2552890" cy="493212"/>
          </a:xfrm>
          <a:prstGeom prst="rect">
            <a:avLst/>
          </a:prstGeom>
        </p:spPr>
        <p:txBody>
          <a:bodyPr vert="horz" lIns="0" tIns="0" rIns="0" bIns="0" rtlCol="0">
            <a:noAutofit/>
          </a:bodyPr>
          <a:lstStyle/>
          <a:p>
            <a:pPr lvl="0" algn="ctr">
              <a:spcBef>
                <a:spcPct val="20000"/>
              </a:spcBef>
              <a:defRPr/>
            </a:pPr>
            <a:r>
              <a:rPr lang="ru-RU" sz="1600" dirty="0" smtClean="0">
                <a:solidFill>
                  <a:srgbClr val="000000"/>
                </a:solidFill>
                <a:cs typeface="Arial"/>
              </a:rPr>
              <a:t>Удовольствие от онлайн покупок</a:t>
            </a:r>
            <a:endParaRPr lang="en-US" sz="1600" dirty="0" smtClean="0">
              <a:solidFill>
                <a:srgbClr val="000000"/>
              </a:solidFill>
              <a:cs typeface="Arial"/>
            </a:endParaRPr>
          </a:p>
        </p:txBody>
      </p:sp>
      <p:pic>
        <p:nvPicPr>
          <p:cNvPr id="15" name="Picture 14" descr="OPEN.wmf"/>
          <p:cNvPicPr>
            <a:picLocks noChangeAspect="1"/>
          </p:cNvPicPr>
          <p:nvPr/>
        </p:nvPicPr>
        <p:blipFill>
          <a:blip r:embed="rId3"/>
          <a:stretch>
            <a:fillRect/>
          </a:stretch>
        </p:blipFill>
        <p:spPr>
          <a:xfrm>
            <a:off x="1040456" y="1762264"/>
            <a:ext cx="1280768" cy="795927"/>
          </a:xfrm>
          <a:prstGeom prst="rect">
            <a:avLst/>
          </a:prstGeom>
        </p:spPr>
      </p:pic>
      <p:pic>
        <p:nvPicPr>
          <p:cNvPr id="16" name="Picture 15" descr="BOX.wmf"/>
          <p:cNvPicPr>
            <a:picLocks noChangeAspect="1"/>
          </p:cNvPicPr>
          <p:nvPr/>
        </p:nvPicPr>
        <p:blipFill>
          <a:blip r:embed="rId4"/>
          <a:stretch>
            <a:fillRect/>
          </a:stretch>
        </p:blipFill>
        <p:spPr>
          <a:xfrm>
            <a:off x="4056021" y="1364301"/>
            <a:ext cx="1221914" cy="1193889"/>
          </a:xfrm>
          <a:prstGeom prst="rect">
            <a:avLst/>
          </a:prstGeom>
        </p:spPr>
      </p:pic>
      <p:pic>
        <p:nvPicPr>
          <p:cNvPr id="17" name="Picture 16" descr="SHIPPING.wmf"/>
          <p:cNvPicPr>
            <a:picLocks noChangeAspect="1"/>
          </p:cNvPicPr>
          <p:nvPr/>
        </p:nvPicPr>
        <p:blipFill>
          <a:blip r:embed="rId5"/>
          <a:stretch>
            <a:fillRect/>
          </a:stretch>
        </p:blipFill>
        <p:spPr>
          <a:xfrm>
            <a:off x="6761332" y="1364301"/>
            <a:ext cx="1196691" cy="1193889"/>
          </a:xfrm>
          <a:prstGeom prst="rect">
            <a:avLst/>
          </a:prstGeom>
        </p:spPr>
      </p:pic>
      <p:pic>
        <p:nvPicPr>
          <p:cNvPr id="18" name="Picture 17" descr="Screens.wmf"/>
          <p:cNvPicPr>
            <a:picLocks noChangeAspect="1"/>
          </p:cNvPicPr>
          <p:nvPr/>
        </p:nvPicPr>
        <p:blipFill>
          <a:blip r:embed="rId6"/>
          <a:stretch>
            <a:fillRect/>
          </a:stretch>
        </p:blipFill>
        <p:spPr>
          <a:xfrm>
            <a:off x="2646681" y="3941921"/>
            <a:ext cx="1325609" cy="1045353"/>
          </a:xfrm>
          <a:prstGeom prst="rect">
            <a:avLst/>
          </a:prstGeom>
        </p:spPr>
      </p:pic>
      <p:pic>
        <p:nvPicPr>
          <p:cNvPr id="19" name="Picture 18" descr="Customer Service.wmf"/>
          <p:cNvPicPr>
            <a:picLocks noChangeAspect="1"/>
          </p:cNvPicPr>
          <p:nvPr/>
        </p:nvPicPr>
        <p:blipFill>
          <a:blip r:embed="rId7"/>
          <a:stretch>
            <a:fillRect/>
          </a:stretch>
        </p:blipFill>
        <p:spPr>
          <a:xfrm>
            <a:off x="5662146" y="3829818"/>
            <a:ext cx="1056563" cy="1157455"/>
          </a:xfrm>
          <a:prstGeom prst="rect">
            <a:avLst/>
          </a:prstGeom>
        </p:spPr>
      </p:pic>
      <p:sp>
        <p:nvSpPr>
          <p:cNvPr id="20" name="Title 1"/>
          <p:cNvSpPr txBox="1">
            <a:spLocks/>
          </p:cNvSpPr>
          <p:nvPr/>
        </p:nvSpPr>
        <p:spPr>
          <a:xfrm>
            <a:off x="467554" y="341663"/>
            <a:ext cx="8398849" cy="927100"/>
          </a:xfrm>
          <a:prstGeom prst="rect">
            <a:avLst/>
          </a:prstGeom>
        </p:spPr>
        <p:txBody>
          <a:bodyPr/>
          <a:lstStyle>
            <a:lvl1pPr algn="l" defTabSz="457200" rtl="0" eaLnBrk="1" latinLnBrk="0" hangingPunct="1">
              <a:spcBef>
                <a:spcPct val="0"/>
              </a:spcBef>
              <a:buNone/>
              <a:defRPr sz="2600" kern="1200">
                <a:solidFill>
                  <a:schemeClr val="tx2"/>
                </a:solidFill>
                <a:latin typeface="Arial"/>
                <a:ea typeface="+mj-ea"/>
                <a:cs typeface="Arial"/>
              </a:defRPr>
            </a:lvl1pPr>
          </a:lstStyle>
          <a:p>
            <a:endParaRPr lang="en-US" sz="2800" dirty="0"/>
          </a:p>
        </p:txBody>
      </p:sp>
      <p:sp>
        <p:nvSpPr>
          <p:cNvPr id="21" name="Content Placeholder 6"/>
          <p:cNvSpPr txBox="1">
            <a:spLocks/>
          </p:cNvSpPr>
          <p:nvPr/>
        </p:nvSpPr>
        <p:spPr>
          <a:xfrm>
            <a:off x="6249808" y="2803414"/>
            <a:ext cx="2552890" cy="243181"/>
          </a:xfrm>
          <a:prstGeom prst="rect">
            <a:avLst/>
          </a:prstGeom>
        </p:spPr>
        <p:txBody>
          <a:bodyPr vert="horz" lIns="0" tIns="0" rIns="0" bIns="0" rtlCol="0">
            <a:no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ru-RU" sz="1600" b="0" i="0" u="none" strike="noStrike" kern="1200" cap="none" spc="0" normalizeH="0" baseline="0" noProof="0" dirty="0" smtClean="0">
                <a:ln>
                  <a:noFill/>
                </a:ln>
                <a:solidFill>
                  <a:srgbClr val="000000"/>
                </a:solidFill>
                <a:effectLst/>
                <a:uLnTx/>
                <a:uFillTx/>
                <a:latin typeface="Arial"/>
                <a:ea typeface="+mn-ea"/>
                <a:cs typeface="Arial"/>
              </a:rPr>
              <a:t>Легкие возвраты</a:t>
            </a:r>
            <a:endParaRPr kumimoji="0" lang="en-US" sz="1600" b="0" i="0" u="none" strike="noStrike" kern="1200" cap="none" spc="0" normalizeH="0" baseline="0" noProof="0" dirty="0" smtClean="0">
              <a:ln>
                <a:noFill/>
              </a:ln>
              <a:solidFill>
                <a:srgbClr val="000000"/>
              </a:solidFill>
              <a:effectLst/>
              <a:uLnTx/>
              <a:uFillTx/>
              <a:latin typeface="Arial"/>
              <a:ea typeface="+mn-ea"/>
              <a:cs typeface="Arial"/>
            </a:endParaRPr>
          </a:p>
        </p:txBody>
      </p:sp>
      <p:grpSp>
        <p:nvGrpSpPr>
          <p:cNvPr id="22" name="Group 21"/>
          <p:cNvGrpSpPr/>
          <p:nvPr/>
        </p:nvGrpSpPr>
        <p:grpSpPr>
          <a:xfrm>
            <a:off x="11" y="8"/>
            <a:ext cx="9144001" cy="140750"/>
            <a:chOff x="11" y="8"/>
            <a:chExt cx="9144001" cy="140750"/>
          </a:xfrm>
        </p:grpSpPr>
        <p:sp>
          <p:nvSpPr>
            <p:cNvPr id="23" name="Rectangle 22"/>
            <p:cNvSpPr/>
            <p:nvPr/>
          </p:nvSpPr>
          <p:spPr>
            <a:xfrm>
              <a:off x="11" y="1805"/>
              <a:ext cx="2241333" cy="13895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p:cNvSpPr/>
            <p:nvPr/>
          </p:nvSpPr>
          <p:spPr>
            <a:xfrm>
              <a:off x="2300891" y="1805"/>
              <a:ext cx="2241333" cy="13895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4601790" y="1805"/>
              <a:ext cx="2241333" cy="13895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2"/>
                </a:solidFill>
              </a:endParaRPr>
            </a:p>
          </p:txBody>
        </p:sp>
        <p:sp>
          <p:nvSpPr>
            <p:cNvPr id="26" name="Rectangle 25"/>
            <p:cNvSpPr/>
            <p:nvPr/>
          </p:nvSpPr>
          <p:spPr>
            <a:xfrm>
              <a:off x="6902679" y="8"/>
              <a:ext cx="2241333" cy="1389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7" name="Slide Number Placeholder 2"/>
          <p:cNvSpPr txBox="1">
            <a:spLocks/>
          </p:cNvSpPr>
          <p:nvPr/>
        </p:nvSpPr>
        <p:spPr>
          <a:xfrm>
            <a:off x="8436918" y="6381394"/>
            <a:ext cx="364181" cy="250190"/>
          </a:xfrm>
          <a:prstGeom prst="rect">
            <a:avLst/>
          </a:prstGeom>
        </p:spPr>
        <p:txBody>
          <a:bodyPr vert="horz" lIns="0" tIns="45720" rIns="0" bIns="0" rtlCol="0" anchor="b" anchorCtr="0"/>
          <a:lstStyle>
            <a:defPPr>
              <a:defRPr lang="de-DE"/>
            </a:defPPr>
            <a:lvl1pPr marL="0" algn="r" defTabSz="914353" rtl="0" eaLnBrk="1" latinLnBrk="0" hangingPunct="1">
              <a:defRPr sz="1100" kern="1200">
                <a:solidFill>
                  <a:schemeClr val="tx2"/>
                </a:solidFill>
                <a:latin typeface="+mj-lt"/>
                <a:ea typeface="+mn-ea"/>
                <a:cs typeface="Arial"/>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a:lstStyle>
          <a:p>
            <a:fld id="{FF55D29A-3A2E-D146-9F2C-610F4815AF2E}" type="slidenum">
              <a:rPr lang="en-US" smtClean="0">
                <a:solidFill>
                  <a:srgbClr val="796E65"/>
                </a:solidFill>
              </a:rPr>
              <a:pPr/>
              <a:t>15</a:t>
            </a:fld>
            <a:endParaRPr lang="en-US" dirty="0">
              <a:solidFill>
                <a:srgbClr val="796E65"/>
              </a:solidFill>
            </a:endParaRPr>
          </a:p>
        </p:txBody>
      </p:sp>
    </p:spTree>
    <p:extLst>
      <p:ext uri="{BB962C8B-B14F-4D97-AF65-F5344CB8AC3E}">
        <p14:creationId xmlns:p14="http://schemas.microsoft.com/office/powerpoint/2010/main" val="18816400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FF55D29A-3A2E-D146-9F2C-610F4815AF2E}" type="slidenum">
              <a:rPr lang="en-US" smtClean="0">
                <a:solidFill>
                  <a:srgbClr val="796E65"/>
                </a:solidFill>
              </a:rPr>
              <a:pPr/>
              <a:t>16</a:t>
            </a:fld>
            <a:endParaRPr lang="en-US" dirty="0">
              <a:solidFill>
                <a:srgbClr val="796E65"/>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5" y="1298331"/>
            <a:ext cx="6606299" cy="5463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15797" y="836711"/>
            <a:ext cx="8028611" cy="5925475"/>
          </a:xfrm>
          <a:prstGeom prst="rect">
            <a:avLst/>
          </a:prstGeom>
          <a:solidFill>
            <a:schemeClr val="bg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1269" y="2348880"/>
            <a:ext cx="3165455" cy="464923"/>
          </a:xfrm>
          <a:prstGeom prst="rect">
            <a:avLst/>
          </a:prstGeom>
          <a:noFill/>
          <a:ln w="28575">
            <a:solidFill>
              <a:schemeClr val="accent3"/>
            </a:solidFill>
            <a:miter lim="800000"/>
            <a:headEnd/>
            <a:tailEnd/>
          </a:ln>
          <a:effectLst>
            <a:outerShdw blurRad="50800" dist="38100" dir="13500000" algn="b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7709" y="3847723"/>
            <a:ext cx="3146930" cy="431244"/>
          </a:xfrm>
          <a:prstGeom prst="rect">
            <a:avLst/>
          </a:prstGeom>
          <a:noFill/>
          <a:ln w="28575">
            <a:solidFill>
              <a:schemeClr val="accent3"/>
            </a:solidFill>
            <a:miter lim="800000"/>
            <a:headEnd/>
            <a:tailEnd/>
          </a:ln>
          <a:effectLst>
            <a:outerShdw blurRad="50800" dist="38100" dir="13500000" algn="b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0008" y="6194846"/>
            <a:ext cx="3024098" cy="430231"/>
          </a:xfrm>
          <a:prstGeom prst="rect">
            <a:avLst/>
          </a:prstGeom>
          <a:noFill/>
          <a:ln w="28575">
            <a:solidFill>
              <a:schemeClr val="accent3"/>
            </a:solidFill>
            <a:miter lim="800000"/>
            <a:headEnd/>
            <a:tailEnd/>
          </a:ln>
          <a:effectLst>
            <a:outerShdw blurRad="50800" dist="38100" dir="13500000" algn="b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nvGrpSpPr>
          <p:cNvPr id="17" name="Group 16"/>
          <p:cNvGrpSpPr/>
          <p:nvPr/>
        </p:nvGrpSpPr>
        <p:grpSpPr>
          <a:xfrm>
            <a:off x="11" y="8"/>
            <a:ext cx="9144001" cy="140750"/>
            <a:chOff x="11" y="8"/>
            <a:chExt cx="9144001" cy="140750"/>
          </a:xfrm>
        </p:grpSpPr>
        <p:sp>
          <p:nvSpPr>
            <p:cNvPr id="18" name="Rectangle 17"/>
            <p:cNvSpPr/>
            <p:nvPr/>
          </p:nvSpPr>
          <p:spPr>
            <a:xfrm>
              <a:off x="11" y="1805"/>
              <a:ext cx="2241333" cy="13895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p:cNvSpPr/>
            <p:nvPr/>
          </p:nvSpPr>
          <p:spPr>
            <a:xfrm>
              <a:off x="2300891" y="1805"/>
              <a:ext cx="2241333" cy="13895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p:nvSpPr>
          <p:spPr>
            <a:xfrm>
              <a:off x="4601790" y="1805"/>
              <a:ext cx="2241333" cy="13895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2"/>
                </a:solidFill>
              </a:endParaRPr>
            </a:p>
          </p:txBody>
        </p:sp>
        <p:sp>
          <p:nvSpPr>
            <p:cNvPr id="21" name="Rectangle 20"/>
            <p:cNvSpPr/>
            <p:nvPr/>
          </p:nvSpPr>
          <p:spPr>
            <a:xfrm>
              <a:off x="6902679" y="8"/>
              <a:ext cx="2241333" cy="1389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 name="TextBox 5"/>
          <p:cNvSpPr txBox="1"/>
          <p:nvPr/>
        </p:nvSpPr>
        <p:spPr>
          <a:xfrm>
            <a:off x="210804" y="260648"/>
            <a:ext cx="3620094" cy="584775"/>
          </a:xfrm>
          <a:prstGeom prst="rect">
            <a:avLst/>
          </a:prstGeom>
          <a:noFill/>
        </p:spPr>
        <p:txBody>
          <a:bodyPr wrap="none" rtlCol="0">
            <a:spAutoFit/>
          </a:bodyPr>
          <a:lstStyle/>
          <a:p>
            <a:pPr lvl="0" defTabSz="914400"/>
            <a:r>
              <a:rPr lang="ru-RU" sz="3200" dirty="0">
                <a:solidFill>
                  <a:prstClr val="white">
                    <a:lumMod val="65000"/>
                  </a:prstClr>
                </a:solidFill>
              </a:rPr>
              <a:t>Р</a:t>
            </a:r>
            <a:r>
              <a:rPr lang="ru-RU" sz="3200" dirty="0" smtClean="0">
                <a:solidFill>
                  <a:prstClr val="white">
                    <a:lumMod val="65000"/>
                  </a:prstClr>
                </a:solidFill>
              </a:rPr>
              <a:t>ейтинг продавца</a:t>
            </a:r>
            <a:endParaRPr lang="en-GB" sz="3200" dirty="0">
              <a:solidFill>
                <a:prstClr val="white">
                  <a:lumMod val="65000"/>
                </a:prstClr>
              </a:solidFill>
            </a:endParaRPr>
          </a:p>
        </p:txBody>
      </p:sp>
    </p:spTree>
    <p:extLst>
      <p:ext uri="{BB962C8B-B14F-4D97-AF65-F5344CB8AC3E}">
        <p14:creationId xmlns:p14="http://schemas.microsoft.com/office/powerpoint/2010/main" val="1769952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FF55D29A-3A2E-D146-9F2C-610F4815AF2E}" type="slidenum">
              <a:rPr lang="en-US" smtClean="0">
                <a:solidFill>
                  <a:prstClr val="white"/>
                </a:solidFill>
              </a:rPr>
              <a:pPr/>
              <a:t>17</a:t>
            </a:fld>
            <a:endParaRPr lang="en-US" dirty="0">
              <a:solidFill>
                <a:prstClr val="white"/>
              </a:solidFill>
            </a:endParaRPr>
          </a:p>
        </p:txBody>
      </p:sp>
      <p:sp>
        <p:nvSpPr>
          <p:cNvPr id="20" name="Title 1"/>
          <p:cNvSpPr txBox="1">
            <a:spLocks/>
          </p:cNvSpPr>
          <p:nvPr/>
        </p:nvSpPr>
        <p:spPr>
          <a:xfrm>
            <a:off x="467554" y="341663"/>
            <a:ext cx="8398849" cy="927100"/>
          </a:xfrm>
          <a:prstGeom prst="rect">
            <a:avLst/>
          </a:prstGeom>
        </p:spPr>
        <p:txBody>
          <a:bodyPr/>
          <a:lstStyle>
            <a:lvl1pPr algn="l" defTabSz="457200" rtl="0" eaLnBrk="1" latinLnBrk="0" hangingPunct="1">
              <a:spcBef>
                <a:spcPct val="0"/>
              </a:spcBef>
              <a:buNone/>
              <a:defRPr sz="2600" kern="1200">
                <a:solidFill>
                  <a:schemeClr val="tx2"/>
                </a:solidFill>
                <a:latin typeface="Arial"/>
                <a:ea typeface="+mj-ea"/>
                <a:cs typeface="Arial"/>
              </a:defRPr>
            </a:lvl1pPr>
          </a:lstStyle>
          <a:p>
            <a:endParaRPr lang="en-US" sz="2800" dirty="0"/>
          </a:p>
        </p:txBody>
      </p:sp>
      <p:grpSp>
        <p:nvGrpSpPr>
          <p:cNvPr id="22" name="Group 21"/>
          <p:cNvGrpSpPr/>
          <p:nvPr/>
        </p:nvGrpSpPr>
        <p:grpSpPr>
          <a:xfrm>
            <a:off x="11" y="8"/>
            <a:ext cx="9144001" cy="140750"/>
            <a:chOff x="11" y="8"/>
            <a:chExt cx="9144001" cy="140750"/>
          </a:xfrm>
        </p:grpSpPr>
        <p:sp>
          <p:nvSpPr>
            <p:cNvPr id="23" name="Rectangle 22"/>
            <p:cNvSpPr/>
            <p:nvPr/>
          </p:nvSpPr>
          <p:spPr>
            <a:xfrm>
              <a:off x="11" y="1805"/>
              <a:ext cx="2241333" cy="13895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p:cNvSpPr/>
            <p:nvPr/>
          </p:nvSpPr>
          <p:spPr>
            <a:xfrm>
              <a:off x="2300891" y="1805"/>
              <a:ext cx="2241333" cy="13895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4601790" y="1805"/>
              <a:ext cx="2241333" cy="13895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2"/>
                </a:solidFill>
              </a:endParaRPr>
            </a:p>
          </p:txBody>
        </p:sp>
        <p:sp>
          <p:nvSpPr>
            <p:cNvPr id="26" name="Rectangle 25"/>
            <p:cNvSpPr/>
            <p:nvPr/>
          </p:nvSpPr>
          <p:spPr>
            <a:xfrm>
              <a:off x="6902679" y="8"/>
              <a:ext cx="2241333" cy="1389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022" y="140758"/>
            <a:ext cx="8866403" cy="3137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3787464"/>
            <a:ext cx="4095750"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3934" y="3787464"/>
            <a:ext cx="3888432" cy="2567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Slide Number Placeholder 2"/>
          <p:cNvSpPr txBox="1">
            <a:spLocks/>
          </p:cNvSpPr>
          <p:nvPr/>
        </p:nvSpPr>
        <p:spPr>
          <a:xfrm>
            <a:off x="8436918" y="6381394"/>
            <a:ext cx="364181" cy="250190"/>
          </a:xfrm>
          <a:prstGeom prst="rect">
            <a:avLst/>
          </a:prstGeom>
        </p:spPr>
        <p:txBody>
          <a:bodyPr vert="horz" lIns="0" tIns="45720" rIns="0" bIns="0" rtlCol="0" anchor="b" anchorCtr="0"/>
          <a:lstStyle>
            <a:defPPr>
              <a:defRPr lang="de-DE"/>
            </a:defPPr>
            <a:lvl1pPr marL="0" algn="r" defTabSz="914353" rtl="0" eaLnBrk="1" latinLnBrk="0" hangingPunct="1">
              <a:defRPr sz="1100" kern="1200">
                <a:solidFill>
                  <a:schemeClr val="tx2"/>
                </a:solidFill>
                <a:latin typeface="+mj-lt"/>
                <a:ea typeface="+mn-ea"/>
                <a:cs typeface="Arial"/>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a:lstStyle>
          <a:p>
            <a:fld id="{FF55D29A-3A2E-D146-9F2C-610F4815AF2E}" type="slidenum">
              <a:rPr lang="en-US" smtClean="0">
                <a:solidFill>
                  <a:srgbClr val="796E65"/>
                </a:solidFill>
              </a:rPr>
              <a:pPr/>
              <a:t>17</a:t>
            </a:fld>
            <a:endParaRPr lang="en-US" dirty="0">
              <a:solidFill>
                <a:srgbClr val="796E65"/>
              </a:solidFill>
            </a:endParaRPr>
          </a:p>
        </p:txBody>
      </p:sp>
    </p:spTree>
    <p:extLst>
      <p:ext uri="{BB962C8B-B14F-4D97-AF65-F5344CB8AC3E}">
        <p14:creationId xmlns:p14="http://schemas.microsoft.com/office/powerpoint/2010/main" val="35210808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a:noFill/>
        </p:spPr>
        <p:txBody>
          <a:bodyPr/>
          <a:lstStyle/>
          <a:p>
            <a:fld id="{FF55D29A-3A2E-D146-9F2C-610F4815AF2E}" type="slidenum">
              <a:rPr lang="en-US" smtClean="0">
                <a:solidFill>
                  <a:srgbClr val="796E65"/>
                </a:solidFill>
              </a:rPr>
              <a:pPr/>
              <a:t>18</a:t>
            </a:fld>
            <a:endParaRPr lang="en-US" dirty="0">
              <a:solidFill>
                <a:srgbClr val="796E65"/>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836712"/>
            <a:ext cx="4756150" cy="5022850"/>
          </a:xfrm>
          <a:prstGeom prst="rect">
            <a:avLst/>
          </a:prstGeom>
          <a:solidFill>
            <a:schemeClr val="accent1"/>
          </a:solidFill>
          <a:ln>
            <a:noFill/>
          </a:ln>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5" y="620688"/>
            <a:ext cx="3470087" cy="2236664"/>
          </a:xfrm>
          <a:prstGeom prst="rect">
            <a:avLst/>
          </a:prstGeom>
          <a:solidFill>
            <a:schemeClr val="accent1"/>
          </a:solidFill>
          <a:ln>
            <a:noFill/>
          </a:ln>
        </p:spPr>
      </p:pic>
      <p:pic>
        <p:nvPicPr>
          <p:cNvPr id="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934" y="2996952"/>
            <a:ext cx="3672408" cy="2959319"/>
          </a:xfrm>
          <a:prstGeom prst="rect">
            <a:avLst/>
          </a:prstGeom>
          <a:solidFill>
            <a:schemeClr val="accent1"/>
          </a:solidFill>
          <a:ln>
            <a:noFill/>
          </a:ln>
          <a:effectLst>
            <a:outerShdw blurRad="63500" sx="102000" sy="102000" algn="ctr" rotWithShape="0">
              <a:prstClr val="black">
                <a:alpha val="40000"/>
              </a:prstClr>
            </a:outerShdw>
          </a:effectLst>
        </p:spPr>
      </p:pic>
      <p:cxnSp>
        <p:nvCxnSpPr>
          <p:cNvPr id="5" name="Straight Connector 4"/>
          <p:cNvCxnSpPr/>
          <p:nvPr/>
        </p:nvCxnSpPr>
        <p:spPr>
          <a:xfrm>
            <a:off x="5148064" y="620688"/>
            <a:ext cx="0" cy="5472608"/>
          </a:xfrm>
          <a:prstGeom prst="line">
            <a:avLst/>
          </a:prstGeom>
          <a:ln>
            <a:prstDash val="sysDot"/>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23528" y="240162"/>
            <a:ext cx="2546659" cy="584775"/>
          </a:xfrm>
          <a:prstGeom prst="rect">
            <a:avLst/>
          </a:prstGeom>
          <a:noFill/>
        </p:spPr>
        <p:txBody>
          <a:bodyPr wrap="none" rtlCol="0">
            <a:spAutoFit/>
          </a:bodyPr>
          <a:lstStyle/>
          <a:p>
            <a:pPr defTabSz="914400"/>
            <a:r>
              <a:rPr lang="ru-RU" sz="3200" dirty="0" smtClean="0">
                <a:solidFill>
                  <a:schemeClr val="bg1">
                    <a:lumMod val="65000"/>
                  </a:schemeClr>
                </a:solidFill>
              </a:rPr>
              <a:t>Продавец.</a:t>
            </a:r>
            <a:r>
              <a:rPr lang="en-US" sz="3200" dirty="0" err="1" smtClean="0">
                <a:solidFill>
                  <a:schemeClr val="bg1">
                    <a:lumMod val="65000"/>
                  </a:schemeClr>
                </a:solidFill>
              </a:rPr>
              <a:t>ru</a:t>
            </a:r>
            <a:endParaRPr lang="en-GB" sz="3200" dirty="0">
              <a:solidFill>
                <a:schemeClr val="bg1">
                  <a:lumMod val="65000"/>
                </a:schemeClr>
              </a:solidFill>
            </a:endParaRPr>
          </a:p>
        </p:txBody>
      </p:sp>
      <p:pic>
        <p:nvPicPr>
          <p:cNvPr id="1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7127" y="367530"/>
            <a:ext cx="1562100"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 name="Group 12"/>
          <p:cNvGrpSpPr/>
          <p:nvPr/>
        </p:nvGrpSpPr>
        <p:grpSpPr>
          <a:xfrm>
            <a:off x="11" y="8"/>
            <a:ext cx="9144001" cy="140750"/>
            <a:chOff x="11" y="8"/>
            <a:chExt cx="9144001" cy="140750"/>
          </a:xfrm>
        </p:grpSpPr>
        <p:sp>
          <p:nvSpPr>
            <p:cNvPr id="14" name="Rectangle 13"/>
            <p:cNvSpPr/>
            <p:nvPr/>
          </p:nvSpPr>
          <p:spPr>
            <a:xfrm>
              <a:off x="11" y="1805"/>
              <a:ext cx="2241333" cy="13895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p:cNvSpPr/>
            <p:nvPr/>
          </p:nvSpPr>
          <p:spPr>
            <a:xfrm>
              <a:off x="2300891" y="1805"/>
              <a:ext cx="2241333" cy="13895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p:cNvSpPr/>
            <p:nvPr/>
          </p:nvSpPr>
          <p:spPr>
            <a:xfrm>
              <a:off x="4601790" y="1805"/>
              <a:ext cx="2241333" cy="13895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2"/>
                </a:solidFill>
              </a:endParaRPr>
            </a:p>
          </p:txBody>
        </p:sp>
        <p:sp>
          <p:nvSpPr>
            <p:cNvPr id="17" name="Rectangle 16"/>
            <p:cNvSpPr/>
            <p:nvPr/>
          </p:nvSpPr>
          <p:spPr>
            <a:xfrm>
              <a:off x="6902679" y="8"/>
              <a:ext cx="2241333" cy="1389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8102554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18609" y="6"/>
            <a:ext cx="2241333" cy="13895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3" name="Rectangle 42"/>
          <p:cNvSpPr/>
          <p:nvPr/>
        </p:nvSpPr>
        <p:spPr>
          <a:xfrm>
            <a:off x="2374383" y="-1"/>
            <a:ext cx="2241333" cy="138953"/>
          </a:xfrm>
          <a:prstGeom prst="rect">
            <a:avLst/>
          </a:prstGeom>
          <a:solidFill>
            <a:srgbClr val="F5AF0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44" name="Rectangle 43"/>
          <p:cNvSpPr/>
          <p:nvPr/>
        </p:nvSpPr>
        <p:spPr>
          <a:xfrm>
            <a:off x="4716026" y="-29581"/>
            <a:ext cx="2241333" cy="138953"/>
          </a:xfrm>
          <a:prstGeom prst="rect">
            <a:avLst/>
          </a:prstGeom>
          <a:solidFill>
            <a:srgbClr val="E5323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0064D2"/>
              </a:solidFill>
            </a:endParaRPr>
          </a:p>
        </p:txBody>
      </p:sp>
      <p:sp>
        <p:nvSpPr>
          <p:cNvPr id="45" name="Rectangle 44"/>
          <p:cNvSpPr/>
          <p:nvPr/>
        </p:nvSpPr>
        <p:spPr>
          <a:xfrm>
            <a:off x="7051833" y="-1"/>
            <a:ext cx="2241333" cy="1389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nvGrpSpPr>
          <p:cNvPr id="3" name="Group 2"/>
          <p:cNvGrpSpPr/>
          <p:nvPr/>
        </p:nvGrpSpPr>
        <p:grpSpPr>
          <a:xfrm>
            <a:off x="1547664" y="3945221"/>
            <a:ext cx="2765138" cy="2051061"/>
            <a:chOff x="2393791" y="3604913"/>
            <a:chExt cx="2765138" cy="2051061"/>
          </a:xfrm>
        </p:grpSpPr>
        <p:sp>
          <p:nvSpPr>
            <p:cNvPr id="5" name="Rectangle 4"/>
            <p:cNvSpPr/>
            <p:nvPr/>
          </p:nvSpPr>
          <p:spPr>
            <a:xfrm>
              <a:off x="2494633" y="4478729"/>
              <a:ext cx="2664296" cy="1177245"/>
            </a:xfrm>
            <a:prstGeom prst="rect">
              <a:avLst/>
            </a:prstGeom>
          </p:spPr>
          <p:txBody>
            <a:bodyPr wrap="square">
              <a:spAutoFit/>
            </a:bodyPr>
            <a:lstStyle/>
            <a:p>
              <a:pPr defTabSz="457200"/>
              <a:r>
                <a:rPr lang="ru-RU" kern="0" dirty="0" smtClean="0">
                  <a:solidFill>
                    <a:srgbClr val="000000">
                      <a:lumMod val="65000"/>
                      <a:lumOff val="35000"/>
                    </a:srgbClr>
                  </a:solidFill>
                </a:rPr>
                <a:t>диспутов, закрытых </a:t>
              </a:r>
              <a:r>
                <a:rPr lang="ru-RU" kern="0" dirty="0">
                  <a:solidFill>
                    <a:srgbClr val="000000">
                      <a:lumMod val="65000"/>
                      <a:lumOff val="35000"/>
                    </a:srgbClr>
                  </a:solidFill>
                </a:rPr>
                <a:t>без урегулирования продавцом</a:t>
              </a:r>
              <a:endParaRPr lang="en-US" kern="0" dirty="0">
                <a:solidFill>
                  <a:srgbClr val="000000">
                    <a:lumMod val="65000"/>
                    <a:lumOff val="35000"/>
                  </a:srgbClr>
                </a:solidFill>
              </a:endParaRPr>
            </a:p>
            <a:p>
              <a:pPr algn="ctr">
                <a:lnSpc>
                  <a:spcPct val="90000"/>
                </a:lnSpc>
              </a:pPr>
              <a:endParaRPr lang="en-US" dirty="0">
                <a:solidFill>
                  <a:srgbClr val="796E65"/>
                </a:solidFill>
                <a:cs typeface="Arial"/>
              </a:endParaRPr>
            </a:p>
          </p:txBody>
        </p:sp>
        <p:sp>
          <p:nvSpPr>
            <p:cNvPr id="7" name="Rectangle 6"/>
            <p:cNvSpPr/>
            <p:nvPr/>
          </p:nvSpPr>
          <p:spPr>
            <a:xfrm>
              <a:off x="2393791" y="3604913"/>
              <a:ext cx="1799152" cy="923330"/>
            </a:xfrm>
            <a:prstGeom prst="rect">
              <a:avLst/>
            </a:prstGeom>
          </p:spPr>
          <p:txBody>
            <a:bodyPr wrap="square">
              <a:spAutoFit/>
            </a:bodyPr>
            <a:lstStyle/>
            <a:p>
              <a:pPr algn="r" defTabSz="457200">
                <a:defRPr/>
              </a:pPr>
              <a:r>
                <a:rPr lang="en-US" sz="5400" b="1" kern="0" dirty="0" smtClean="0">
                  <a:solidFill>
                    <a:schemeClr val="accent4"/>
                  </a:solidFill>
                </a:rPr>
                <a:t>0.3</a:t>
              </a:r>
              <a:r>
                <a:rPr lang="en-US" sz="5400" b="1" kern="0" dirty="0">
                  <a:solidFill>
                    <a:schemeClr val="accent4"/>
                  </a:solidFill>
                </a:rPr>
                <a:t>%</a:t>
              </a:r>
            </a:p>
          </p:txBody>
        </p:sp>
      </p:grpSp>
      <p:grpSp>
        <p:nvGrpSpPr>
          <p:cNvPr id="12" name="Group 11"/>
          <p:cNvGrpSpPr/>
          <p:nvPr/>
        </p:nvGrpSpPr>
        <p:grpSpPr>
          <a:xfrm>
            <a:off x="5187039" y="1482906"/>
            <a:ext cx="2315816" cy="1944750"/>
            <a:chOff x="5017336" y="3410148"/>
            <a:chExt cx="2315816" cy="1944750"/>
          </a:xfrm>
        </p:grpSpPr>
        <p:sp>
          <p:nvSpPr>
            <p:cNvPr id="27" name="Rectangle 26"/>
            <p:cNvSpPr/>
            <p:nvPr/>
          </p:nvSpPr>
          <p:spPr>
            <a:xfrm>
              <a:off x="5017336" y="3410148"/>
              <a:ext cx="2202659" cy="1015663"/>
            </a:xfrm>
            <a:prstGeom prst="rect">
              <a:avLst/>
            </a:prstGeom>
          </p:spPr>
          <p:txBody>
            <a:bodyPr wrap="square">
              <a:spAutoFit/>
            </a:bodyPr>
            <a:lstStyle/>
            <a:p>
              <a:r>
                <a:rPr lang="ru-RU" sz="6000" b="1" dirty="0" smtClean="0">
                  <a:solidFill>
                    <a:srgbClr val="F5AF02"/>
                  </a:solidFill>
                  <a:cs typeface="Arial"/>
                </a:rPr>
                <a:t>90%</a:t>
              </a:r>
              <a:endParaRPr lang="en-US" sz="6000" b="1" dirty="0">
                <a:solidFill>
                  <a:srgbClr val="F5AF02"/>
                </a:solidFill>
                <a:cs typeface="Arial"/>
              </a:endParaRPr>
            </a:p>
          </p:txBody>
        </p:sp>
        <p:sp>
          <p:nvSpPr>
            <p:cNvPr id="9" name="Rectangle 8"/>
            <p:cNvSpPr/>
            <p:nvPr/>
          </p:nvSpPr>
          <p:spPr>
            <a:xfrm>
              <a:off x="5097873" y="4431568"/>
              <a:ext cx="2235279" cy="923330"/>
            </a:xfrm>
            <a:prstGeom prst="rect">
              <a:avLst/>
            </a:prstGeom>
          </p:spPr>
          <p:txBody>
            <a:bodyPr wrap="square">
              <a:spAutoFit/>
            </a:bodyPr>
            <a:lstStyle/>
            <a:p>
              <a:r>
                <a:rPr lang="ru-RU" kern="0" dirty="0">
                  <a:solidFill>
                    <a:srgbClr val="000000">
                      <a:lumMod val="65000"/>
                      <a:lumOff val="35000"/>
                    </a:srgbClr>
                  </a:solidFill>
                </a:rPr>
                <a:t>т</a:t>
              </a:r>
              <a:r>
                <a:rPr lang="ru-RU" kern="0" dirty="0" smtClean="0">
                  <a:solidFill>
                    <a:srgbClr val="000000">
                      <a:lumMod val="65000"/>
                      <a:lumOff val="35000"/>
                    </a:srgbClr>
                  </a:solidFill>
                </a:rPr>
                <a:t>ранзакций с номером отслеживания </a:t>
              </a:r>
              <a:endParaRPr lang="en-US" dirty="0">
                <a:solidFill>
                  <a:srgbClr val="000000">
                    <a:lumMod val="65000"/>
                    <a:lumOff val="35000"/>
                  </a:srgbClr>
                </a:solidFill>
              </a:endParaRPr>
            </a:p>
          </p:txBody>
        </p:sp>
      </p:grpSp>
      <p:grpSp>
        <p:nvGrpSpPr>
          <p:cNvPr id="14" name="Group 13"/>
          <p:cNvGrpSpPr/>
          <p:nvPr/>
        </p:nvGrpSpPr>
        <p:grpSpPr>
          <a:xfrm>
            <a:off x="1011525" y="1565139"/>
            <a:ext cx="3465104" cy="1200329"/>
            <a:chOff x="5299451" y="4320967"/>
            <a:chExt cx="3465104" cy="1200329"/>
          </a:xfrm>
        </p:grpSpPr>
        <p:sp>
          <p:nvSpPr>
            <p:cNvPr id="10" name="Rectangle 9"/>
            <p:cNvSpPr/>
            <p:nvPr/>
          </p:nvSpPr>
          <p:spPr>
            <a:xfrm>
              <a:off x="6771702" y="4320967"/>
              <a:ext cx="1992853" cy="1200329"/>
            </a:xfrm>
            <a:prstGeom prst="rect">
              <a:avLst/>
            </a:prstGeom>
          </p:spPr>
          <p:txBody>
            <a:bodyPr wrap="none">
              <a:spAutoFit/>
            </a:bodyPr>
            <a:lstStyle/>
            <a:p>
              <a:pPr defTabSz="457200">
                <a:defRPr/>
              </a:pPr>
              <a:r>
                <a:rPr lang="en-US" sz="3600" b="1" kern="0" dirty="0">
                  <a:solidFill>
                    <a:srgbClr val="0064D2"/>
                  </a:solidFill>
                </a:rPr>
                <a:t>&gt; </a:t>
              </a:r>
              <a:r>
                <a:rPr lang="en-US" sz="3600" b="1" kern="0" dirty="0" smtClean="0">
                  <a:solidFill>
                    <a:srgbClr val="0064D2"/>
                  </a:solidFill>
                </a:rPr>
                <a:t>100</a:t>
              </a:r>
              <a:endParaRPr lang="ru-RU" sz="3600" b="1" kern="0" dirty="0" smtClean="0">
                <a:solidFill>
                  <a:srgbClr val="0064D2"/>
                </a:solidFill>
              </a:endParaRPr>
            </a:p>
            <a:p>
              <a:pPr defTabSz="457200">
                <a:defRPr/>
              </a:pPr>
              <a:r>
                <a:rPr lang="en-US" sz="3600" b="1" kern="0" dirty="0" smtClean="0">
                  <a:solidFill>
                    <a:srgbClr val="0064D2"/>
                  </a:solidFill>
                </a:rPr>
                <a:t>&gt; </a:t>
              </a:r>
              <a:r>
                <a:rPr lang="en-US" sz="3600" b="1" kern="0" dirty="0">
                  <a:solidFill>
                    <a:srgbClr val="0064D2"/>
                  </a:solidFill>
                </a:rPr>
                <a:t>$</a:t>
              </a:r>
              <a:r>
                <a:rPr lang="en-US" sz="3600" b="1" kern="0" dirty="0" smtClean="0">
                  <a:solidFill>
                    <a:srgbClr val="0064D2"/>
                  </a:solidFill>
                </a:rPr>
                <a:t>1,000</a:t>
              </a:r>
              <a:endParaRPr lang="en-US" b="1" kern="0" dirty="0">
                <a:solidFill>
                  <a:srgbClr val="86B817"/>
                </a:solidFill>
              </a:endParaRPr>
            </a:p>
          </p:txBody>
        </p:sp>
        <p:sp>
          <p:nvSpPr>
            <p:cNvPr id="11" name="Rectangle 10"/>
            <p:cNvSpPr/>
            <p:nvPr/>
          </p:nvSpPr>
          <p:spPr>
            <a:xfrm>
              <a:off x="5299451" y="4440333"/>
              <a:ext cx="1478195" cy="369332"/>
            </a:xfrm>
            <a:prstGeom prst="rect">
              <a:avLst/>
            </a:prstGeom>
          </p:spPr>
          <p:txBody>
            <a:bodyPr wrap="square">
              <a:spAutoFit/>
            </a:bodyPr>
            <a:lstStyle/>
            <a:p>
              <a:pPr>
                <a:spcAft>
                  <a:spcPts val="600"/>
                </a:spcAft>
              </a:pPr>
              <a:r>
                <a:rPr lang="ru-RU" dirty="0" smtClean="0">
                  <a:solidFill>
                    <a:srgbClr val="000000">
                      <a:lumMod val="65000"/>
                      <a:lumOff val="35000"/>
                    </a:srgbClr>
                  </a:solidFill>
                </a:rPr>
                <a:t>Транзакции</a:t>
              </a:r>
              <a:endParaRPr lang="ru-RU" dirty="0">
                <a:solidFill>
                  <a:srgbClr val="000000">
                    <a:lumMod val="65000"/>
                    <a:lumOff val="35000"/>
                  </a:srgbClr>
                </a:solidFill>
              </a:endParaRPr>
            </a:p>
          </p:txBody>
        </p:sp>
      </p:grpSp>
      <p:sp>
        <p:nvSpPr>
          <p:cNvPr id="4" name="TextBox 3"/>
          <p:cNvSpPr txBox="1"/>
          <p:nvPr/>
        </p:nvSpPr>
        <p:spPr>
          <a:xfrm>
            <a:off x="387764" y="244434"/>
            <a:ext cx="5185779" cy="584775"/>
          </a:xfrm>
          <a:prstGeom prst="rect">
            <a:avLst/>
          </a:prstGeom>
          <a:noFill/>
        </p:spPr>
        <p:txBody>
          <a:bodyPr wrap="none" rtlCol="0">
            <a:spAutoFit/>
          </a:bodyPr>
          <a:lstStyle/>
          <a:p>
            <a:r>
              <a:rPr lang="ru-RU" sz="3200" dirty="0" smtClean="0">
                <a:solidFill>
                  <a:srgbClr val="000000">
                    <a:lumMod val="50000"/>
                    <a:lumOff val="50000"/>
                  </a:srgbClr>
                </a:solidFill>
              </a:rPr>
              <a:t>Статус: Лучший Продавец</a:t>
            </a:r>
            <a:endParaRPr lang="en-US" sz="3200" dirty="0">
              <a:solidFill>
                <a:srgbClr val="000000">
                  <a:lumMod val="50000"/>
                  <a:lumOff val="50000"/>
                </a:srgbClr>
              </a:solidFill>
            </a:endParaRPr>
          </a:p>
        </p:txBody>
      </p:sp>
      <p:grpSp>
        <p:nvGrpSpPr>
          <p:cNvPr id="2" name="Group 1"/>
          <p:cNvGrpSpPr/>
          <p:nvPr/>
        </p:nvGrpSpPr>
        <p:grpSpPr>
          <a:xfrm>
            <a:off x="5045395" y="4023939"/>
            <a:ext cx="2376264" cy="1546028"/>
            <a:chOff x="223911" y="3548647"/>
            <a:chExt cx="2376264" cy="1546028"/>
          </a:xfrm>
        </p:grpSpPr>
        <p:sp>
          <p:nvSpPr>
            <p:cNvPr id="6" name="Rectangle 5"/>
            <p:cNvSpPr/>
            <p:nvPr/>
          </p:nvSpPr>
          <p:spPr>
            <a:xfrm>
              <a:off x="223911" y="3548647"/>
              <a:ext cx="1826381" cy="830997"/>
            </a:xfrm>
            <a:prstGeom prst="rect">
              <a:avLst/>
            </a:prstGeom>
          </p:spPr>
          <p:txBody>
            <a:bodyPr wrap="square">
              <a:spAutoFit/>
            </a:bodyPr>
            <a:lstStyle/>
            <a:p>
              <a:pPr algn="r" defTabSz="457200">
                <a:defRPr/>
              </a:pPr>
              <a:r>
                <a:rPr lang="en-US" sz="4800" b="1" kern="0" dirty="0">
                  <a:solidFill>
                    <a:srgbClr val="FF0000"/>
                  </a:solidFill>
                </a:rPr>
                <a:t>2.0%</a:t>
              </a:r>
            </a:p>
          </p:txBody>
        </p:sp>
        <p:sp>
          <p:nvSpPr>
            <p:cNvPr id="8" name="Rectangle 7"/>
            <p:cNvSpPr/>
            <p:nvPr/>
          </p:nvSpPr>
          <p:spPr>
            <a:xfrm>
              <a:off x="511943" y="4448344"/>
              <a:ext cx="2088232" cy="646331"/>
            </a:xfrm>
            <a:prstGeom prst="rect">
              <a:avLst/>
            </a:prstGeom>
          </p:spPr>
          <p:txBody>
            <a:bodyPr wrap="square">
              <a:spAutoFit/>
            </a:bodyPr>
            <a:lstStyle/>
            <a:p>
              <a:pPr defTabSz="457200"/>
              <a:r>
                <a:rPr lang="ru-RU" kern="0" dirty="0" smtClean="0">
                  <a:solidFill>
                    <a:srgbClr val="000000">
                      <a:lumMod val="65000"/>
                      <a:lumOff val="35000"/>
                    </a:srgbClr>
                  </a:solidFill>
                </a:rPr>
                <a:t>проблемных </a:t>
              </a:r>
              <a:r>
                <a:rPr lang="ru-RU" kern="0" dirty="0">
                  <a:solidFill>
                    <a:srgbClr val="000000">
                      <a:lumMod val="65000"/>
                      <a:lumOff val="35000"/>
                    </a:srgbClr>
                  </a:solidFill>
                </a:rPr>
                <a:t>транзакций</a:t>
              </a:r>
              <a:endParaRPr lang="en-US" kern="0" dirty="0">
                <a:solidFill>
                  <a:srgbClr val="000000">
                    <a:lumMod val="65000"/>
                    <a:lumOff val="35000"/>
                  </a:srgbClr>
                </a:solidFill>
              </a:endParaRPr>
            </a:p>
          </p:txBody>
        </p:sp>
      </p:grpSp>
      <p:cxnSp>
        <p:nvCxnSpPr>
          <p:cNvPr id="16" name="Straight Connector 15"/>
          <p:cNvCxnSpPr/>
          <p:nvPr/>
        </p:nvCxnSpPr>
        <p:spPr>
          <a:xfrm>
            <a:off x="4571901" y="1340768"/>
            <a:ext cx="0" cy="4619333"/>
          </a:xfrm>
          <a:prstGeom prst="line">
            <a:avLst/>
          </a:prstGeom>
          <a:ln>
            <a:solidFill>
              <a:schemeClr val="bg2">
                <a:lumMod val="9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899493" y="3650434"/>
            <a:ext cx="7488931" cy="0"/>
          </a:xfrm>
          <a:prstGeom prst="line">
            <a:avLst/>
          </a:prstGeom>
          <a:ln>
            <a:solidFill>
              <a:schemeClr val="bg2">
                <a:lumMod val="9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305813" y="1156102"/>
            <a:ext cx="1215397" cy="369332"/>
          </a:xfrm>
          <a:prstGeom prst="rect">
            <a:avLst/>
          </a:prstGeom>
          <a:noFill/>
        </p:spPr>
        <p:txBody>
          <a:bodyPr wrap="none" rtlCol="0">
            <a:spAutoFit/>
          </a:bodyPr>
          <a:lstStyle/>
          <a:p>
            <a:r>
              <a:rPr lang="ru-RU" dirty="0" smtClean="0"/>
              <a:t>Не менее</a:t>
            </a:r>
            <a:endParaRPr lang="en-GB" dirty="0"/>
          </a:p>
        </p:txBody>
      </p:sp>
      <p:sp>
        <p:nvSpPr>
          <p:cNvPr id="23" name="TextBox 22"/>
          <p:cNvSpPr txBox="1"/>
          <p:nvPr/>
        </p:nvSpPr>
        <p:spPr>
          <a:xfrm>
            <a:off x="1687805" y="3745149"/>
            <a:ext cx="1189493" cy="369332"/>
          </a:xfrm>
          <a:prstGeom prst="rect">
            <a:avLst/>
          </a:prstGeom>
          <a:noFill/>
        </p:spPr>
        <p:txBody>
          <a:bodyPr wrap="none" rtlCol="0">
            <a:spAutoFit/>
          </a:bodyPr>
          <a:lstStyle/>
          <a:p>
            <a:r>
              <a:rPr lang="ru-RU" dirty="0" smtClean="0"/>
              <a:t>Не более</a:t>
            </a:r>
            <a:endParaRPr lang="en-GB" dirty="0"/>
          </a:p>
        </p:txBody>
      </p:sp>
      <p:sp>
        <p:nvSpPr>
          <p:cNvPr id="24" name="TextBox 23"/>
          <p:cNvSpPr txBox="1"/>
          <p:nvPr/>
        </p:nvSpPr>
        <p:spPr>
          <a:xfrm>
            <a:off x="5386177" y="3760555"/>
            <a:ext cx="1189493" cy="369332"/>
          </a:xfrm>
          <a:prstGeom prst="rect">
            <a:avLst/>
          </a:prstGeom>
          <a:noFill/>
        </p:spPr>
        <p:txBody>
          <a:bodyPr wrap="none" rtlCol="0">
            <a:spAutoFit/>
          </a:bodyPr>
          <a:lstStyle/>
          <a:p>
            <a:r>
              <a:rPr lang="ru-RU" dirty="0" smtClean="0"/>
              <a:t>Не более</a:t>
            </a:r>
            <a:endParaRPr lang="en-GB" dirty="0"/>
          </a:p>
        </p:txBody>
      </p:sp>
      <p:sp>
        <p:nvSpPr>
          <p:cNvPr id="26" name="Rectangle 25"/>
          <p:cNvSpPr/>
          <p:nvPr/>
        </p:nvSpPr>
        <p:spPr>
          <a:xfrm>
            <a:off x="1039846" y="2171656"/>
            <a:ext cx="1478195" cy="646331"/>
          </a:xfrm>
          <a:prstGeom prst="rect">
            <a:avLst/>
          </a:prstGeom>
        </p:spPr>
        <p:txBody>
          <a:bodyPr wrap="square">
            <a:spAutoFit/>
          </a:bodyPr>
          <a:lstStyle/>
          <a:p>
            <a:pPr>
              <a:spcAft>
                <a:spcPts val="600"/>
              </a:spcAft>
            </a:pPr>
            <a:r>
              <a:rPr lang="ru-RU" dirty="0" smtClean="0">
                <a:solidFill>
                  <a:srgbClr val="000000">
                    <a:lumMod val="65000"/>
                    <a:lumOff val="35000"/>
                  </a:srgbClr>
                </a:solidFill>
              </a:rPr>
              <a:t>Объем продаж</a:t>
            </a:r>
            <a:endParaRPr lang="ru-RU" dirty="0">
              <a:solidFill>
                <a:srgbClr val="000000">
                  <a:lumMod val="65000"/>
                  <a:lumOff val="35000"/>
                </a:srgbClr>
              </a:solidFill>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9654" y="264443"/>
            <a:ext cx="781050" cy="107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8019654" y="260648"/>
            <a:ext cx="152845" cy="1440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Rectangle 18"/>
          <p:cNvSpPr/>
          <p:nvPr/>
        </p:nvSpPr>
        <p:spPr>
          <a:xfrm>
            <a:off x="8748464" y="761674"/>
            <a:ext cx="52240" cy="5790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Rectangle 19"/>
          <p:cNvSpPr/>
          <p:nvPr/>
        </p:nvSpPr>
        <p:spPr>
          <a:xfrm>
            <a:off x="8748464" y="404664"/>
            <a:ext cx="144016" cy="3979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Rectangle 21"/>
          <p:cNvSpPr/>
          <p:nvPr/>
        </p:nvSpPr>
        <p:spPr>
          <a:xfrm>
            <a:off x="8676456" y="260648"/>
            <a:ext cx="144016" cy="1440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Rectangle 27"/>
          <p:cNvSpPr/>
          <p:nvPr/>
        </p:nvSpPr>
        <p:spPr>
          <a:xfrm>
            <a:off x="8604448" y="260648"/>
            <a:ext cx="144016" cy="1440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3" name="Slide Number Placeholder 2"/>
          <p:cNvSpPr txBox="1">
            <a:spLocks/>
          </p:cNvSpPr>
          <p:nvPr/>
        </p:nvSpPr>
        <p:spPr>
          <a:xfrm>
            <a:off x="8436928" y="6381399"/>
            <a:ext cx="364181" cy="250191"/>
          </a:xfrm>
          <a:prstGeom prst="rect">
            <a:avLst/>
          </a:prstGeom>
          <a:noFill/>
        </p:spPr>
        <p:txBody>
          <a:bodyPr/>
          <a:lstStyle>
            <a:defPPr>
              <a:defRPr lang="de-DE"/>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a:lstStyle>
          <a:p>
            <a:pPr algn="r"/>
            <a:fld id="{FF55D29A-3A2E-D146-9F2C-610F4815AF2E}" type="slidenum">
              <a:rPr lang="en-US" sz="1100" smtClean="0">
                <a:solidFill>
                  <a:srgbClr val="796E65"/>
                </a:solidFill>
              </a:rPr>
              <a:pPr algn="r"/>
              <a:t>19</a:t>
            </a:fld>
            <a:endParaRPr lang="en-US" sz="1100" dirty="0">
              <a:solidFill>
                <a:srgbClr val="796E65"/>
              </a:solidFill>
            </a:endParaRPr>
          </a:p>
        </p:txBody>
      </p:sp>
    </p:spTree>
    <p:extLst>
      <p:ext uri="{BB962C8B-B14F-4D97-AF65-F5344CB8AC3E}">
        <p14:creationId xmlns:p14="http://schemas.microsoft.com/office/powerpoint/2010/main" val="372304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1" y="8"/>
            <a:ext cx="9144001" cy="140750"/>
            <a:chOff x="11" y="8"/>
            <a:chExt cx="9144001" cy="140750"/>
          </a:xfrm>
        </p:grpSpPr>
        <p:sp>
          <p:nvSpPr>
            <p:cNvPr id="13" name="Rectangle 12"/>
            <p:cNvSpPr/>
            <p:nvPr/>
          </p:nvSpPr>
          <p:spPr>
            <a:xfrm>
              <a:off x="11" y="1805"/>
              <a:ext cx="2241333" cy="13895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p:cNvSpPr/>
            <p:nvPr/>
          </p:nvSpPr>
          <p:spPr>
            <a:xfrm>
              <a:off x="2300891" y="1805"/>
              <a:ext cx="2241333" cy="13895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p:cNvSpPr/>
            <p:nvPr/>
          </p:nvSpPr>
          <p:spPr>
            <a:xfrm>
              <a:off x="4601790" y="1805"/>
              <a:ext cx="2241333" cy="13895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2"/>
                </a:solidFill>
              </a:endParaRPr>
            </a:p>
          </p:txBody>
        </p:sp>
        <p:sp>
          <p:nvSpPr>
            <p:cNvPr id="16" name="Rectangle 15"/>
            <p:cNvSpPr/>
            <p:nvPr/>
          </p:nvSpPr>
          <p:spPr>
            <a:xfrm>
              <a:off x="6902679" y="8"/>
              <a:ext cx="2241333" cy="1389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4" name="Slide Number Placeholder 2"/>
          <p:cNvSpPr txBox="1">
            <a:spLocks/>
          </p:cNvSpPr>
          <p:nvPr/>
        </p:nvSpPr>
        <p:spPr>
          <a:xfrm>
            <a:off x="8436951" y="6400800"/>
            <a:ext cx="364181" cy="187643"/>
          </a:xfrm>
          <a:prstGeom prst="rect">
            <a:avLst/>
          </a:prstGeom>
        </p:spPr>
        <p:txBody>
          <a:bodyPr vert="horz" lIns="0" tIns="45720" rIns="0" bIns="0" rtlCol="0" anchor="b" anchorCtr="0"/>
          <a:lstStyle>
            <a:defPPr>
              <a:defRPr lang="en-US"/>
            </a:defPPr>
            <a:lvl1pPr marL="0" algn="r" defTabSz="914400" rtl="0" eaLnBrk="1" latinLnBrk="0" hangingPunct="1">
              <a:defRPr sz="1100" kern="1200">
                <a:solidFill>
                  <a:schemeClr val="tx2"/>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55D29A-3A2E-D146-9F2C-610F4815AF2E}" type="slidenum">
              <a:rPr lang="en-US" smtClean="0"/>
              <a:pPr/>
              <a:t>2</a:t>
            </a:fld>
            <a:endParaRPr lang="en-US" dirty="0"/>
          </a:p>
        </p:txBody>
      </p:sp>
      <p:pic>
        <p:nvPicPr>
          <p:cNvPr id="3076" name="Picture 4" descr="http://brightcove.vo.llnwd.net/e1/pd/29563735001/29563735001_2475059449001_vlcsnap-2013-06-12-15h03m02s110.jpg?pubId=29563735001/"/>
          <p:cNvPicPr>
            <a:picLocks noChangeAspect="1" noChangeArrowheads="1"/>
          </p:cNvPicPr>
          <p:nvPr/>
        </p:nvPicPr>
        <p:blipFill rotWithShape="1">
          <a:blip r:embed="rId2">
            <a:extLst>
              <a:ext uri="{28A0092B-C50C-407E-A947-70E740481C1C}">
                <a14:useLocalDpi xmlns:a14="http://schemas.microsoft.com/office/drawing/2010/main" val="0"/>
              </a:ext>
            </a:extLst>
          </a:blip>
          <a:srcRect t="18630" r="74073"/>
          <a:stretch/>
        </p:blipFill>
        <p:spPr bwMode="auto">
          <a:xfrm>
            <a:off x="463709" y="1518155"/>
            <a:ext cx="2137823" cy="377399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14384" y="40442"/>
            <a:ext cx="2729048" cy="1190858"/>
          </a:xfrm>
          <a:prstGeom prst="rect">
            <a:avLst/>
          </a:prstGeom>
        </p:spPr>
      </p:pic>
      <p:grpSp>
        <p:nvGrpSpPr>
          <p:cNvPr id="28" name="Group 27"/>
          <p:cNvGrpSpPr/>
          <p:nvPr/>
        </p:nvGrpSpPr>
        <p:grpSpPr>
          <a:xfrm>
            <a:off x="3007613" y="1844824"/>
            <a:ext cx="5611427" cy="1008112"/>
            <a:chOff x="3007613" y="1844824"/>
            <a:chExt cx="5611427" cy="1008112"/>
          </a:xfrm>
        </p:grpSpPr>
        <p:sp>
          <p:nvSpPr>
            <p:cNvPr id="25" name="Rounded Rectangle 24"/>
            <p:cNvSpPr/>
            <p:nvPr/>
          </p:nvSpPr>
          <p:spPr>
            <a:xfrm>
              <a:off x="3007613" y="1844824"/>
              <a:ext cx="5611427" cy="1008112"/>
            </a:xfrm>
            <a:prstGeom prst="roundRect">
              <a:avLst/>
            </a:prstGeom>
            <a:solidFill>
              <a:schemeClr val="bg1"/>
            </a:solidFill>
            <a:ln w="38100">
              <a:solidFill>
                <a:srgbClr val="0064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134187" y="2108107"/>
              <a:ext cx="5169350" cy="492443"/>
            </a:xfrm>
            <a:prstGeom prst="rect">
              <a:avLst/>
            </a:prstGeom>
            <a:noFill/>
            <a:ln w="28575">
              <a:solidFill>
                <a:schemeClr val="bg1"/>
              </a:solidFill>
            </a:ln>
            <a:effectLst>
              <a:innerShdw blurRad="63500" dist="50800" dir="8100000">
                <a:prstClr val="black">
                  <a:alpha val="50000"/>
                </a:prstClr>
              </a:innerShdw>
            </a:effectLst>
          </p:spPr>
          <p:txBody>
            <a:bodyPr wrap="square" rtlCol="0">
              <a:spAutoFit/>
            </a:bodyPr>
            <a:lstStyle/>
            <a:p>
              <a:r>
                <a:rPr lang="ru-RU" sz="2600" dirty="0" smtClean="0">
                  <a:solidFill>
                    <a:schemeClr val="accent1">
                      <a:lumMod val="75000"/>
                    </a:schemeClr>
                  </a:solidFill>
                </a:rPr>
                <a:t>КАК НАЧАТЬ ПРОДАВАТЬ НА </a:t>
              </a:r>
              <a:r>
                <a:rPr lang="en-US" sz="2600" dirty="0" smtClean="0">
                  <a:solidFill>
                    <a:schemeClr val="accent1">
                      <a:lumMod val="75000"/>
                    </a:schemeClr>
                  </a:solidFill>
                </a:rPr>
                <a:t>EBAY</a:t>
              </a:r>
              <a:r>
                <a:rPr lang="ru-RU" sz="2600" dirty="0" smtClean="0">
                  <a:solidFill>
                    <a:schemeClr val="accent1">
                      <a:lumMod val="75000"/>
                    </a:schemeClr>
                  </a:solidFill>
                </a:rPr>
                <a:t> </a:t>
              </a:r>
            </a:p>
          </p:txBody>
        </p:sp>
      </p:grpSp>
      <p:grpSp>
        <p:nvGrpSpPr>
          <p:cNvPr id="37" name="Group 36"/>
          <p:cNvGrpSpPr/>
          <p:nvPr/>
        </p:nvGrpSpPr>
        <p:grpSpPr>
          <a:xfrm>
            <a:off x="3031223" y="3079060"/>
            <a:ext cx="5611427" cy="1008112"/>
            <a:chOff x="3007613" y="1844824"/>
            <a:chExt cx="5611427" cy="1008112"/>
          </a:xfrm>
        </p:grpSpPr>
        <p:sp>
          <p:nvSpPr>
            <p:cNvPr id="38" name="Rounded Rectangle 37"/>
            <p:cNvSpPr/>
            <p:nvPr/>
          </p:nvSpPr>
          <p:spPr>
            <a:xfrm>
              <a:off x="3007613" y="1844824"/>
              <a:ext cx="5611427" cy="1008112"/>
            </a:xfrm>
            <a:prstGeom prst="roundRect">
              <a:avLst/>
            </a:prstGeom>
            <a:solidFill>
              <a:schemeClr val="bg1"/>
            </a:solidFill>
            <a:ln w="38100">
              <a:solidFill>
                <a:srgbClr val="0064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3123456" y="2108107"/>
              <a:ext cx="5471974" cy="492443"/>
            </a:xfrm>
            <a:prstGeom prst="rect">
              <a:avLst/>
            </a:prstGeom>
            <a:noFill/>
            <a:ln w="28575">
              <a:solidFill>
                <a:schemeClr val="bg1"/>
              </a:solidFill>
            </a:ln>
            <a:effectLst>
              <a:innerShdw blurRad="63500" dist="50800" dir="8100000">
                <a:prstClr val="black">
                  <a:alpha val="50000"/>
                </a:prstClr>
              </a:innerShdw>
            </a:effectLst>
          </p:spPr>
          <p:txBody>
            <a:bodyPr wrap="square" rtlCol="0">
              <a:spAutoFit/>
            </a:bodyPr>
            <a:lstStyle/>
            <a:p>
              <a:r>
                <a:rPr lang="ru-RU" sz="2600" dirty="0" smtClean="0">
                  <a:solidFill>
                    <a:schemeClr val="accent1">
                      <a:lumMod val="75000"/>
                    </a:schemeClr>
                  </a:solidFill>
                </a:rPr>
                <a:t>КАК СТАТЬ УСПЕШНЫМ ПРОДАВЦОМ</a:t>
              </a:r>
            </a:p>
          </p:txBody>
        </p:sp>
      </p:grpSp>
      <p:grpSp>
        <p:nvGrpSpPr>
          <p:cNvPr id="40" name="Group 39"/>
          <p:cNvGrpSpPr/>
          <p:nvPr/>
        </p:nvGrpSpPr>
        <p:grpSpPr>
          <a:xfrm>
            <a:off x="3041954" y="4339054"/>
            <a:ext cx="5611427" cy="1008112"/>
            <a:chOff x="3007613" y="1844824"/>
            <a:chExt cx="5611427" cy="1008112"/>
          </a:xfrm>
        </p:grpSpPr>
        <p:sp>
          <p:nvSpPr>
            <p:cNvPr id="41" name="Rounded Rectangle 40"/>
            <p:cNvSpPr/>
            <p:nvPr/>
          </p:nvSpPr>
          <p:spPr>
            <a:xfrm>
              <a:off x="3007613" y="1844824"/>
              <a:ext cx="5611427" cy="1008112"/>
            </a:xfrm>
            <a:prstGeom prst="roundRect">
              <a:avLst/>
            </a:prstGeom>
            <a:solidFill>
              <a:schemeClr val="bg1"/>
            </a:solidFill>
            <a:ln w="38100">
              <a:solidFill>
                <a:srgbClr val="0064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3123456" y="2108107"/>
              <a:ext cx="5471974" cy="492443"/>
            </a:xfrm>
            <a:prstGeom prst="rect">
              <a:avLst/>
            </a:prstGeom>
            <a:noFill/>
            <a:ln w="28575">
              <a:solidFill>
                <a:schemeClr val="bg1"/>
              </a:solidFill>
            </a:ln>
            <a:effectLst>
              <a:innerShdw blurRad="63500" dist="50800" dir="8100000">
                <a:prstClr val="black">
                  <a:alpha val="50000"/>
                </a:prstClr>
              </a:innerShdw>
            </a:effectLst>
          </p:spPr>
          <p:txBody>
            <a:bodyPr wrap="square" rtlCol="0">
              <a:spAutoFit/>
            </a:bodyPr>
            <a:lstStyle/>
            <a:p>
              <a:r>
                <a:rPr lang="ru-RU" sz="2600" dirty="0" smtClean="0">
                  <a:solidFill>
                    <a:schemeClr val="accent1">
                      <a:lumMod val="75000"/>
                    </a:schemeClr>
                  </a:solidFill>
                </a:rPr>
                <a:t>МАРКЕТИНГОВАЯ ПОДДЕРЖКА</a:t>
              </a:r>
            </a:p>
          </p:txBody>
        </p:sp>
      </p:grpSp>
    </p:spTree>
    <p:extLst>
      <p:ext uri="{BB962C8B-B14F-4D97-AF65-F5344CB8AC3E}">
        <p14:creationId xmlns:p14="http://schemas.microsoft.com/office/powerpoint/2010/main" val="34739782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Ilustrations_Icons_10.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1743" y="1855911"/>
            <a:ext cx="1013346" cy="238260"/>
          </a:xfrm>
          <a:prstGeom prst="rect">
            <a:avLst/>
          </a:prstGeom>
        </p:spPr>
      </p:pic>
      <p:sp>
        <p:nvSpPr>
          <p:cNvPr id="17" name="TextBox 16"/>
          <p:cNvSpPr txBox="1"/>
          <p:nvPr/>
        </p:nvSpPr>
        <p:spPr>
          <a:xfrm>
            <a:off x="2003776" y="1628800"/>
            <a:ext cx="2743200" cy="692497"/>
          </a:xfrm>
          <a:prstGeom prst="rect">
            <a:avLst/>
          </a:prstGeom>
          <a:noFill/>
        </p:spPr>
        <p:txBody>
          <a:bodyPr wrap="square" lIns="0" tIns="45720" rIns="0" bIns="0" rtlCol="0">
            <a:spAutoFit/>
          </a:bodyPr>
          <a:lstStyle/>
          <a:p>
            <a:r>
              <a:rPr lang="ru-RU" sz="1400" b="1" dirty="0">
                <a:solidFill>
                  <a:srgbClr val="000000">
                    <a:lumMod val="75000"/>
                    <a:lumOff val="25000"/>
                  </a:srgbClr>
                </a:solidFill>
              </a:rPr>
              <a:t>Низкий </a:t>
            </a:r>
            <a:r>
              <a:rPr lang="ru-RU" sz="1400" b="1" dirty="0" smtClean="0">
                <a:solidFill>
                  <a:srgbClr val="000000">
                    <a:lumMod val="75000"/>
                    <a:lumOff val="25000"/>
                  </a:srgbClr>
                </a:solidFill>
              </a:rPr>
              <a:t>детальный рейтинг продавца</a:t>
            </a:r>
            <a:r>
              <a:rPr lang="en-US" sz="1400" b="1" dirty="0" smtClean="0">
                <a:solidFill>
                  <a:srgbClr val="000000">
                    <a:lumMod val="75000"/>
                    <a:lumOff val="25000"/>
                  </a:srgbClr>
                </a:solidFill>
              </a:rPr>
              <a:t/>
            </a:r>
            <a:br>
              <a:rPr lang="en-US" sz="1400" b="1" dirty="0" smtClean="0">
                <a:solidFill>
                  <a:srgbClr val="000000">
                    <a:lumMod val="75000"/>
                    <a:lumOff val="25000"/>
                  </a:srgbClr>
                </a:solidFill>
              </a:rPr>
            </a:br>
            <a:endParaRPr lang="en-US" sz="1400" dirty="0" smtClean="0">
              <a:solidFill>
                <a:srgbClr val="000000">
                  <a:lumMod val="75000"/>
                  <a:lumOff val="25000"/>
                </a:srgbClr>
              </a:solidFill>
            </a:endParaRPr>
          </a:p>
        </p:txBody>
      </p:sp>
      <p:sp>
        <p:nvSpPr>
          <p:cNvPr id="18" name="Rectangle 17"/>
          <p:cNvSpPr/>
          <p:nvPr/>
        </p:nvSpPr>
        <p:spPr>
          <a:xfrm>
            <a:off x="1885615" y="3465108"/>
            <a:ext cx="2743200" cy="738664"/>
          </a:xfrm>
          <a:prstGeom prst="rect">
            <a:avLst/>
          </a:prstGeom>
        </p:spPr>
        <p:txBody>
          <a:bodyPr wrap="square">
            <a:spAutoFit/>
          </a:bodyPr>
          <a:lstStyle/>
          <a:p>
            <a:r>
              <a:rPr lang="ru-RU" sz="1400" b="1" dirty="0">
                <a:solidFill>
                  <a:srgbClr val="000000">
                    <a:lumMod val="75000"/>
                    <a:lumOff val="25000"/>
                  </a:srgbClr>
                </a:solidFill>
              </a:rPr>
              <a:t>Нейтральный или Негативный </a:t>
            </a:r>
            <a:r>
              <a:rPr lang="ru-RU" sz="1400" b="1" dirty="0" smtClean="0">
                <a:solidFill>
                  <a:srgbClr val="000000">
                    <a:lumMod val="75000"/>
                    <a:lumOff val="25000"/>
                  </a:srgbClr>
                </a:solidFill>
              </a:rPr>
              <a:t>отзыв </a:t>
            </a:r>
            <a:r>
              <a:rPr lang="ru-RU" sz="1400" b="1" dirty="0">
                <a:solidFill>
                  <a:srgbClr val="000000">
                    <a:lumMod val="75000"/>
                    <a:lumOff val="25000"/>
                  </a:srgbClr>
                </a:solidFill>
              </a:rPr>
              <a:t>покупателя</a:t>
            </a:r>
            <a:endParaRPr lang="en-US" dirty="0">
              <a:solidFill>
                <a:srgbClr val="000000">
                  <a:lumMod val="75000"/>
                  <a:lumOff val="25000"/>
                </a:srgbClr>
              </a:solidFill>
            </a:endParaRPr>
          </a:p>
        </p:txBody>
      </p:sp>
      <p:pic>
        <p:nvPicPr>
          <p:cNvPr id="19" name="Picture 18" descr="Ilustrations_Icons_20.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3197" y="3469900"/>
            <a:ext cx="896766" cy="729076"/>
          </a:xfrm>
          <a:prstGeom prst="rect">
            <a:avLst/>
          </a:prstGeom>
        </p:spPr>
      </p:pic>
      <p:pic>
        <p:nvPicPr>
          <p:cNvPr id="20" name="Picture 19" descr="Ilustrations_Icons_17.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5409" y="5184340"/>
            <a:ext cx="1152345" cy="748136"/>
          </a:xfrm>
          <a:prstGeom prst="rect">
            <a:avLst/>
          </a:prstGeom>
        </p:spPr>
      </p:pic>
      <p:sp>
        <p:nvSpPr>
          <p:cNvPr id="21" name="Rectangle 20"/>
          <p:cNvSpPr/>
          <p:nvPr/>
        </p:nvSpPr>
        <p:spPr>
          <a:xfrm>
            <a:off x="1885615" y="5296797"/>
            <a:ext cx="2743200" cy="523220"/>
          </a:xfrm>
          <a:prstGeom prst="rect">
            <a:avLst/>
          </a:prstGeom>
        </p:spPr>
        <p:txBody>
          <a:bodyPr wrap="square">
            <a:spAutoFit/>
          </a:bodyPr>
          <a:lstStyle/>
          <a:p>
            <a:r>
              <a:rPr lang="ru-RU" sz="1400" b="1" dirty="0">
                <a:solidFill>
                  <a:srgbClr val="000000">
                    <a:lumMod val="75000"/>
                    <a:lumOff val="25000"/>
                  </a:srgbClr>
                </a:solidFill>
              </a:rPr>
              <a:t>Инициирован возврат </a:t>
            </a:r>
            <a:r>
              <a:rPr lang="ru-RU" sz="1400" dirty="0">
                <a:solidFill>
                  <a:srgbClr val="000000">
                    <a:lumMod val="75000"/>
                    <a:lumOff val="25000"/>
                  </a:srgbClr>
                </a:solidFill>
              </a:rPr>
              <a:t>из-за неточного описания товара</a:t>
            </a:r>
            <a:endParaRPr lang="en-US" sz="1400" dirty="0">
              <a:solidFill>
                <a:srgbClr val="000000">
                  <a:lumMod val="75000"/>
                  <a:lumOff val="25000"/>
                </a:srgbClr>
              </a:solidFill>
            </a:endParaRPr>
          </a:p>
        </p:txBody>
      </p:sp>
      <p:pic>
        <p:nvPicPr>
          <p:cNvPr id="22" name="Picture 21" descr="Ilustrations_Icons_22.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94011" y="1844003"/>
            <a:ext cx="1013346" cy="262087"/>
          </a:xfrm>
          <a:prstGeom prst="rect">
            <a:avLst/>
          </a:prstGeom>
        </p:spPr>
      </p:pic>
      <p:sp>
        <p:nvSpPr>
          <p:cNvPr id="23" name="TextBox 22"/>
          <p:cNvSpPr txBox="1"/>
          <p:nvPr/>
        </p:nvSpPr>
        <p:spPr>
          <a:xfrm>
            <a:off x="5776820" y="1605709"/>
            <a:ext cx="2743200" cy="523220"/>
          </a:xfrm>
          <a:prstGeom prst="rect">
            <a:avLst/>
          </a:prstGeom>
          <a:noFill/>
        </p:spPr>
        <p:txBody>
          <a:bodyPr wrap="square" rtlCol="0">
            <a:spAutoFit/>
          </a:bodyPr>
          <a:lstStyle/>
          <a:p>
            <a:r>
              <a:rPr lang="ru-RU" sz="1400" b="1" dirty="0">
                <a:solidFill>
                  <a:srgbClr val="000000">
                    <a:lumMod val="75000"/>
                    <a:lumOff val="25000"/>
                  </a:srgbClr>
                </a:solidFill>
              </a:rPr>
              <a:t>Низкий детальный рейтинг </a:t>
            </a:r>
            <a:r>
              <a:rPr lang="ru-RU" sz="1400" b="1" dirty="0" smtClean="0">
                <a:solidFill>
                  <a:srgbClr val="000000">
                    <a:lumMod val="75000"/>
                    <a:lumOff val="25000"/>
                  </a:srgbClr>
                </a:solidFill>
              </a:rPr>
              <a:t>продавца</a:t>
            </a:r>
          </a:p>
        </p:txBody>
      </p:sp>
      <p:pic>
        <p:nvPicPr>
          <p:cNvPr id="24" name="Picture 23" descr="Ilustrations_Icons_07.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28593" y="3450844"/>
            <a:ext cx="690510" cy="767199"/>
          </a:xfrm>
          <a:prstGeom prst="rect">
            <a:avLst/>
          </a:prstGeom>
        </p:spPr>
      </p:pic>
      <p:sp>
        <p:nvSpPr>
          <p:cNvPr id="25" name="Rectangle 24"/>
          <p:cNvSpPr/>
          <p:nvPr/>
        </p:nvSpPr>
        <p:spPr>
          <a:xfrm>
            <a:off x="5749984" y="3572828"/>
            <a:ext cx="2743200" cy="523220"/>
          </a:xfrm>
          <a:prstGeom prst="rect">
            <a:avLst/>
          </a:prstGeom>
        </p:spPr>
        <p:txBody>
          <a:bodyPr>
            <a:spAutoFit/>
          </a:bodyPr>
          <a:lstStyle/>
          <a:p>
            <a:r>
              <a:rPr lang="ru-RU" sz="1400" b="1" dirty="0">
                <a:solidFill>
                  <a:srgbClr val="000000">
                    <a:lumMod val="75000"/>
                    <a:lumOff val="25000"/>
                  </a:srgbClr>
                </a:solidFill>
              </a:rPr>
              <a:t>Открытый Диспут: товар не получен</a:t>
            </a:r>
            <a:endParaRPr lang="en-US" sz="1400" dirty="0">
              <a:solidFill>
                <a:srgbClr val="000000">
                  <a:lumMod val="75000"/>
                  <a:lumOff val="25000"/>
                </a:srgbClr>
              </a:solidFill>
            </a:endParaRPr>
          </a:p>
        </p:txBody>
      </p:sp>
      <p:pic>
        <p:nvPicPr>
          <p:cNvPr id="26" name="Picture 25" descr="Ilustrations_Icons_14.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51539" y="5157192"/>
            <a:ext cx="844637" cy="802436"/>
          </a:xfrm>
          <a:prstGeom prst="rect">
            <a:avLst/>
          </a:prstGeom>
        </p:spPr>
      </p:pic>
      <p:sp>
        <p:nvSpPr>
          <p:cNvPr id="28" name="Rectangle 27"/>
          <p:cNvSpPr/>
          <p:nvPr/>
        </p:nvSpPr>
        <p:spPr>
          <a:xfrm>
            <a:off x="5749983" y="5404526"/>
            <a:ext cx="2743200" cy="307777"/>
          </a:xfrm>
          <a:prstGeom prst="rect">
            <a:avLst/>
          </a:prstGeom>
        </p:spPr>
        <p:txBody>
          <a:bodyPr wrap="square">
            <a:spAutoFit/>
          </a:bodyPr>
          <a:lstStyle/>
          <a:p>
            <a:r>
              <a:rPr lang="ru-RU" sz="1400" b="1" dirty="0">
                <a:solidFill>
                  <a:srgbClr val="000000">
                    <a:lumMod val="75000"/>
                    <a:lumOff val="25000"/>
                  </a:srgbClr>
                </a:solidFill>
              </a:rPr>
              <a:t>Отмена </a:t>
            </a:r>
            <a:r>
              <a:rPr lang="ru-RU" sz="1400" b="1" dirty="0" smtClean="0">
                <a:solidFill>
                  <a:srgbClr val="000000">
                    <a:lumMod val="75000"/>
                    <a:lumOff val="25000"/>
                  </a:srgbClr>
                </a:solidFill>
              </a:rPr>
              <a:t>заказа продавцом</a:t>
            </a:r>
            <a:endParaRPr lang="en-US" sz="1400" b="1" dirty="0">
              <a:solidFill>
                <a:srgbClr val="000000">
                  <a:lumMod val="75000"/>
                  <a:lumOff val="25000"/>
                </a:srgbClr>
              </a:solidFill>
            </a:endParaRPr>
          </a:p>
        </p:txBody>
      </p:sp>
      <p:sp>
        <p:nvSpPr>
          <p:cNvPr id="2" name="Rectangle 1"/>
          <p:cNvSpPr/>
          <p:nvPr/>
        </p:nvSpPr>
        <p:spPr>
          <a:xfrm>
            <a:off x="2003776" y="2184829"/>
            <a:ext cx="3043013" cy="338554"/>
          </a:xfrm>
          <a:prstGeom prst="rect">
            <a:avLst/>
          </a:prstGeom>
        </p:spPr>
        <p:txBody>
          <a:bodyPr wrap="none">
            <a:spAutoFit/>
          </a:bodyPr>
          <a:lstStyle/>
          <a:p>
            <a:r>
              <a:rPr lang="ru-RU" sz="1600" dirty="0">
                <a:solidFill>
                  <a:srgbClr val="000000"/>
                </a:solidFill>
              </a:rPr>
              <a:t>1, 2 или 3 за описание товара</a:t>
            </a:r>
            <a:endParaRPr lang="en-US" sz="1600" dirty="0">
              <a:solidFill>
                <a:srgbClr val="000000"/>
              </a:solidFill>
            </a:endParaRPr>
          </a:p>
        </p:txBody>
      </p:sp>
      <p:sp>
        <p:nvSpPr>
          <p:cNvPr id="3" name="Rectangle 2"/>
          <p:cNvSpPr/>
          <p:nvPr/>
        </p:nvSpPr>
        <p:spPr>
          <a:xfrm>
            <a:off x="5745368" y="2184829"/>
            <a:ext cx="2125197" cy="338554"/>
          </a:xfrm>
          <a:prstGeom prst="rect">
            <a:avLst/>
          </a:prstGeom>
        </p:spPr>
        <p:txBody>
          <a:bodyPr wrap="none">
            <a:spAutoFit/>
          </a:bodyPr>
          <a:lstStyle/>
          <a:p>
            <a:r>
              <a:rPr lang="en-US" sz="1600" dirty="0">
                <a:solidFill>
                  <a:srgbClr val="000000"/>
                </a:solidFill>
              </a:rPr>
              <a:t>1 </a:t>
            </a:r>
            <a:r>
              <a:rPr lang="ru-RU" sz="1600" dirty="0">
                <a:solidFill>
                  <a:srgbClr val="000000"/>
                </a:solidFill>
              </a:rPr>
              <a:t>за время доставки</a:t>
            </a:r>
            <a:endParaRPr lang="en-US" sz="1600" dirty="0">
              <a:solidFill>
                <a:srgbClr val="000000"/>
              </a:solidFill>
            </a:endParaRPr>
          </a:p>
        </p:txBody>
      </p:sp>
      <p:grpSp>
        <p:nvGrpSpPr>
          <p:cNvPr id="29" name="Group 28"/>
          <p:cNvGrpSpPr/>
          <p:nvPr/>
        </p:nvGrpSpPr>
        <p:grpSpPr>
          <a:xfrm>
            <a:off x="11" y="8"/>
            <a:ext cx="9144001" cy="140750"/>
            <a:chOff x="11" y="8"/>
            <a:chExt cx="9144001" cy="140750"/>
          </a:xfrm>
        </p:grpSpPr>
        <p:sp>
          <p:nvSpPr>
            <p:cNvPr id="30" name="Rectangle 29"/>
            <p:cNvSpPr/>
            <p:nvPr/>
          </p:nvSpPr>
          <p:spPr>
            <a:xfrm>
              <a:off x="11" y="1805"/>
              <a:ext cx="2241333" cy="13895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1" name="Rectangle 30"/>
            <p:cNvSpPr/>
            <p:nvPr/>
          </p:nvSpPr>
          <p:spPr>
            <a:xfrm>
              <a:off x="2300891" y="1805"/>
              <a:ext cx="2241333" cy="13895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2" name="Rectangle 31"/>
            <p:cNvSpPr/>
            <p:nvPr/>
          </p:nvSpPr>
          <p:spPr>
            <a:xfrm>
              <a:off x="4601790" y="1805"/>
              <a:ext cx="2241333" cy="13895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0064D2"/>
                </a:solidFill>
              </a:endParaRPr>
            </a:p>
          </p:txBody>
        </p:sp>
        <p:sp>
          <p:nvSpPr>
            <p:cNvPr id="33" name="Rectangle 32"/>
            <p:cNvSpPr/>
            <p:nvPr/>
          </p:nvSpPr>
          <p:spPr>
            <a:xfrm>
              <a:off x="6902679" y="8"/>
              <a:ext cx="2241333" cy="1389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35" name="Title 1"/>
          <p:cNvSpPr txBox="1">
            <a:spLocks/>
          </p:cNvSpPr>
          <p:nvPr/>
        </p:nvSpPr>
        <p:spPr>
          <a:xfrm>
            <a:off x="448682" y="187666"/>
            <a:ext cx="8583783" cy="927100"/>
          </a:xfrm>
          <a:prstGeom prst="rect">
            <a:avLst/>
          </a:prstGeom>
        </p:spPr>
        <p:txBody>
          <a:bodyPr/>
          <a:lstStyle>
            <a:lvl1pPr algn="l" defTabSz="457200" rtl="0" eaLnBrk="1" latinLnBrk="0" hangingPunct="1">
              <a:spcBef>
                <a:spcPct val="0"/>
              </a:spcBef>
              <a:buNone/>
              <a:defRPr sz="2600" kern="1200">
                <a:solidFill>
                  <a:schemeClr val="tx2"/>
                </a:solidFill>
                <a:latin typeface="Arial"/>
                <a:ea typeface="+mj-ea"/>
                <a:cs typeface="Arial"/>
              </a:defRPr>
            </a:lvl1pPr>
          </a:lstStyle>
          <a:p>
            <a:r>
              <a:rPr lang="ru-RU" sz="3200" dirty="0">
                <a:solidFill>
                  <a:srgbClr val="000000">
                    <a:lumMod val="50000"/>
                    <a:lumOff val="50000"/>
                  </a:srgbClr>
                </a:solidFill>
              </a:rPr>
              <a:t>Что такое проблемная транзакция? </a:t>
            </a:r>
          </a:p>
        </p:txBody>
      </p:sp>
      <p:sp>
        <p:nvSpPr>
          <p:cNvPr id="34" name="Slide Number Placeholder 2"/>
          <p:cNvSpPr txBox="1">
            <a:spLocks/>
          </p:cNvSpPr>
          <p:nvPr/>
        </p:nvSpPr>
        <p:spPr>
          <a:xfrm>
            <a:off x="8436928" y="6381399"/>
            <a:ext cx="364181" cy="250191"/>
          </a:xfrm>
          <a:prstGeom prst="rect">
            <a:avLst/>
          </a:prstGeom>
          <a:noFill/>
        </p:spPr>
        <p:txBody>
          <a:bodyPr/>
          <a:lstStyle>
            <a:defPPr>
              <a:defRPr lang="de-DE"/>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a:lstStyle>
          <a:p>
            <a:pPr algn="r"/>
            <a:fld id="{FF55D29A-3A2E-D146-9F2C-610F4815AF2E}" type="slidenum">
              <a:rPr lang="en-US" sz="1100" smtClean="0">
                <a:solidFill>
                  <a:srgbClr val="796E65"/>
                </a:solidFill>
              </a:rPr>
              <a:pPr algn="r"/>
              <a:t>20</a:t>
            </a:fld>
            <a:endParaRPr lang="en-US" sz="1100" dirty="0">
              <a:solidFill>
                <a:srgbClr val="796E65"/>
              </a:solidFill>
            </a:endParaRPr>
          </a:p>
        </p:txBody>
      </p:sp>
    </p:spTree>
    <p:extLst>
      <p:ext uri="{BB962C8B-B14F-4D97-AF65-F5344CB8AC3E}">
        <p14:creationId xmlns:p14="http://schemas.microsoft.com/office/powerpoint/2010/main" val="3471549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p:cNvSpPr txBox="1">
            <a:spLocks/>
          </p:cNvSpPr>
          <p:nvPr/>
        </p:nvSpPr>
        <p:spPr>
          <a:xfrm>
            <a:off x="448682" y="187666"/>
            <a:ext cx="8583783" cy="927100"/>
          </a:xfrm>
          <a:prstGeom prst="rect">
            <a:avLst/>
          </a:prstGeom>
        </p:spPr>
        <p:txBody>
          <a:bodyPr/>
          <a:lstStyle>
            <a:lvl1pPr algn="l" defTabSz="457200" rtl="0" eaLnBrk="1" latinLnBrk="0" hangingPunct="1">
              <a:spcBef>
                <a:spcPct val="0"/>
              </a:spcBef>
              <a:buNone/>
              <a:defRPr sz="2600" kern="1200">
                <a:solidFill>
                  <a:schemeClr val="tx2"/>
                </a:solidFill>
                <a:latin typeface="Arial"/>
                <a:ea typeface="+mj-ea"/>
                <a:cs typeface="Arial"/>
              </a:defRPr>
            </a:lvl1pPr>
          </a:lstStyle>
          <a:p>
            <a:r>
              <a:rPr lang="ru-RU" sz="3200" dirty="0" smtClean="0">
                <a:solidFill>
                  <a:srgbClr val="000000">
                    <a:lumMod val="50000"/>
                    <a:lumOff val="50000"/>
                  </a:srgbClr>
                </a:solidFill>
              </a:rPr>
              <a:t>ТОП 5 подсказок для лучшего сервиса</a:t>
            </a:r>
            <a:endParaRPr lang="ru-RU" sz="3200" dirty="0">
              <a:solidFill>
                <a:srgbClr val="000000">
                  <a:lumMod val="50000"/>
                  <a:lumOff val="50000"/>
                </a:srgbClr>
              </a:solidFill>
            </a:endParaRPr>
          </a:p>
        </p:txBody>
      </p:sp>
      <p:sp>
        <p:nvSpPr>
          <p:cNvPr id="10" name="Content Placeholder 2"/>
          <p:cNvSpPr txBox="1">
            <a:spLocks/>
          </p:cNvSpPr>
          <p:nvPr/>
        </p:nvSpPr>
        <p:spPr>
          <a:xfrm>
            <a:off x="3684290" y="1444213"/>
            <a:ext cx="2212645" cy="1313553"/>
          </a:xfrm>
          <a:prstGeom prst="rect">
            <a:avLst/>
          </a:prstGeom>
        </p:spPr>
        <p:txBody>
          <a:bodyPr vert="horz" lIns="0" tIns="0" rIns="0" bIns="0" rtlCol="0">
            <a:noAutofit/>
          </a:bodyPr>
          <a:lstStyle/>
          <a:p>
            <a:pPr>
              <a:spcAft>
                <a:spcPts val="600"/>
              </a:spcAft>
            </a:pPr>
            <a:r>
              <a:rPr lang="ru-RU" sz="1600" cap="all" dirty="0" smtClean="0">
                <a:solidFill>
                  <a:srgbClr val="0079C1"/>
                </a:solidFill>
              </a:rPr>
              <a:t>СОЗДАВАЙТЕ Качественные объявления</a:t>
            </a:r>
          </a:p>
          <a:p>
            <a:pPr>
              <a:spcAft>
                <a:spcPts val="600"/>
              </a:spcAft>
            </a:pPr>
            <a:endParaRPr lang="en-US" sz="1600" cap="all" dirty="0" smtClean="0">
              <a:solidFill>
                <a:srgbClr val="0079C1"/>
              </a:solidFill>
            </a:endParaRPr>
          </a:p>
          <a:p>
            <a:pPr marL="285750" indent="-285750">
              <a:spcAft>
                <a:spcPts val="600"/>
              </a:spcAft>
              <a:buFont typeface="Arial" panose="020B0604020202020204" pitchFamily="34" charset="0"/>
              <a:buChar char="•"/>
            </a:pPr>
            <a:r>
              <a:rPr lang="ru-RU" sz="1400" dirty="0" smtClean="0">
                <a:solidFill>
                  <a:srgbClr val="000000"/>
                </a:solidFill>
              </a:rPr>
              <a:t>Опишите товар точно и подробно</a:t>
            </a:r>
          </a:p>
          <a:p>
            <a:pPr marL="285750" indent="-285750">
              <a:spcAft>
                <a:spcPts val="600"/>
              </a:spcAft>
              <a:buFont typeface="Arial" panose="020B0604020202020204" pitchFamily="34" charset="0"/>
              <a:buChar char="•"/>
            </a:pPr>
            <a:r>
              <a:rPr lang="ru-RU" sz="1400" dirty="0" smtClean="0">
                <a:solidFill>
                  <a:srgbClr val="000000"/>
                </a:solidFill>
              </a:rPr>
              <a:t>Добавьте несколько фотографий</a:t>
            </a:r>
          </a:p>
          <a:p>
            <a:pPr>
              <a:spcAft>
                <a:spcPts val="600"/>
              </a:spcAft>
            </a:pPr>
            <a:endParaRPr lang="en-US" sz="1400" dirty="0" smtClean="0">
              <a:solidFill>
                <a:srgbClr val="000000"/>
              </a:solidFill>
            </a:endParaRPr>
          </a:p>
        </p:txBody>
      </p:sp>
      <p:sp>
        <p:nvSpPr>
          <p:cNvPr id="12" name="TextBox 11"/>
          <p:cNvSpPr txBox="1"/>
          <p:nvPr/>
        </p:nvSpPr>
        <p:spPr>
          <a:xfrm>
            <a:off x="3131840" y="1340768"/>
            <a:ext cx="1152525" cy="646331"/>
          </a:xfrm>
          <a:prstGeom prst="rect">
            <a:avLst/>
          </a:prstGeom>
          <a:noFill/>
        </p:spPr>
        <p:txBody>
          <a:bodyPr wrap="square" rtlCol="0">
            <a:spAutoFit/>
          </a:bodyPr>
          <a:lstStyle/>
          <a:p>
            <a:r>
              <a:rPr lang="en-US" sz="3600" dirty="0" smtClean="0">
                <a:solidFill>
                  <a:srgbClr val="0079C1"/>
                </a:solidFill>
              </a:rPr>
              <a:t>1</a:t>
            </a:r>
            <a:endParaRPr lang="en-US" sz="3600" dirty="0">
              <a:solidFill>
                <a:srgbClr val="0079C1"/>
              </a:solidFill>
            </a:endParaRPr>
          </a:p>
        </p:txBody>
      </p:sp>
      <p:sp>
        <p:nvSpPr>
          <p:cNvPr id="13" name="Content Placeholder 2"/>
          <p:cNvSpPr txBox="1">
            <a:spLocks/>
          </p:cNvSpPr>
          <p:nvPr/>
        </p:nvSpPr>
        <p:spPr>
          <a:xfrm>
            <a:off x="6634426" y="1437069"/>
            <a:ext cx="1812626" cy="1313553"/>
          </a:xfrm>
          <a:prstGeom prst="rect">
            <a:avLst/>
          </a:prstGeom>
        </p:spPr>
        <p:txBody>
          <a:bodyPr vert="horz" lIns="0" tIns="0" rIns="0" bIns="0" rtlCol="0">
            <a:noAutofit/>
          </a:bodyPr>
          <a:lstStyle/>
          <a:p>
            <a:pPr>
              <a:spcBef>
                <a:spcPct val="20000"/>
              </a:spcBef>
              <a:defRPr/>
            </a:pPr>
            <a:r>
              <a:rPr lang="ru-RU" sz="1600" cap="all" dirty="0" smtClean="0">
                <a:solidFill>
                  <a:srgbClr val="0079C1"/>
                </a:solidFill>
                <a:cs typeface="Arial"/>
              </a:rPr>
              <a:t>Управляйте инвентарем</a:t>
            </a:r>
          </a:p>
          <a:p>
            <a:pPr>
              <a:spcBef>
                <a:spcPct val="20000"/>
              </a:spcBef>
              <a:defRPr/>
            </a:pPr>
            <a:endParaRPr lang="ru-RU" sz="1400" dirty="0" smtClean="0">
              <a:solidFill>
                <a:srgbClr val="000000"/>
              </a:solidFill>
              <a:cs typeface="Arial"/>
            </a:endParaRPr>
          </a:p>
          <a:p>
            <a:pPr>
              <a:spcBef>
                <a:spcPct val="20000"/>
              </a:spcBef>
              <a:defRPr/>
            </a:pPr>
            <a:endParaRPr lang="ru-RU" sz="1400" dirty="0">
              <a:solidFill>
                <a:srgbClr val="000000"/>
              </a:solidFill>
              <a:cs typeface="Arial"/>
            </a:endParaRPr>
          </a:p>
          <a:p>
            <a:pPr>
              <a:spcBef>
                <a:spcPct val="20000"/>
              </a:spcBef>
              <a:defRPr/>
            </a:pPr>
            <a:endParaRPr lang="ru-RU" sz="1400" dirty="0" smtClean="0">
              <a:solidFill>
                <a:srgbClr val="000000"/>
              </a:solidFill>
              <a:cs typeface="Arial"/>
            </a:endParaRPr>
          </a:p>
          <a:p>
            <a:pPr>
              <a:spcBef>
                <a:spcPct val="20000"/>
              </a:spcBef>
              <a:defRPr/>
            </a:pPr>
            <a:r>
              <a:rPr lang="ru-RU" sz="1400" dirty="0" smtClean="0">
                <a:solidFill>
                  <a:srgbClr val="000000"/>
                </a:solidFill>
                <a:cs typeface="Arial"/>
              </a:rPr>
              <a:t>Убедитесь, что товар на складе</a:t>
            </a:r>
            <a:endParaRPr lang="en-US" sz="1400" dirty="0" smtClean="0">
              <a:solidFill>
                <a:srgbClr val="000000"/>
              </a:solidFill>
              <a:cs typeface="Arial"/>
            </a:endParaRPr>
          </a:p>
        </p:txBody>
      </p:sp>
      <p:sp>
        <p:nvSpPr>
          <p:cNvPr id="14" name="TextBox 13"/>
          <p:cNvSpPr txBox="1"/>
          <p:nvPr/>
        </p:nvSpPr>
        <p:spPr>
          <a:xfrm>
            <a:off x="6081977" y="1340768"/>
            <a:ext cx="1152525" cy="646331"/>
          </a:xfrm>
          <a:prstGeom prst="rect">
            <a:avLst/>
          </a:prstGeom>
          <a:noFill/>
        </p:spPr>
        <p:txBody>
          <a:bodyPr wrap="square" rtlCol="0">
            <a:spAutoFit/>
          </a:bodyPr>
          <a:lstStyle/>
          <a:p>
            <a:r>
              <a:rPr lang="en-US" sz="3600" dirty="0" smtClean="0">
                <a:solidFill>
                  <a:srgbClr val="0079C1"/>
                </a:solidFill>
              </a:rPr>
              <a:t>2</a:t>
            </a:r>
            <a:endParaRPr lang="en-US" sz="3600" dirty="0">
              <a:solidFill>
                <a:srgbClr val="0079C1"/>
              </a:solidFill>
            </a:endParaRPr>
          </a:p>
        </p:txBody>
      </p:sp>
      <p:sp>
        <p:nvSpPr>
          <p:cNvPr id="15" name="Content Placeholder 2"/>
          <p:cNvSpPr txBox="1">
            <a:spLocks/>
          </p:cNvSpPr>
          <p:nvPr/>
        </p:nvSpPr>
        <p:spPr>
          <a:xfrm>
            <a:off x="1019176" y="3726699"/>
            <a:ext cx="2017987" cy="1961625"/>
          </a:xfrm>
          <a:prstGeom prst="rect">
            <a:avLst/>
          </a:prstGeom>
        </p:spPr>
        <p:txBody>
          <a:bodyPr vert="horz" lIns="0" tIns="0" rIns="0" bIns="0" rtlCol="0">
            <a:noAutofit/>
          </a:bodyPr>
          <a:lstStyle/>
          <a:p>
            <a:pPr>
              <a:spcBef>
                <a:spcPct val="20000"/>
              </a:spcBef>
              <a:defRPr/>
            </a:pPr>
            <a:r>
              <a:rPr lang="ru-RU" sz="1600" cap="all" dirty="0" smtClean="0">
                <a:solidFill>
                  <a:srgbClr val="0079C1"/>
                </a:solidFill>
                <a:cs typeface="Arial"/>
              </a:rPr>
              <a:t>Обеспечьте доставку с отслеживанием</a:t>
            </a:r>
            <a:endParaRPr lang="en-US" sz="1600" cap="all" dirty="0" smtClean="0">
              <a:solidFill>
                <a:srgbClr val="0079C1"/>
              </a:solidFill>
              <a:cs typeface="Arial"/>
            </a:endParaRPr>
          </a:p>
          <a:p>
            <a:pPr>
              <a:spcBef>
                <a:spcPct val="20000"/>
              </a:spcBef>
            </a:pPr>
            <a:endParaRPr lang="ru-RU" sz="1400" dirty="0" smtClean="0">
              <a:solidFill>
                <a:srgbClr val="000000"/>
              </a:solidFill>
              <a:cs typeface="Arial"/>
            </a:endParaRPr>
          </a:p>
          <a:p>
            <a:pPr marL="285750" indent="-285750">
              <a:spcBef>
                <a:spcPct val="20000"/>
              </a:spcBef>
              <a:buFont typeface="Arial" panose="020B0604020202020204" pitchFamily="34" charset="0"/>
              <a:buChar char="•"/>
            </a:pPr>
            <a:r>
              <a:rPr lang="ru-RU" sz="1400" dirty="0" smtClean="0">
                <a:solidFill>
                  <a:srgbClr val="000000"/>
                </a:solidFill>
                <a:cs typeface="Arial"/>
              </a:rPr>
              <a:t>Отправляйте товар в обещанные сроки</a:t>
            </a:r>
          </a:p>
          <a:p>
            <a:pPr marL="285750" indent="-285750">
              <a:spcBef>
                <a:spcPct val="20000"/>
              </a:spcBef>
              <a:buFont typeface="Arial" panose="020B0604020202020204" pitchFamily="34" charset="0"/>
              <a:buChar char="•"/>
            </a:pPr>
            <a:r>
              <a:rPr lang="ru-RU" sz="1400" dirty="0" smtClean="0">
                <a:solidFill>
                  <a:srgbClr val="000000"/>
                </a:solidFill>
                <a:cs typeface="Arial"/>
              </a:rPr>
              <a:t>Загружайте номер отслеживания</a:t>
            </a:r>
          </a:p>
          <a:p>
            <a:pPr marL="285750" indent="-285750">
              <a:spcBef>
                <a:spcPct val="20000"/>
              </a:spcBef>
              <a:buFont typeface="Arial" panose="020B0604020202020204" pitchFamily="34" charset="0"/>
              <a:buChar char="•"/>
            </a:pPr>
            <a:endParaRPr lang="ru-RU" sz="1400" dirty="0">
              <a:solidFill>
                <a:srgbClr val="000000"/>
              </a:solidFill>
              <a:cs typeface="Arial"/>
            </a:endParaRPr>
          </a:p>
        </p:txBody>
      </p:sp>
      <p:sp>
        <p:nvSpPr>
          <p:cNvPr id="16" name="TextBox 15"/>
          <p:cNvSpPr txBox="1"/>
          <p:nvPr/>
        </p:nvSpPr>
        <p:spPr>
          <a:xfrm>
            <a:off x="466726" y="3622747"/>
            <a:ext cx="1152525" cy="646331"/>
          </a:xfrm>
          <a:prstGeom prst="rect">
            <a:avLst/>
          </a:prstGeom>
          <a:noFill/>
        </p:spPr>
        <p:txBody>
          <a:bodyPr wrap="square" rtlCol="0">
            <a:spAutoFit/>
          </a:bodyPr>
          <a:lstStyle/>
          <a:p>
            <a:r>
              <a:rPr lang="en-US" sz="3600" dirty="0" smtClean="0">
                <a:solidFill>
                  <a:srgbClr val="0079C1"/>
                </a:solidFill>
              </a:rPr>
              <a:t>3</a:t>
            </a:r>
            <a:endParaRPr lang="en-US" sz="3600" dirty="0">
              <a:solidFill>
                <a:srgbClr val="0079C1"/>
              </a:solidFill>
            </a:endParaRPr>
          </a:p>
        </p:txBody>
      </p:sp>
      <p:sp>
        <p:nvSpPr>
          <p:cNvPr id="18" name="Content Placeholder 2"/>
          <p:cNvSpPr txBox="1">
            <a:spLocks/>
          </p:cNvSpPr>
          <p:nvPr/>
        </p:nvSpPr>
        <p:spPr>
          <a:xfrm>
            <a:off x="3535847" y="4509120"/>
            <a:ext cx="2335052" cy="1961625"/>
          </a:xfrm>
          <a:prstGeom prst="rect">
            <a:avLst/>
          </a:prstGeom>
        </p:spPr>
        <p:txBody>
          <a:bodyPr vert="horz" lIns="0" tIns="0" rIns="0" bIns="0" rtlCol="0">
            <a:noAutofit/>
          </a:bodyPr>
          <a:lstStyle/>
          <a:p>
            <a:pPr>
              <a:spcBef>
                <a:spcPct val="20000"/>
              </a:spcBef>
            </a:pPr>
            <a:endParaRPr lang="ru-RU" sz="1400" dirty="0" smtClean="0">
              <a:solidFill>
                <a:srgbClr val="000000"/>
              </a:solidFill>
              <a:cs typeface="Arial"/>
            </a:endParaRPr>
          </a:p>
          <a:p>
            <a:pPr marL="285750" indent="-285750">
              <a:spcBef>
                <a:spcPct val="20000"/>
              </a:spcBef>
              <a:buFont typeface="Arial" panose="020B0604020202020204" pitchFamily="34" charset="0"/>
              <a:buChar char="•"/>
            </a:pPr>
            <a:r>
              <a:rPr lang="ru-RU" sz="1400" smtClean="0">
                <a:solidFill>
                  <a:srgbClr val="000000"/>
                </a:solidFill>
                <a:cs typeface="Arial"/>
              </a:rPr>
              <a:t>Отвечайте оперативно </a:t>
            </a:r>
            <a:r>
              <a:rPr lang="ru-RU" sz="1400" dirty="0" smtClean="0">
                <a:solidFill>
                  <a:srgbClr val="000000"/>
                </a:solidFill>
                <a:cs typeface="Arial"/>
              </a:rPr>
              <a:t>внутри </a:t>
            </a:r>
            <a:r>
              <a:rPr lang="en-US" sz="1400" dirty="0" smtClean="0">
                <a:solidFill>
                  <a:srgbClr val="000000"/>
                </a:solidFill>
                <a:cs typeface="Arial"/>
              </a:rPr>
              <a:t>eBay</a:t>
            </a:r>
            <a:endParaRPr lang="ru-RU" sz="1400" dirty="0" smtClean="0">
              <a:solidFill>
                <a:srgbClr val="000000"/>
              </a:solidFill>
              <a:cs typeface="Arial"/>
            </a:endParaRPr>
          </a:p>
          <a:p>
            <a:pPr marL="285750" indent="-285750">
              <a:spcBef>
                <a:spcPct val="20000"/>
              </a:spcBef>
              <a:buFont typeface="Arial" panose="020B0604020202020204" pitchFamily="34" charset="0"/>
              <a:buChar char="•"/>
            </a:pPr>
            <a:r>
              <a:rPr lang="ru-RU" sz="1400" dirty="0" smtClean="0">
                <a:solidFill>
                  <a:srgbClr val="000000"/>
                </a:solidFill>
                <a:cs typeface="Arial"/>
              </a:rPr>
              <a:t>Не допускайте плохих отзывов</a:t>
            </a:r>
          </a:p>
        </p:txBody>
      </p:sp>
      <p:sp>
        <p:nvSpPr>
          <p:cNvPr id="19" name="TextBox 18"/>
          <p:cNvSpPr txBox="1"/>
          <p:nvPr/>
        </p:nvSpPr>
        <p:spPr>
          <a:xfrm>
            <a:off x="3059832" y="3622747"/>
            <a:ext cx="1152525" cy="646331"/>
          </a:xfrm>
          <a:prstGeom prst="rect">
            <a:avLst/>
          </a:prstGeom>
          <a:noFill/>
        </p:spPr>
        <p:txBody>
          <a:bodyPr wrap="square" rtlCol="0">
            <a:spAutoFit/>
          </a:bodyPr>
          <a:lstStyle/>
          <a:p>
            <a:r>
              <a:rPr lang="en-US" sz="3600" dirty="0" smtClean="0">
                <a:solidFill>
                  <a:srgbClr val="0079C1"/>
                </a:solidFill>
              </a:rPr>
              <a:t>4</a:t>
            </a:r>
            <a:endParaRPr lang="en-US" sz="3600" dirty="0">
              <a:solidFill>
                <a:srgbClr val="0079C1"/>
              </a:solidFill>
            </a:endParaRPr>
          </a:p>
        </p:txBody>
      </p:sp>
      <p:sp>
        <p:nvSpPr>
          <p:cNvPr id="20" name="Content Placeholder 2"/>
          <p:cNvSpPr txBox="1">
            <a:spLocks/>
          </p:cNvSpPr>
          <p:nvPr/>
        </p:nvSpPr>
        <p:spPr>
          <a:xfrm>
            <a:off x="6640323" y="3726699"/>
            <a:ext cx="2160777" cy="1313553"/>
          </a:xfrm>
          <a:prstGeom prst="rect">
            <a:avLst/>
          </a:prstGeom>
        </p:spPr>
        <p:txBody>
          <a:bodyPr vert="horz" lIns="0" tIns="0" rIns="0" bIns="0" rtlCol="0">
            <a:noAutofit/>
          </a:bodyPr>
          <a:lstStyle/>
          <a:p>
            <a:pPr defTabSz="457200">
              <a:spcBef>
                <a:spcPct val="20000"/>
              </a:spcBef>
              <a:buFont typeface="Arial"/>
              <a:buNone/>
              <a:defRPr/>
            </a:pPr>
            <a:r>
              <a:rPr lang="ru-RU" sz="1600" cap="all" dirty="0" smtClean="0">
                <a:solidFill>
                  <a:srgbClr val="0079C1"/>
                </a:solidFill>
                <a:cs typeface="Arial"/>
              </a:rPr>
              <a:t>Анализируйте и оптимизируйте</a:t>
            </a:r>
            <a:endParaRPr lang="en-US" sz="1600" cap="all" dirty="0" smtClean="0">
              <a:solidFill>
                <a:srgbClr val="0079C1"/>
              </a:solidFill>
              <a:cs typeface="Arial"/>
            </a:endParaRPr>
          </a:p>
          <a:p>
            <a:pPr>
              <a:spcBef>
                <a:spcPct val="20000"/>
              </a:spcBef>
            </a:pPr>
            <a:endParaRPr lang="ru-RU" sz="1400" dirty="0" smtClean="0">
              <a:solidFill>
                <a:srgbClr val="000000"/>
              </a:solidFill>
              <a:cs typeface="Arial"/>
            </a:endParaRPr>
          </a:p>
          <a:p>
            <a:pPr>
              <a:spcBef>
                <a:spcPct val="20000"/>
              </a:spcBef>
            </a:pPr>
            <a:endParaRPr lang="ru-RU" sz="1400" dirty="0" smtClean="0">
              <a:solidFill>
                <a:srgbClr val="000000"/>
              </a:solidFill>
              <a:cs typeface="Arial"/>
            </a:endParaRPr>
          </a:p>
          <a:p>
            <a:pPr>
              <a:spcBef>
                <a:spcPct val="20000"/>
              </a:spcBef>
            </a:pPr>
            <a:r>
              <a:rPr lang="ru-RU" sz="1400" dirty="0" smtClean="0">
                <a:solidFill>
                  <a:srgbClr val="000000"/>
                </a:solidFill>
                <a:cs typeface="Arial"/>
              </a:rPr>
              <a:t>Отслеживайте качество своего сервиса </a:t>
            </a:r>
            <a:r>
              <a:rPr lang="ru-RU" sz="1400" dirty="0">
                <a:solidFill>
                  <a:srgbClr val="000000"/>
                </a:solidFill>
                <a:cs typeface="Arial"/>
              </a:rPr>
              <a:t>(</a:t>
            </a:r>
            <a:r>
              <a:rPr lang="ru-RU" sz="1400" dirty="0" smtClean="0">
                <a:solidFill>
                  <a:srgbClr val="000000"/>
                </a:solidFill>
                <a:cs typeface="Arial"/>
              </a:rPr>
              <a:t>панель продавца в личном кабинете </a:t>
            </a:r>
            <a:r>
              <a:rPr lang="en-US" sz="1400" dirty="0" smtClean="0">
                <a:solidFill>
                  <a:srgbClr val="000000"/>
                </a:solidFill>
                <a:cs typeface="Arial"/>
              </a:rPr>
              <a:t>eBay</a:t>
            </a:r>
            <a:r>
              <a:rPr lang="ru-RU" sz="1400" dirty="0" smtClean="0">
                <a:solidFill>
                  <a:srgbClr val="000000"/>
                </a:solidFill>
                <a:cs typeface="Arial"/>
              </a:rPr>
              <a:t>)</a:t>
            </a:r>
            <a:endParaRPr lang="en-US" sz="1400" dirty="0" smtClean="0">
              <a:solidFill>
                <a:srgbClr val="000000"/>
              </a:solidFill>
              <a:cs typeface="Arial"/>
            </a:endParaRPr>
          </a:p>
        </p:txBody>
      </p:sp>
      <p:sp>
        <p:nvSpPr>
          <p:cNvPr id="21" name="TextBox 20"/>
          <p:cNvSpPr txBox="1"/>
          <p:nvPr/>
        </p:nvSpPr>
        <p:spPr>
          <a:xfrm>
            <a:off x="6081977" y="3622747"/>
            <a:ext cx="1152525" cy="646331"/>
          </a:xfrm>
          <a:prstGeom prst="rect">
            <a:avLst/>
          </a:prstGeom>
          <a:noFill/>
        </p:spPr>
        <p:txBody>
          <a:bodyPr wrap="square" rtlCol="0">
            <a:spAutoFit/>
          </a:bodyPr>
          <a:lstStyle/>
          <a:p>
            <a:r>
              <a:rPr lang="en-US" sz="3600" dirty="0" smtClean="0">
                <a:solidFill>
                  <a:srgbClr val="0079C1"/>
                </a:solidFill>
              </a:rPr>
              <a:t>5</a:t>
            </a:r>
            <a:endParaRPr lang="en-US" sz="3600" dirty="0">
              <a:solidFill>
                <a:srgbClr val="0079C1"/>
              </a:solidFill>
            </a:endParaRPr>
          </a:p>
        </p:txBody>
      </p:sp>
      <p:grpSp>
        <p:nvGrpSpPr>
          <p:cNvPr id="22" name="Group 21"/>
          <p:cNvGrpSpPr/>
          <p:nvPr/>
        </p:nvGrpSpPr>
        <p:grpSpPr>
          <a:xfrm>
            <a:off x="619133" y="1392540"/>
            <a:ext cx="2038828" cy="1442786"/>
            <a:chOff x="517144" y="868921"/>
            <a:chExt cx="2242806" cy="1587133"/>
          </a:xfrm>
        </p:grpSpPr>
        <p:pic>
          <p:nvPicPr>
            <p:cNvPr id="23" name="Picture 22" descr="graphic_defect_rate.png"/>
            <p:cNvPicPr>
              <a:picLocks noChangeAspect="1"/>
            </p:cNvPicPr>
            <p:nvPr/>
          </p:nvPicPr>
          <p:blipFill>
            <a:blip r:embed="rId3"/>
            <a:stretch>
              <a:fillRect/>
            </a:stretch>
          </p:blipFill>
          <p:spPr>
            <a:xfrm>
              <a:off x="517144" y="1373228"/>
              <a:ext cx="2242806" cy="1082826"/>
            </a:xfrm>
            <a:prstGeom prst="rect">
              <a:avLst/>
            </a:prstGeom>
          </p:spPr>
        </p:pic>
        <p:sp>
          <p:nvSpPr>
            <p:cNvPr id="24" name="Down Arrow 23"/>
            <p:cNvSpPr/>
            <p:nvPr/>
          </p:nvSpPr>
          <p:spPr>
            <a:xfrm>
              <a:off x="1500999" y="868921"/>
              <a:ext cx="405442" cy="483079"/>
            </a:xfrm>
            <a:prstGeom prst="downArrow">
              <a:avLst/>
            </a:prstGeom>
            <a:no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cxnSp>
        <p:nvCxnSpPr>
          <p:cNvPr id="25" name="Straight Connector 24"/>
          <p:cNvCxnSpPr/>
          <p:nvPr/>
        </p:nvCxnSpPr>
        <p:spPr>
          <a:xfrm>
            <a:off x="504919" y="3572714"/>
            <a:ext cx="8124600" cy="1588"/>
          </a:xfrm>
          <a:prstGeom prst="line">
            <a:avLst/>
          </a:prstGeom>
          <a:ln cap="rnd">
            <a:solidFill>
              <a:srgbClr val="B9B6B2"/>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27" name="Group 26"/>
          <p:cNvGrpSpPr/>
          <p:nvPr/>
        </p:nvGrpSpPr>
        <p:grpSpPr>
          <a:xfrm>
            <a:off x="3037164" y="1412776"/>
            <a:ext cx="2922408" cy="4275548"/>
            <a:chOff x="3037164" y="902837"/>
            <a:chExt cx="2922408" cy="3091078"/>
          </a:xfrm>
        </p:grpSpPr>
        <p:cxnSp>
          <p:nvCxnSpPr>
            <p:cNvPr id="28" name="Straight Connector 27"/>
            <p:cNvCxnSpPr/>
            <p:nvPr/>
          </p:nvCxnSpPr>
          <p:spPr>
            <a:xfrm rot="16200000" flipH="1">
              <a:off x="4414033" y="2448376"/>
              <a:ext cx="3091078" cy="0"/>
            </a:xfrm>
            <a:prstGeom prst="line">
              <a:avLst/>
            </a:prstGeom>
            <a:ln cap="rnd">
              <a:solidFill>
                <a:srgbClr val="B9B6B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16200000" flipH="1">
              <a:off x="1491625" y="2448376"/>
              <a:ext cx="3091078" cy="0"/>
            </a:xfrm>
            <a:prstGeom prst="line">
              <a:avLst/>
            </a:prstGeom>
            <a:ln cap="rnd">
              <a:solidFill>
                <a:srgbClr val="B9B6B2"/>
              </a:solidFill>
              <a:prstDash val="sysDot"/>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11" y="8"/>
            <a:ext cx="9144001" cy="140750"/>
            <a:chOff x="11" y="8"/>
            <a:chExt cx="9144001" cy="140750"/>
          </a:xfrm>
        </p:grpSpPr>
        <p:sp>
          <p:nvSpPr>
            <p:cNvPr id="30" name="Rectangle 29"/>
            <p:cNvSpPr/>
            <p:nvPr/>
          </p:nvSpPr>
          <p:spPr>
            <a:xfrm>
              <a:off x="11" y="1805"/>
              <a:ext cx="2241333" cy="13895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1" name="Rectangle 30"/>
            <p:cNvSpPr/>
            <p:nvPr/>
          </p:nvSpPr>
          <p:spPr>
            <a:xfrm>
              <a:off x="2300891" y="1805"/>
              <a:ext cx="2241333" cy="13895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2" name="Rectangle 31"/>
            <p:cNvSpPr/>
            <p:nvPr/>
          </p:nvSpPr>
          <p:spPr>
            <a:xfrm>
              <a:off x="4601790" y="1805"/>
              <a:ext cx="2241333" cy="13895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0079C1"/>
                </a:solidFill>
              </a:endParaRPr>
            </a:p>
          </p:txBody>
        </p:sp>
        <p:sp>
          <p:nvSpPr>
            <p:cNvPr id="33" name="Rectangle 32"/>
            <p:cNvSpPr/>
            <p:nvPr/>
          </p:nvSpPr>
          <p:spPr>
            <a:xfrm>
              <a:off x="6902679" y="8"/>
              <a:ext cx="2241333" cy="1389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2" name="TextBox 1"/>
          <p:cNvSpPr txBox="1"/>
          <p:nvPr/>
        </p:nvSpPr>
        <p:spPr>
          <a:xfrm>
            <a:off x="3684290" y="3726699"/>
            <a:ext cx="2038166" cy="338554"/>
          </a:xfrm>
          <a:prstGeom prst="rect">
            <a:avLst/>
          </a:prstGeom>
          <a:noFill/>
        </p:spPr>
        <p:txBody>
          <a:bodyPr wrap="square" rtlCol="0">
            <a:spAutoFit/>
          </a:bodyPr>
          <a:lstStyle/>
          <a:p>
            <a:pPr>
              <a:spcBef>
                <a:spcPct val="20000"/>
              </a:spcBef>
            </a:pPr>
            <a:r>
              <a:rPr lang="ru-RU" sz="1600" cap="all" dirty="0">
                <a:solidFill>
                  <a:srgbClr val="0079C1"/>
                </a:solidFill>
                <a:cs typeface="Arial"/>
              </a:rPr>
              <a:t>Будьте на связи</a:t>
            </a:r>
            <a:endParaRPr lang="en-US" sz="1600" cap="all" dirty="0">
              <a:solidFill>
                <a:srgbClr val="0079C1"/>
              </a:solidFill>
              <a:cs typeface="Arial"/>
            </a:endParaRPr>
          </a:p>
        </p:txBody>
      </p:sp>
      <p:sp>
        <p:nvSpPr>
          <p:cNvPr id="35" name="Slide Number Placeholder 2"/>
          <p:cNvSpPr txBox="1">
            <a:spLocks/>
          </p:cNvSpPr>
          <p:nvPr/>
        </p:nvSpPr>
        <p:spPr>
          <a:xfrm>
            <a:off x="8436928" y="6381399"/>
            <a:ext cx="364181" cy="250191"/>
          </a:xfrm>
          <a:prstGeom prst="rect">
            <a:avLst/>
          </a:prstGeom>
          <a:noFill/>
        </p:spPr>
        <p:txBody>
          <a:bodyPr/>
          <a:lstStyle>
            <a:defPPr>
              <a:defRPr lang="de-DE"/>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a:lstStyle>
          <a:p>
            <a:pPr algn="r"/>
            <a:fld id="{FF55D29A-3A2E-D146-9F2C-610F4815AF2E}" type="slidenum">
              <a:rPr lang="en-US" sz="1100" smtClean="0">
                <a:solidFill>
                  <a:srgbClr val="796E65"/>
                </a:solidFill>
              </a:rPr>
              <a:pPr algn="r"/>
              <a:t>21</a:t>
            </a:fld>
            <a:endParaRPr lang="en-US" sz="1100" dirty="0">
              <a:solidFill>
                <a:srgbClr val="796E65"/>
              </a:solidFill>
            </a:endParaRPr>
          </a:p>
        </p:txBody>
      </p:sp>
    </p:spTree>
    <p:extLst>
      <p:ext uri="{BB962C8B-B14F-4D97-AF65-F5344CB8AC3E}">
        <p14:creationId xmlns:p14="http://schemas.microsoft.com/office/powerpoint/2010/main" val="19883086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530070"/>
            <a:ext cx="8713154" cy="1107996"/>
          </a:xfrm>
          <a:prstGeom prst="rect">
            <a:avLst/>
          </a:prstGeom>
        </p:spPr>
        <p:txBody>
          <a:bodyPr wrap="none">
            <a:spAutoFit/>
          </a:bodyPr>
          <a:lstStyle/>
          <a:p>
            <a:pPr>
              <a:lnSpc>
                <a:spcPct val="150000"/>
              </a:lnSpc>
            </a:pPr>
            <a:r>
              <a:rPr lang="ru-RU" sz="4400" dirty="0" smtClean="0">
                <a:solidFill>
                  <a:srgbClr val="E9E9E8"/>
                </a:solidFill>
              </a:rPr>
              <a:t>Что такое Хорошее Объявление</a:t>
            </a:r>
            <a:endParaRPr lang="en-US" sz="4400" dirty="0">
              <a:solidFill>
                <a:srgbClr val="E9E9E8"/>
              </a:solidFill>
            </a:endParaRPr>
          </a:p>
        </p:txBody>
      </p:sp>
    </p:spTree>
    <p:extLst>
      <p:ext uri="{BB962C8B-B14F-4D97-AF65-F5344CB8AC3E}">
        <p14:creationId xmlns:p14="http://schemas.microsoft.com/office/powerpoint/2010/main" val="14537101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0" y="1412776"/>
            <a:ext cx="9144000" cy="5184576"/>
          </a:xfrm>
          <a:prstGeom prst="rect">
            <a:avLst/>
          </a:prstGeom>
          <a:solidFill>
            <a:schemeClr val="bg1">
              <a:lumMod val="95000"/>
            </a:schemeClr>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4" name="Title 3"/>
          <p:cNvSpPr>
            <a:spLocks noGrp="1"/>
          </p:cNvSpPr>
          <p:nvPr>
            <p:ph type="title"/>
          </p:nvPr>
        </p:nvSpPr>
        <p:spPr>
          <a:xfrm>
            <a:off x="345186" y="332656"/>
            <a:ext cx="8691310" cy="927100"/>
          </a:xfrm>
        </p:spPr>
        <p:txBody>
          <a:bodyPr>
            <a:normAutofit/>
          </a:bodyPr>
          <a:lstStyle/>
          <a:p>
            <a:r>
              <a:rPr lang="ru-RU" sz="2400" b="1" dirty="0">
                <a:solidFill>
                  <a:srgbClr val="000000">
                    <a:lumMod val="50000"/>
                    <a:lumOff val="50000"/>
                  </a:srgbClr>
                </a:solidFill>
                <a:latin typeface="Arial"/>
              </a:rPr>
              <a:t>Хорошее объявление - совокупность правильной настройки ряда ключевых параметров</a:t>
            </a:r>
            <a:endParaRPr lang="en-US" sz="2400" b="1" dirty="0">
              <a:solidFill>
                <a:srgbClr val="000000">
                  <a:lumMod val="50000"/>
                  <a:lumOff val="50000"/>
                </a:srgbClr>
              </a:solidFill>
              <a:latin typeface="Arial"/>
            </a:endParaRPr>
          </a:p>
        </p:txBody>
      </p:sp>
      <p:grpSp>
        <p:nvGrpSpPr>
          <p:cNvPr id="31" name="Group 30"/>
          <p:cNvGrpSpPr/>
          <p:nvPr/>
        </p:nvGrpSpPr>
        <p:grpSpPr>
          <a:xfrm>
            <a:off x="647564" y="1556792"/>
            <a:ext cx="7848872" cy="4709292"/>
            <a:chOff x="395536" y="1157788"/>
            <a:chExt cx="7848872" cy="4709292"/>
          </a:xfrm>
        </p:grpSpPr>
        <p:grpSp>
          <p:nvGrpSpPr>
            <p:cNvPr id="26" name="Group 25"/>
            <p:cNvGrpSpPr/>
            <p:nvPr/>
          </p:nvGrpSpPr>
          <p:grpSpPr>
            <a:xfrm>
              <a:off x="4499992" y="1754969"/>
              <a:ext cx="1707076" cy="1707075"/>
              <a:chOff x="4690356" y="1726039"/>
              <a:chExt cx="2185900" cy="2185899"/>
            </a:xfrm>
          </p:grpSpPr>
          <p:sp>
            <p:nvSpPr>
              <p:cNvPr id="2" name="Oval 1"/>
              <p:cNvSpPr/>
              <p:nvPr/>
            </p:nvSpPr>
            <p:spPr>
              <a:xfrm rot="5400000">
                <a:off x="4690356" y="1726039"/>
                <a:ext cx="2185899" cy="2185900"/>
              </a:xfrm>
              <a:prstGeom prst="ellipse">
                <a:avLst/>
              </a:prstGeom>
              <a:solidFill>
                <a:srgbClr val="E53238"/>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9" name="TextBox 8"/>
              <p:cNvSpPr txBox="1"/>
              <p:nvPr/>
            </p:nvSpPr>
            <p:spPr>
              <a:xfrm>
                <a:off x="4883205" y="2618935"/>
                <a:ext cx="1800200" cy="47292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ru-RU" b="1" i="0" u="none" strike="noStrike" cap="none" spc="0" normalizeH="0" baseline="0" dirty="0" smtClean="0">
                    <a:ln>
                      <a:noFill/>
                    </a:ln>
                    <a:solidFill>
                      <a:schemeClr val="bg1"/>
                    </a:solidFill>
                    <a:effectLst/>
                    <a:uFillTx/>
                    <a:latin typeface="Arial"/>
                    <a:ea typeface="Calibri"/>
                    <a:cs typeface="Arial"/>
                    <a:sym typeface="Calibri"/>
                  </a:rPr>
                  <a:t>Заголовок</a:t>
                </a:r>
                <a:endParaRPr kumimoji="0" lang="en-US" b="1" i="0" u="none" strike="noStrike" cap="none" spc="0" normalizeH="0" baseline="0" dirty="0">
                  <a:ln>
                    <a:noFill/>
                  </a:ln>
                  <a:solidFill>
                    <a:schemeClr val="bg1"/>
                  </a:solidFill>
                  <a:effectLst/>
                  <a:uFillTx/>
                  <a:latin typeface="Arial"/>
                  <a:ea typeface="Calibri"/>
                  <a:cs typeface="Arial"/>
                  <a:sym typeface="Calibri"/>
                </a:endParaRPr>
              </a:p>
            </p:txBody>
          </p:sp>
        </p:grpSp>
        <p:grpSp>
          <p:nvGrpSpPr>
            <p:cNvPr id="20" name="Group 19"/>
            <p:cNvGrpSpPr/>
            <p:nvPr/>
          </p:nvGrpSpPr>
          <p:grpSpPr>
            <a:xfrm>
              <a:off x="4499992" y="3750076"/>
              <a:ext cx="1707076" cy="1707075"/>
              <a:chOff x="4446597" y="4004174"/>
              <a:chExt cx="2185900" cy="2185899"/>
            </a:xfrm>
          </p:grpSpPr>
          <p:sp>
            <p:nvSpPr>
              <p:cNvPr id="5" name="Oval 4"/>
              <p:cNvSpPr/>
              <p:nvPr/>
            </p:nvSpPr>
            <p:spPr>
              <a:xfrm rot="5400000">
                <a:off x="4446597" y="4004174"/>
                <a:ext cx="2185899" cy="2185900"/>
              </a:xfrm>
              <a:prstGeom prst="ellipse">
                <a:avLst/>
              </a:prstGeom>
              <a:solidFill>
                <a:srgbClr val="0064D2"/>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1" name="TextBox 10"/>
              <p:cNvSpPr txBox="1"/>
              <p:nvPr/>
            </p:nvSpPr>
            <p:spPr>
              <a:xfrm>
                <a:off x="4479097" y="4861541"/>
                <a:ext cx="2088233" cy="66997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ru-RU" sz="1400" b="1" i="0" u="none" strike="noStrike" cap="none" spc="0" normalizeH="0" baseline="0" dirty="0" smtClean="0">
                    <a:ln>
                      <a:noFill/>
                    </a:ln>
                    <a:solidFill>
                      <a:schemeClr val="bg1"/>
                    </a:solidFill>
                    <a:effectLst/>
                    <a:uFillTx/>
                    <a:latin typeface="Arial"/>
                    <a:ea typeface="Calibri"/>
                    <a:cs typeface="Arial"/>
                    <a:sym typeface="Calibri"/>
                  </a:rPr>
                  <a:t>Характеристики товара</a:t>
                </a:r>
                <a:endParaRPr kumimoji="0" lang="en-US" sz="1400" b="1" i="0" u="none" strike="noStrike" cap="none" spc="0" normalizeH="0" baseline="0" dirty="0">
                  <a:ln>
                    <a:noFill/>
                  </a:ln>
                  <a:solidFill>
                    <a:schemeClr val="bg1"/>
                  </a:solidFill>
                  <a:effectLst/>
                  <a:uFillTx/>
                  <a:latin typeface="Arial"/>
                  <a:ea typeface="Calibri"/>
                  <a:cs typeface="Arial"/>
                  <a:sym typeface="Calibri"/>
                </a:endParaRPr>
              </a:p>
            </p:txBody>
          </p:sp>
        </p:grpSp>
        <p:grpSp>
          <p:nvGrpSpPr>
            <p:cNvPr id="25" name="Group 24"/>
            <p:cNvGrpSpPr/>
            <p:nvPr/>
          </p:nvGrpSpPr>
          <p:grpSpPr>
            <a:xfrm>
              <a:off x="2411760" y="3750076"/>
              <a:ext cx="1707076" cy="1707075"/>
              <a:chOff x="2170076" y="4123420"/>
              <a:chExt cx="2185900" cy="2185899"/>
            </a:xfrm>
          </p:grpSpPr>
          <p:sp>
            <p:nvSpPr>
              <p:cNvPr id="6" name="Oval 5"/>
              <p:cNvSpPr/>
              <p:nvPr/>
            </p:nvSpPr>
            <p:spPr>
              <a:xfrm rot="5400000">
                <a:off x="2170076" y="4123420"/>
                <a:ext cx="2185899" cy="2185900"/>
              </a:xfrm>
              <a:prstGeom prst="ellipse">
                <a:avLst/>
              </a:prstGeom>
              <a:solidFill>
                <a:srgbClr val="F5AF02"/>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2" name="TextBox 11"/>
              <p:cNvSpPr txBox="1"/>
              <p:nvPr/>
            </p:nvSpPr>
            <p:spPr>
              <a:xfrm>
                <a:off x="2362925" y="5020700"/>
                <a:ext cx="1800200" cy="47292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ru-RU" b="1" i="0" u="none" strike="noStrike" cap="none" spc="0" normalizeH="0" baseline="0" dirty="0" smtClean="0">
                    <a:ln>
                      <a:noFill/>
                    </a:ln>
                    <a:solidFill>
                      <a:schemeClr val="bg1"/>
                    </a:solidFill>
                    <a:effectLst/>
                    <a:uFillTx/>
                    <a:latin typeface="Arial"/>
                    <a:ea typeface="Calibri"/>
                    <a:cs typeface="Arial"/>
                    <a:sym typeface="Calibri"/>
                  </a:rPr>
                  <a:t>Картинки</a:t>
                </a:r>
                <a:endParaRPr kumimoji="0" lang="en-US" b="1" i="0" u="none" strike="noStrike" cap="none" spc="0" normalizeH="0" baseline="0" dirty="0">
                  <a:ln>
                    <a:noFill/>
                  </a:ln>
                  <a:solidFill>
                    <a:schemeClr val="bg1"/>
                  </a:solidFill>
                  <a:effectLst/>
                  <a:uFillTx/>
                  <a:latin typeface="Arial"/>
                  <a:ea typeface="Calibri"/>
                  <a:cs typeface="Arial"/>
                  <a:sym typeface="Calibri"/>
                </a:endParaRPr>
              </a:p>
            </p:txBody>
          </p:sp>
        </p:grpSp>
        <p:grpSp>
          <p:nvGrpSpPr>
            <p:cNvPr id="27" name="Group 26"/>
            <p:cNvGrpSpPr/>
            <p:nvPr/>
          </p:nvGrpSpPr>
          <p:grpSpPr>
            <a:xfrm>
              <a:off x="2411760" y="1754969"/>
              <a:ext cx="1743271" cy="1707075"/>
              <a:chOff x="2195736" y="1726040"/>
              <a:chExt cx="2232248" cy="2185899"/>
            </a:xfrm>
          </p:grpSpPr>
          <p:sp>
            <p:nvSpPr>
              <p:cNvPr id="7" name="Oval 6"/>
              <p:cNvSpPr/>
              <p:nvPr/>
            </p:nvSpPr>
            <p:spPr>
              <a:xfrm rot="5400000">
                <a:off x="2218911" y="1726039"/>
                <a:ext cx="2185899" cy="2185901"/>
              </a:xfrm>
              <a:prstGeom prst="ellipse">
                <a:avLst/>
              </a:prstGeom>
              <a:solidFill>
                <a:srgbClr val="86B817"/>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3" name="TextBox 12"/>
              <p:cNvSpPr txBox="1"/>
              <p:nvPr/>
            </p:nvSpPr>
            <p:spPr>
              <a:xfrm>
                <a:off x="2195736" y="2618935"/>
                <a:ext cx="2232248" cy="47292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ru-RU" b="1" i="0" u="none" strike="noStrike" cap="none" spc="0" normalizeH="0" baseline="0" dirty="0" smtClean="0">
                    <a:ln>
                      <a:noFill/>
                    </a:ln>
                    <a:solidFill>
                      <a:schemeClr val="bg1"/>
                    </a:solidFill>
                    <a:effectLst/>
                    <a:uFillTx/>
                    <a:latin typeface="Arial"/>
                    <a:ea typeface="Calibri"/>
                    <a:cs typeface="Arial"/>
                    <a:sym typeface="Calibri"/>
                  </a:rPr>
                  <a:t>Категория</a:t>
                </a:r>
                <a:endParaRPr kumimoji="0" lang="en-US" b="1" i="0" u="none" strike="noStrike" cap="none" spc="0" normalizeH="0" baseline="0" dirty="0">
                  <a:ln>
                    <a:noFill/>
                  </a:ln>
                  <a:solidFill>
                    <a:schemeClr val="bg1"/>
                  </a:solidFill>
                  <a:effectLst/>
                  <a:uFillTx/>
                  <a:latin typeface="Arial"/>
                  <a:ea typeface="Calibri"/>
                  <a:cs typeface="Arial"/>
                  <a:sym typeface="Calibri"/>
                </a:endParaRPr>
              </a:p>
            </p:txBody>
          </p:sp>
        </p:grpSp>
        <p:grpSp>
          <p:nvGrpSpPr>
            <p:cNvPr id="28" name="Group 27"/>
            <p:cNvGrpSpPr/>
            <p:nvPr/>
          </p:nvGrpSpPr>
          <p:grpSpPr>
            <a:xfrm rot="2700000">
              <a:off x="3013336" y="2354910"/>
              <a:ext cx="2556977" cy="2556977"/>
              <a:chOff x="2735796" y="1844824"/>
              <a:chExt cx="3672408" cy="3672408"/>
            </a:xfrm>
          </p:grpSpPr>
          <p:cxnSp>
            <p:nvCxnSpPr>
              <p:cNvPr id="14" name="Straight Connector 13"/>
              <p:cNvCxnSpPr/>
              <p:nvPr/>
            </p:nvCxnSpPr>
            <p:spPr>
              <a:xfrm flipV="1">
                <a:off x="2735796" y="1844824"/>
                <a:ext cx="3672408" cy="3672408"/>
              </a:xfrm>
              <a:prstGeom prst="line">
                <a:avLst/>
              </a:prstGeom>
              <a:noFill/>
              <a:ln w="38100" cap="flat" cmpd="sng">
                <a:solidFill>
                  <a:schemeClr val="accent6">
                    <a:lumMod val="60000"/>
                    <a:lumOff val="40000"/>
                  </a:schemeClr>
                </a:solidFill>
                <a:prstDash val="solid"/>
                <a:bevel/>
                <a:headEnd type="triangle"/>
                <a:tailEnd type="triangle"/>
              </a:ln>
              <a:effectLst/>
            </p:spPr>
            <p:style>
              <a:lnRef idx="0">
                <a:scrgbClr r="0" g="0" b="0"/>
              </a:lnRef>
              <a:fillRef idx="0">
                <a:scrgbClr r="0" g="0" b="0"/>
              </a:fillRef>
              <a:effectRef idx="0">
                <a:scrgbClr r="0" g="0" b="0"/>
              </a:effectRef>
              <a:fontRef idx="none"/>
            </p:style>
          </p:cxnSp>
          <p:cxnSp>
            <p:nvCxnSpPr>
              <p:cNvPr id="19" name="Straight Connector 18"/>
              <p:cNvCxnSpPr/>
              <p:nvPr/>
            </p:nvCxnSpPr>
            <p:spPr>
              <a:xfrm flipH="1" flipV="1">
                <a:off x="2735796" y="1844824"/>
                <a:ext cx="3672408" cy="3672408"/>
              </a:xfrm>
              <a:prstGeom prst="line">
                <a:avLst/>
              </a:prstGeom>
              <a:noFill/>
              <a:ln w="38100" cap="flat" cmpd="sng">
                <a:solidFill>
                  <a:schemeClr val="accent6">
                    <a:lumMod val="60000"/>
                    <a:lumOff val="40000"/>
                  </a:schemeClr>
                </a:solidFill>
                <a:prstDash val="solid"/>
                <a:bevel/>
                <a:headEnd type="triangle"/>
                <a:tailEnd type="triangle"/>
              </a:ln>
              <a:effectLst/>
            </p:spPr>
            <p:style>
              <a:lnRef idx="0">
                <a:scrgbClr r="0" g="0" b="0"/>
              </a:lnRef>
              <a:fillRef idx="0">
                <a:scrgbClr r="0" g="0" b="0"/>
              </a:fillRef>
              <a:effectRef idx="0">
                <a:scrgbClr r="0" g="0" b="0"/>
              </a:effectRef>
              <a:fontRef idx="none"/>
            </p:style>
          </p:cxnSp>
        </p:grpSp>
        <p:sp>
          <p:nvSpPr>
            <p:cNvPr id="18" name="TextBox 17"/>
            <p:cNvSpPr txBox="1"/>
            <p:nvPr/>
          </p:nvSpPr>
          <p:spPr>
            <a:xfrm>
              <a:off x="5796136" y="3337510"/>
              <a:ext cx="244827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1" hangingPunct="0">
                <a:lnSpc>
                  <a:spcPct val="90000"/>
                </a:lnSpc>
                <a:spcBef>
                  <a:spcPts val="0"/>
                </a:spcBef>
                <a:spcAft>
                  <a:spcPts val="0"/>
                </a:spcAft>
                <a:buClrTx/>
                <a:buSzTx/>
                <a:buFontTx/>
                <a:buNone/>
                <a:tabLst/>
              </a:pPr>
              <a:r>
                <a:rPr kumimoji="0" lang="ru-RU" sz="2000" b="1" i="0" u="none" strike="noStrike" cap="none" spc="0" normalizeH="0" baseline="0" dirty="0" smtClean="0">
                  <a:ln>
                    <a:noFill/>
                  </a:ln>
                  <a:solidFill>
                    <a:schemeClr val="tx1">
                      <a:lumMod val="50000"/>
                      <a:lumOff val="50000"/>
                    </a:schemeClr>
                  </a:solidFill>
                  <a:effectLst/>
                  <a:uFillTx/>
                  <a:latin typeface="Arial"/>
                  <a:cs typeface="Arial"/>
                  <a:sym typeface="Calibri"/>
                </a:rPr>
                <a:t>Доставка</a:t>
              </a:r>
              <a:endParaRPr kumimoji="0" lang="en-US" sz="2000" b="1" i="0" u="none" strike="noStrike" cap="none" spc="0" normalizeH="0" baseline="0" dirty="0">
                <a:ln>
                  <a:noFill/>
                </a:ln>
                <a:solidFill>
                  <a:schemeClr val="tx1">
                    <a:lumMod val="50000"/>
                    <a:lumOff val="50000"/>
                  </a:schemeClr>
                </a:solidFill>
                <a:effectLst/>
                <a:uFillTx/>
                <a:latin typeface="Arial"/>
                <a:cs typeface="Arial"/>
                <a:sym typeface="Calibri"/>
              </a:endParaRPr>
            </a:p>
          </p:txBody>
        </p:sp>
        <p:sp>
          <p:nvSpPr>
            <p:cNvPr id="21" name="TextBox 20"/>
            <p:cNvSpPr txBox="1"/>
            <p:nvPr/>
          </p:nvSpPr>
          <p:spPr>
            <a:xfrm>
              <a:off x="3059832" y="1157788"/>
              <a:ext cx="244827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1" hangingPunct="0">
                <a:lnSpc>
                  <a:spcPct val="90000"/>
                </a:lnSpc>
                <a:spcBef>
                  <a:spcPts val="0"/>
                </a:spcBef>
                <a:spcAft>
                  <a:spcPts val="0"/>
                </a:spcAft>
                <a:buClrTx/>
                <a:buSzTx/>
                <a:buFontTx/>
                <a:buNone/>
                <a:tabLst/>
              </a:pPr>
              <a:r>
                <a:rPr kumimoji="0" lang="ru-RU" sz="2000" b="1" i="0" u="none" strike="noStrike" cap="none" spc="0" normalizeH="0" baseline="0" dirty="0" smtClean="0">
                  <a:ln>
                    <a:noFill/>
                  </a:ln>
                  <a:solidFill>
                    <a:schemeClr val="tx1">
                      <a:lumMod val="50000"/>
                      <a:lumOff val="50000"/>
                    </a:schemeClr>
                  </a:solidFill>
                  <a:effectLst/>
                  <a:uFillTx/>
                  <a:latin typeface="Arial"/>
                  <a:ea typeface="Calibri"/>
                  <a:cs typeface="Arial"/>
                  <a:sym typeface="Calibri"/>
                </a:rPr>
                <a:t>Подзаголовок</a:t>
              </a:r>
              <a:endParaRPr kumimoji="0" lang="en-US" sz="2000" b="1" i="0" u="none" strike="noStrike" cap="none" spc="0" normalizeH="0" baseline="0" dirty="0">
                <a:ln>
                  <a:noFill/>
                </a:ln>
                <a:solidFill>
                  <a:schemeClr val="tx1">
                    <a:lumMod val="50000"/>
                    <a:lumOff val="50000"/>
                  </a:schemeClr>
                </a:solidFill>
                <a:effectLst/>
                <a:uFillTx/>
                <a:latin typeface="Arial"/>
                <a:ea typeface="Calibri"/>
                <a:cs typeface="Arial"/>
                <a:sym typeface="Calibri"/>
              </a:endParaRPr>
            </a:p>
          </p:txBody>
        </p:sp>
        <p:sp>
          <p:nvSpPr>
            <p:cNvPr id="22" name="TextBox 21"/>
            <p:cNvSpPr txBox="1"/>
            <p:nvPr/>
          </p:nvSpPr>
          <p:spPr>
            <a:xfrm>
              <a:off x="2915816" y="5497750"/>
              <a:ext cx="280831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1" hangingPunct="0">
                <a:lnSpc>
                  <a:spcPct val="90000"/>
                </a:lnSpc>
                <a:spcBef>
                  <a:spcPts val="0"/>
                </a:spcBef>
                <a:spcAft>
                  <a:spcPts val="0"/>
                </a:spcAft>
                <a:buClrTx/>
                <a:buSzTx/>
                <a:buFontTx/>
                <a:buNone/>
                <a:tabLst/>
              </a:pPr>
              <a:r>
                <a:rPr kumimoji="0" lang="ru-RU" sz="2000" b="1" i="0" u="none" strike="noStrike" cap="none" spc="0" normalizeH="0" baseline="0" dirty="0" smtClean="0">
                  <a:ln>
                    <a:noFill/>
                  </a:ln>
                  <a:solidFill>
                    <a:schemeClr val="tx1">
                      <a:lumMod val="50000"/>
                      <a:lumOff val="50000"/>
                    </a:schemeClr>
                  </a:solidFill>
                  <a:effectLst/>
                  <a:uFillTx/>
                  <a:latin typeface="Arial"/>
                  <a:cs typeface="Arial"/>
                  <a:sym typeface="Calibri"/>
                </a:rPr>
                <a:t>Возврат</a:t>
              </a:r>
              <a:endParaRPr kumimoji="0" lang="en-US" sz="2000" b="1" i="0" u="none" strike="noStrike" cap="none" spc="0" normalizeH="0" baseline="0" dirty="0">
                <a:ln>
                  <a:noFill/>
                </a:ln>
                <a:solidFill>
                  <a:schemeClr val="tx1">
                    <a:lumMod val="50000"/>
                    <a:lumOff val="50000"/>
                  </a:schemeClr>
                </a:solidFill>
                <a:effectLst/>
                <a:uFillTx/>
                <a:latin typeface="Arial"/>
                <a:cs typeface="Arial"/>
                <a:sym typeface="Calibri"/>
              </a:endParaRPr>
            </a:p>
          </p:txBody>
        </p:sp>
        <p:sp>
          <p:nvSpPr>
            <p:cNvPr id="23" name="TextBox 22"/>
            <p:cNvSpPr txBox="1"/>
            <p:nvPr/>
          </p:nvSpPr>
          <p:spPr>
            <a:xfrm>
              <a:off x="395536" y="3318028"/>
              <a:ext cx="244827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1" hangingPunct="0">
                <a:lnSpc>
                  <a:spcPct val="90000"/>
                </a:lnSpc>
                <a:spcBef>
                  <a:spcPts val="0"/>
                </a:spcBef>
                <a:spcAft>
                  <a:spcPts val="0"/>
                </a:spcAft>
                <a:buClrTx/>
                <a:buSzTx/>
                <a:buFontTx/>
                <a:buNone/>
                <a:tabLst/>
              </a:pPr>
              <a:r>
                <a:rPr kumimoji="0" lang="ru-RU" sz="2000" b="1" i="0" u="none" strike="noStrike" cap="none" spc="0" normalizeH="0" baseline="0" dirty="0" smtClean="0">
                  <a:ln>
                    <a:noFill/>
                  </a:ln>
                  <a:solidFill>
                    <a:schemeClr val="tx1">
                      <a:lumMod val="50000"/>
                      <a:lumOff val="50000"/>
                    </a:schemeClr>
                  </a:solidFill>
                  <a:effectLst/>
                  <a:uFillTx/>
                  <a:latin typeface="Arial"/>
                  <a:cs typeface="Arial"/>
                  <a:sym typeface="Calibri"/>
                </a:rPr>
                <a:t>Описание</a:t>
              </a:r>
              <a:endParaRPr kumimoji="0" lang="en-US" sz="2000" b="1" i="0" u="none" strike="noStrike" cap="none" spc="0" normalizeH="0" baseline="0" dirty="0">
                <a:ln>
                  <a:noFill/>
                </a:ln>
                <a:solidFill>
                  <a:schemeClr val="tx1">
                    <a:lumMod val="50000"/>
                    <a:lumOff val="50000"/>
                  </a:schemeClr>
                </a:solidFill>
                <a:effectLst/>
                <a:uFillTx/>
                <a:latin typeface="Arial"/>
                <a:cs typeface="Arial"/>
                <a:sym typeface="Calibri"/>
              </a:endParaRPr>
            </a:p>
          </p:txBody>
        </p:sp>
      </p:grpSp>
      <p:grpSp>
        <p:nvGrpSpPr>
          <p:cNvPr id="24" name="Group 23"/>
          <p:cNvGrpSpPr/>
          <p:nvPr/>
        </p:nvGrpSpPr>
        <p:grpSpPr>
          <a:xfrm>
            <a:off x="11" y="8"/>
            <a:ext cx="9144001" cy="140750"/>
            <a:chOff x="11" y="8"/>
            <a:chExt cx="9144001" cy="140750"/>
          </a:xfrm>
        </p:grpSpPr>
        <p:sp>
          <p:nvSpPr>
            <p:cNvPr id="30" name="Rectangle 29"/>
            <p:cNvSpPr/>
            <p:nvPr/>
          </p:nvSpPr>
          <p:spPr>
            <a:xfrm>
              <a:off x="11" y="1805"/>
              <a:ext cx="2241333" cy="13895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2" name="Rectangle 31"/>
            <p:cNvSpPr/>
            <p:nvPr/>
          </p:nvSpPr>
          <p:spPr>
            <a:xfrm>
              <a:off x="2300891" y="1805"/>
              <a:ext cx="2241333" cy="13895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3" name="Rectangle 32"/>
            <p:cNvSpPr/>
            <p:nvPr/>
          </p:nvSpPr>
          <p:spPr>
            <a:xfrm>
              <a:off x="4601790" y="1805"/>
              <a:ext cx="2241333" cy="13895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0079C1"/>
                </a:solidFill>
              </a:endParaRPr>
            </a:p>
          </p:txBody>
        </p:sp>
        <p:sp>
          <p:nvSpPr>
            <p:cNvPr id="34" name="Rectangle 33"/>
            <p:cNvSpPr/>
            <p:nvPr/>
          </p:nvSpPr>
          <p:spPr>
            <a:xfrm>
              <a:off x="6902679" y="8"/>
              <a:ext cx="2241333" cy="1389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35" name="Slide Number Placeholder 2"/>
          <p:cNvSpPr txBox="1">
            <a:spLocks/>
          </p:cNvSpPr>
          <p:nvPr/>
        </p:nvSpPr>
        <p:spPr>
          <a:xfrm>
            <a:off x="8436928" y="6381399"/>
            <a:ext cx="364181" cy="250191"/>
          </a:xfrm>
          <a:prstGeom prst="rect">
            <a:avLst/>
          </a:prstGeom>
          <a:noFill/>
        </p:spPr>
        <p:txBody>
          <a:bodyPr/>
          <a:lstStyle>
            <a:defPPr>
              <a:defRPr lang="de-DE"/>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a:lstStyle>
          <a:p>
            <a:pPr algn="r"/>
            <a:fld id="{FF55D29A-3A2E-D146-9F2C-610F4815AF2E}" type="slidenum">
              <a:rPr lang="en-US" sz="1100" smtClean="0">
                <a:solidFill>
                  <a:srgbClr val="796E65"/>
                </a:solidFill>
              </a:rPr>
              <a:pPr algn="r"/>
              <a:t>23</a:t>
            </a:fld>
            <a:endParaRPr lang="en-US" sz="1100" dirty="0">
              <a:solidFill>
                <a:srgbClr val="796E65"/>
              </a:solidFill>
            </a:endParaRPr>
          </a:p>
        </p:txBody>
      </p:sp>
    </p:spTree>
    <p:extLst>
      <p:ext uri="{BB962C8B-B14F-4D97-AF65-F5344CB8AC3E}">
        <p14:creationId xmlns:p14="http://schemas.microsoft.com/office/powerpoint/2010/main" val="3007099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1" y="8"/>
            <a:ext cx="9144001" cy="140750"/>
            <a:chOff x="11" y="8"/>
            <a:chExt cx="9144001" cy="140750"/>
          </a:xfrm>
        </p:grpSpPr>
        <p:sp>
          <p:nvSpPr>
            <p:cNvPr id="30" name="Rectangle 29"/>
            <p:cNvSpPr/>
            <p:nvPr/>
          </p:nvSpPr>
          <p:spPr>
            <a:xfrm>
              <a:off x="11" y="1805"/>
              <a:ext cx="2241333" cy="13895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1" name="Rectangle 30"/>
            <p:cNvSpPr/>
            <p:nvPr/>
          </p:nvSpPr>
          <p:spPr>
            <a:xfrm>
              <a:off x="2300891" y="1805"/>
              <a:ext cx="2241333" cy="13895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2" name="Rectangle 31"/>
            <p:cNvSpPr/>
            <p:nvPr/>
          </p:nvSpPr>
          <p:spPr>
            <a:xfrm>
              <a:off x="4601790" y="1805"/>
              <a:ext cx="2241333" cy="13895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0079C1"/>
                </a:solidFill>
              </a:endParaRPr>
            </a:p>
          </p:txBody>
        </p:sp>
        <p:sp>
          <p:nvSpPr>
            <p:cNvPr id="33" name="Rectangle 32"/>
            <p:cNvSpPr/>
            <p:nvPr/>
          </p:nvSpPr>
          <p:spPr>
            <a:xfrm>
              <a:off x="6902679" y="8"/>
              <a:ext cx="2241333" cy="1389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pic>
        <p:nvPicPr>
          <p:cNvPr id="3075" name="Picture 3" descr="C:\Users\ddmitriev\Documents\ddmitriev\Desktop\Нуждики\Карточка товара(тайтл- характеристики).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6717"/>
            <a:ext cx="9143989" cy="624771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 y="140758"/>
            <a:ext cx="9144001" cy="6372643"/>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9" name="Picture 3" descr="C:\Users\ddmitriev\Documents\ddmitriev\Desktop\Нуждики\Suunto tit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5291" y="222089"/>
            <a:ext cx="5310351" cy="3752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descr="C:\Users\ddmitriev\Documents\ddmitriev\Desktop\Нуждики\Suunto pictur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597321"/>
            <a:ext cx="3016954" cy="307107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22" name="Picture 3" descr="C:\Users\ddmitriev\Documents\ddmitriev\Desktop\Нуждики\Отправка и доставка suun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1351" y="1609206"/>
            <a:ext cx="5101715" cy="8836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46" name="Picture 2" descr="C:\Users\ddmitriev\Documents\ddmitriev\Desktop\Нуждики\Характеристики suunto 3.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8618" y="4797152"/>
            <a:ext cx="8604448" cy="15509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Slide Number Placeholder 2"/>
          <p:cNvSpPr txBox="1">
            <a:spLocks/>
          </p:cNvSpPr>
          <p:nvPr/>
        </p:nvSpPr>
        <p:spPr>
          <a:xfrm>
            <a:off x="8436928" y="6381399"/>
            <a:ext cx="364181" cy="250191"/>
          </a:xfrm>
          <a:prstGeom prst="rect">
            <a:avLst/>
          </a:prstGeom>
          <a:noFill/>
        </p:spPr>
        <p:txBody>
          <a:bodyPr/>
          <a:lstStyle>
            <a:defPPr>
              <a:defRPr lang="de-DE"/>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a:lstStyle>
          <a:p>
            <a:pPr algn="r"/>
            <a:fld id="{FF55D29A-3A2E-D146-9F2C-610F4815AF2E}" type="slidenum">
              <a:rPr lang="en-US" sz="1100" smtClean="0">
                <a:solidFill>
                  <a:srgbClr val="796E65"/>
                </a:solidFill>
              </a:rPr>
              <a:pPr algn="r"/>
              <a:t>24</a:t>
            </a:fld>
            <a:endParaRPr lang="en-US" sz="1100" dirty="0">
              <a:solidFill>
                <a:srgbClr val="796E65"/>
              </a:solidFill>
            </a:endParaRPr>
          </a:p>
        </p:txBody>
      </p:sp>
    </p:spTree>
    <p:extLst>
      <p:ext uri="{BB962C8B-B14F-4D97-AF65-F5344CB8AC3E}">
        <p14:creationId xmlns:p14="http://schemas.microsoft.com/office/powerpoint/2010/main" val="27421206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1" y="1805"/>
            <a:ext cx="2241333" cy="13895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4" name="Rectangle 13"/>
          <p:cNvSpPr/>
          <p:nvPr/>
        </p:nvSpPr>
        <p:spPr>
          <a:xfrm>
            <a:off x="2300891" y="1805"/>
            <a:ext cx="2241333" cy="13895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5" name="Rectangle 14"/>
          <p:cNvSpPr/>
          <p:nvPr/>
        </p:nvSpPr>
        <p:spPr>
          <a:xfrm>
            <a:off x="4601790" y="1805"/>
            <a:ext cx="2241333" cy="13895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0064D2"/>
              </a:solidFill>
            </a:endParaRPr>
          </a:p>
        </p:txBody>
      </p:sp>
      <p:sp>
        <p:nvSpPr>
          <p:cNvPr id="16" name="Rectangle 15"/>
          <p:cNvSpPr/>
          <p:nvPr/>
        </p:nvSpPr>
        <p:spPr>
          <a:xfrm>
            <a:off x="6902679" y="8"/>
            <a:ext cx="2241333" cy="1389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 name="Rectangle 2"/>
          <p:cNvSpPr/>
          <p:nvPr/>
        </p:nvSpPr>
        <p:spPr>
          <a:xfrm>
            <a:off x="107504" y="414293"/>
            <a:ext cx="5460277" cy="584775"/>
          </a:xfrm>
          <a:prstGeom prst="rect">
            <a:avLst/>
          </a:prstGeom>
        </p:spPr>
        <p:txBody>
          <a:bodyPr wrap="none">
            <a:spAutoFit/>
          </a:bodyPr>
          <a:lstStyle/>
          <a:p>
            <a:r>
              <a:rPr lang="ru-RU" sz="3200" dirty="0" smtClean="0">
                <a:solidFill>
                  <a:srgbClr val="000000">
                    <a:lumMod val="50000"/>
                    <a:lumOff val="50000"/>
                  </a:srgbClr>
                </a:solidFill>
              </a:rPr>
              <a:t>Фотография – это ваше все</a:t>
            </a:r>
            <a:endParaRPr lang="en-US" sz="3200" dirty="0">
              <a:solidFill>
                <a:srgbClr val="000000">
                  <a:lumMod val="50000"/>
                  <a:lumOff val="50000"/>
                </a:srgbClr>
              </a:solidFill>
            </a:endParaRPr>
          </a:p>
        </p:txBody>
      </p:sp>
      <p:sp>
        <p:nvSpPr>
          <p:cNvPr id="6" name="TextBox 5"/>
          <p:cNvSpPr txBox="1"/>
          <p:nvPr/>
        </p:nvSpPr>
        <p:spPr>
          <a:xfrm>
            <a:off x="332978" y="1309731"/>
            <a:ext cx="8280024" cy="784830"/>
          </a:xfrm>
          <a:prstGeom prst="rect">
            <a:avLst/>
          </a:prstGeom>
          <a:noFill/>
        </p:spPr>
        <p:txBody>
          <a:bodyPr wrap="none" rtlCol="0">
            <a:spAutoFit/>
          </a:bodyPr>
          <a:lstStyle/>
          <a:p>
            <a:pPr>
              <a:spcAft>
                <a:spcPts val="600"/>
              </a:spcAft>
            </a:pPr>
            <a:r>
              <a:rPr lang="ru-RU" sz="2000" dirty="0" smtClean="0">
                <a:solidFill>
                  <a:srgbClr val="000000">
                    <a:lumMod val="75000"/>
                    <a:lumOff val="25000"/>
                  </a:srgbClr>
                </a:solidFill>
              </a:rPr>
              <a:t>Товар с 2 картинками продается на 7% больше, чем с одной </a:t>
            </a:r>
          </a:p>
          <a:p>
            <a:r>
              <a:rPr lang="ru-RU" sz="2000" dirty="0" smtClean="0">
                <a:solidFill>
                  <a:srgbClr val="000000">
                    <a:lumMod val="75000"/>
                    <a:lumOff val="25000"/>
                  </a:srgbClr>
                </a:solidFill>
              </a:rPr>
              <a:t>Рост продаж в среднем на 3% с каждой дополнительной картинкой </a:t>
            </a:r>
            <a:endParaRPr lang="en-US" sz="2000" dirty="0">
              <a:solidFill>
                <a:srgbClr val="000000">
                  <a:lumMod val="75000"/>
                  <a:lumOff val="25000"/>
                </a:srgbClr>
              </a:solidFill>
            </a:endParaRPr>
          </a:p>
        </p:txBody>
      </p:sp>
      <p:sp>
        <p:nvSpPr>
          <p:cNvPr id="2" name="Rectangle 1"/>
          <p:cNvSpPr/>
          <p:nvPr/>
        </p:nvSpPr>
        <p:spPr>
          <a:xfrm>
            <a:off x="332978" y="5589247"/>
            <a:ext cx="8537623" cy="723275"/>
          </a:xfrm>
          <a:prstGeom prst="rect">
            <a:avLst/>
          </a:prstGeom>
        </p:spPr>
        <p:txBody>
          <a:bodyPr wrap="square">
            <a:spAutoFit/>
          </a:bodyPr>
          <a:lstStyle/>
          <a:p>
            <a:pPr>
              <a:spcAft>
                <a:spcPts val="600"/>
              </a:spcAft>
            </a:pPr>
            <a:r>
              <a:rPr lang="ru-RU" dirty="0" smtClean="0">
                <a:solidFill>
                  <a:srgbClr val="000000">
                    <a:lumMod val="75000"/>
                    <a:lumOff val="25000"/>
                  </a:srgbClr>
                </a:solidFill>
              </a:rPr>
              <a:t>Размер по </a:t>
            </a:r>
            <a:r>
              <a:rPr lang="ru-RU" dirty="0">
                <a:solidFill>
                  <a:srgbClr val="000000">
                    <a:lumMod val="75000"/>
                    <a:lumOff val="25000"/>
                  </a:srgbClr>
                </a:solidFill>
              </a:rPr>
              <a:t>длинной стороне изображения должен быть мин. 500 пикселей </a:t>
            </a:r>
          </a:p>
          <a:p>
            <a:pPr>
              <a:spcAft>
                <a:spcPts val="600"/>
              </a:spcAft>
            </a:pPr>
            <a:r>
              <a:rPr lang="ru-RU" dirty="0" smtClean="0">
                <a:solidFill>
                  <a:srgbClr val="000000">
                    <a:lumMod val="75000"/>
                    <a:lumOff val="25000"/>
                  </a:srgbClr>
                </a:solidFill>
              </a:rPr>
              <a:t>Рекомендуемый размер: </a:t>
            </a:r>
            <a:r>
              <a:rPr lang="ru-RU" dirty="0">
                <a:solidFill>
                  <a:srgbClr val="000000">
                    <a:lumMod val="75000"/>
                    <a:lumOff val="25000"/>
                  </a:srgbClr>
                </a:solidFill>
              </a:rPr>
              <a:t>1600 пикселей (для </a:t>
            </a:r>
            <a:r>
              <a:rPr lang="ru-RU" dirty="0" err="1">
                <a:solidFill>
                  <a:srgbClr val="000000">
                    <a:lumMod val="75000"/>
                    <a:lumOff val="25000"/>
                  </a:srgbClr>
                </a:solidFill>
              </a:rPr>
              <a:t>zoom</a:t>
            </a:r>
            <a:r>
              <a:rPr lang="ru-RU" dirty="0">
                <a:solidFill>
                  <a:srgbClr val="000000">
                    <a:lumMod val="75000"/>
                    <a:lumOff val="25000"/>
                  </a:srgbClr>
                </a:solidFill>
              </a:rPr>
              <a:t>)</a:t>
            </a:r>
          </a:p>
        </p:txBody>
      </p:sp>
      <p:sp>
        <p:nvSpPr>
          <p:cNvPr id="19" name="object 24"/>
          <p:cNvSpPr/>
          <p:nvPr/>
        </p:nvSpPr>
        <p:spPr>
          <a:xfrm>
            <a:off x="1415444" y="2426569"/>
            <a:ext cx="1307058" cy="1198270"/>
          </a:xfrm>
          <a:prstGeom prst="rect">
            <a:avLst/>
          </a:prstGeom>
          <a:blipFill>
            <a:blip r:embed="rId3" cstate="print">
              <a:extLst>
                <a:ext uri="{28A0092B-C50C-407E-A947-70E740481C1C}">
                  <a14:useLocalDpi xmlns:a14="http://schemas.microsoft.com/office/drawing/2010/main"/>
                </a:ext>
              </a:extLst>
            </a:blip>
            <a:stretch>
              <a:fillRect/>
            </a:stretch>
          </a:blipFill>
          <a:effectLst>
            <a:outerShdw blurRad="50800" dist="38100" dir="2700000" algn="tl" rotWithShape="0">
              <a:prstClr val="black">
                <a:alpha val="25000"/>
              </a:prstClr>
            </a:outerShdw>
          </a:effectLst>
        </p:spPr>
        <p:txBody>
          <a:bodyPr wrap="square" lIns="0" tIns="0" rIns="0" bIns="0" rtlCol="0">
            <a:spAutoFit/>
          </a:bodyPr>
          <a:lstStyle/>
          <a:p>
            <a:endParaRPr>
              <a:solidFill>
                <a:srgbClr val="000000"/>
              </a:solidFill>
            </a:endParaRPr>
          </a:p>
        </p:txBody>
      </p:sp>
      <p:sp>
        <p:nvSpPr>
          <p:cNvPr id="20" name="object 27"/>
          <p:cNvSpPr/>
          <p:nvPr/>
        </p:nvSpPr>
        <p:spPr>
          <a:xfrm>
            <a:off x="1415444" y="3742898"/>
            <a:ext cx="1307058" cy="1198270"/>
          </a:xfrm>
          <a:prstGeom prst="rect">
            <a:avLst/>
          </a:prstGeom>
          <a:blipFill>
            <a:blip r:embed="rId4" cstate="print">
              <a:extLst>
                <a:ext uri="{28A0092B-C50C-407E-A947-70E740481C1C}">
                  <a14:useLocalDpi xmlns:a14="http://schemas.microsoft.com/office/drawing/2010/main"/>
                </a:ext>
              </a:extLst>
            </a:blip>
            <a:stretch>
              <a:fillRect/>
            </a:stretch>
          </a:blipFill>
          <a:effectLst>
            <a:outerShdw blurRad="50800" dist="38100" dir="2700000" algn="tl" rotWithShape="0">
              <a:prstClr val="black">
                <a:alpha val="25000"/>
              </a:prstClr>
            </a:outerShdw>
          </a:effectLst>
        </p:spPr>
        <p:txBody>
          <a:bodyPr wrap="square" lIns="0" tIns="0" rIns="0" bIns="0" rtlCol="0">
            <a:spAutoFit/>
          </a:bodyPr>
          <a:lstStyle/>
          <a:p>
            <a:endParaRPr>
              <a:solidFill>
                <a:srgbClr val="000000"/>
              </a:solidFill>
            </a:endParaRPr>
          </a:p>
        </p:txBody>
      </p:sp>
      <p:sp>
        <p:nvSpPr>
          <p:cNvPr id="23" name="object 30"/>
          <p:cNvSpPr/>
          <p:nvPr/>
        </p:nvSpPr>
        <p:spPr>
          <a:xfrm>
            <a:off x="2849706" y="2426569"/>
            <a:ext cx="1307058" cy="1198270"/>
          </a:xfrm>
          <a:prstGeom prst="rect">
            <a:avLst/>
          </a:prstGeom>
          <a:blipFill>
            <a:blip r:embed="rId5" cstate="print">
              <a:extLst>
                <a:ext uri="{28A0092B-C50C-407E-A947-70E740481C1C}">
                  <a14:useLocalDpi xmlns:a14="http://schemas.microsoft.com/office/drawing/2010/main"/>
                </a:ext>
              </a:extLst>
            </a:blip>
            <a:stretch>
              <a:fillRect/>
            </a:stretch>
          </a:blipFill>
          <a:effectLst>
            <a:outerShdw blurRad="50800" dist="38100" dir="2700000" algn="tl" rotWithShape="0">
              <a:prstClr val="black">
                <a:alpha val="25000"/>
              </a:prstClr>
            </a:outerShdw>
          </a:effectLst>
        </p:spPr>
        <p:txBody>
          <a:bodyPr wrap="square" lIns="0" tIns="0" rIns="0" bIns="0" rtlCol="0">
            <a:spAutoFit/>
          </a:bodyPr>
          <a:lstStyle/>
          <a:p>
            <a:endParaRPr>
              <a:solidFill>
                <a:srgbClr val="000000"/>
              </a:solidFill>
            </a:endParaRPr>
          </a:p>
        </p:txBody>
      </p:sp>
      <p:sp>
        <p:nvSpPr>
          <p:cNvPr id="24" name="object 33"/>
          <p:cNvSpPr/>
          <p:nvPr/>
        </p:nvSpPr>
        <p:spPr>
          <a:xfrm>
            <a:off x="2849706" y="3742898"/>
            <a:ext cx="1307058" cy="1198270"/>
          </a:xfrm>
          <a:prstGeom prst="rect">
            <a:avLst/>
          </a:prstGeom>
          <a:blipFill>
            <a:blip r:embed="rId6" cstate="print">
              <a:extLst>
                <a:ext uri="{28A0092B-C50C-407E-A947-70E740481C1C}">
                  <a14:useLocalDpi xmlns:a14="http://schemas.microsoft.com/office/drawing/2010/main"/>
                </a:ext>
              </a:extLst>
            </a:blip>
            <a:stretch>
              <a:fillRect/>
            </a:stretch>
          </a:blipFill>
          <a:effectLst>
            <a:outerShdw blurRad="50800" dist="38100" dir="2700000" algn="tl" rotWithShape="0">
              <a:prstClr val="black">
                <a:alpha val="25000"/>
              </a:prstClr>
            </a:outerShdw>
          </a:effectLst>
        </p:spPr>
        <p:txBody>
          <a:bodyPr wrap="square" lIns="0" tIns="0" rIns="0" bIns="0" rtlCol="0">
            <a:spAutoFit/>
          </a:bodyPr>
          <a:lstStyle/>
          <a:p>
            <a:endParaRPr>
              <a:solidFill>
                <a:srgbClr val="000000"/>
              </a:solidFill>
            </a:endParaRPr>
          </a:p>
        </p:txBody>
      </p:sp>
      <p:sp>
        <p:nvSpPr>
          <p:cNvPr id="32" name="object 36"/>
          <p:cNvSpPr/>
          <p:nvPr/>
        </p:nvSpPr>
        <p:spPr>
          <a:xfrm>
            <a:off x="4283968" y="2426569"/>
            <a:ext cx="1307058" cy="1198270"/>
          </a:xfrm>
          <a:prstGeom prst="rect">
            <a:avLst/>
          </a:prstGeom>
          <a:blipFill>
            <a:blip r:embed="rId7" cstate="print">
              <a:extLst>
                <a:ext uri="{28A0092B-C50C-407E-A947-70E740481C1C}">
                  <a14:useLocalDpi xmlns:a14="http://schemas.microsoft.com/office/drawing/2010/main"/>
                </a:ext>
              </a:extLst>
            </a:blip>
            <a:stretch>
              <a:fillRect/>
            </a:stretch>
          </a:blipFill>
          <a:effectLst>
            <a:outerShdw blurRad="50800" dist="38100" dir="2700000" algn="tl" rotWithShape="0">
              <a:prstClr val="black">
                <a:alpha val="25000"/>
              </a:prstClr>
            </a:outerShdw>
          </a:effectLst>
        </p:spPr>
        <p:txBody>
          <a:bodyPr wrap="square" lIns="0" tIns="0" rIns="0" bIns="0" rtlCol="0">
            <a:spAutoFit/>
          </a:bodyPr>
          <a:lstStyle/>
          <a:p>
            <a:endParaRPr>
              <a:solidFill>
                <a:srgbClr val="000000"/>
              </a:solidFill>
            </a:endParaRPr>
          </a:p>
        </p:txBody>
      </p:sp>
      <p:sp>
        <p:nvSpPr>
          <p:cNvPr id="33" name="object 39"/>
          <p:cNvSpPr/>
          <p:nvPr/>
        </p:nvSpPr>
        <p:spPr>
          <a:xfrm>
            <a:off x="4283968" y="3742898"/>
            <a:ext cx="1307058" cy="1198270"/>
          </a:xfrm>
          <a:prstGeom prst="rect">
            <a:avLst/>
          </a:prstGeom>
          <a:blipFill>
            <a:blip r:embed="rId8" cstate="print">
              <a:extLst>
                <a:ext uri="{28A0092B-C50C-407E-A947-70E740481C1C}">
                  <a14:useLocalDpi xmlns:a14="http://schemas.microsoft.com/office/drawing/2010/main"/>
                </a:ext>
              </a:extLst>
            </a:blip>
            <a:stretch>
              <a:fillRect/>
            </a:stretch>
          </a:blipFill>
          <a:effectLst>
            <a:outerShdw blurRad="50800" dist="38100" dir="2700000" algn="tl" rotWithShape="0">
              <a:prstClr val="black">
                <a:alpha val="25000"/>
              </a:prstClr>
            </a:outerShdw>
          </a:effectLst>
        </p:spPr>
        <p:txBody>
          <a:bodyPr wrap="square" lIns="0" tIns="0" rIns="0" bIns="0" rtlCol="0">
            <a:spAutoFit/>
          </a:bodyPr>
          <a:lstStyle/>
          <a:p>
            <a:endParaRPr>
              <a:solidFill>
                <a:srgbClr val="000000"/>
              </a:solidFill>
            </a:endParaRPr>
          </a:p>
        </p:txBody>
      </p:sp>
      <p:sp>
        <p:nvSpPr>
          <p:cNvPr id="34" name="object 42"/>
          <p:cNvSpPr/>
          <p:nvPr/>
        </p:nvSpPr>
        <p:spPr>
          <a:xfrm>
            <a:off x="5718230" y="2426569"/>
            <a:ext cx="1307058" cy="1198270"/>
          </a:xfrm>
          <a:prstGeom prst="rect">
            <a:avLst/>
          </a:prstGeom>
          <a:blipFill>
            <a:blip r:embed="rId9" cstate="print">
              <a:extLst>
                <a:ext uri="{28A0092B-C50C-407E-A947-70E740481C1C}">
                  <a14:useLocalDpi xmlns:a14="http://schemas.microsoft.com/office/drawing/2010/main"/>
                </a:ext>
              </a:extLst>
            </a:blip>
            <a:stretch>
              <a:fillRect/>
            </a:stretch>
          </a:blipFill>
          <a:effectLst>
            <a:outerShdw blurRad="50800" dist="38100" dir="2700000" algn="tl" rotWithShape="0">
              <a:prstClr val="black">
                <a:alpha val="25000"/>
              </a:prstClr>
            </a:outerShdw>
          </a:effectLst>
        </p:spPr>
        <p:txBody>
          <a:bodyPr wrap="square" lIns="0" tIns="0" rIns="0" bIns="0" rtlCol="0">
            <a:spAutoFit/>
          </a:bodyPr>
          <a:lstStyle/>
          <a:p>
            <a:endParaRPr>
              <a:solidFill>
                <a:srgbClr val="000000"/>
              </a:solidFill>
            </a:endParaRPr>
          </a:p>
        </p:txBody>
      </p:sp>
      <p:sp>
        <p:nvSpPr>
          <p:cNvPr id="35" name="object 45"/>
          <p:cNvSpPr/>
          <p:nvPr/>
        </p:nvSpPr>
        <p:spPr>
          <a:xfrm>
            <a:off x="5718230" y="3742898"/>
            <a:ext cx="1307058" cy="1198270"/>
          </a:xfrm>
          <a:prstGeom prst="rect">
            <a:avLst/>
          </a:prstGeom>
          <a:blipFill>
            <a:blip r:embed="rId10" cstate="print">
              <a:extLst>
                <a:ext uri="{28A0092B-C50C-407E-A947-70E740481C1C}">
                  <a14:useLocalDpi xmlns:a14="http://schemas.microsoft.com/office/drawing/2010/main"/>
                </a:ext>
              </a:extLst>
            </a:blip>
            <a:stretch>
              <a:fillRect/>
            </a:stretch>
          </a:blipFill>
          <a:effectLst>
            <a:outerShdw blurRad="50800" dist="38100" dir="2700000" algn="tl" rotWithShape="0">
              <a:prstClr val="black">
                <a:alpha val="25000"/>
              </a:prstClr>
            </a:outerShdw>
          </a:effectLst>
        </p:spPr>
        <p:txBody>
          <a:bodyPr wrap="square" lIns="0" tIns="0" rIns="0" bIns="0" rtlCol="0">
            <a:spAutoFit/>
          </a:bodyPr>
          <a:lstStyle/>
          <a:p>
            <a:endParaRPr>
              <a:solidFill>
                <a:srgbClr val="000000"/>
              </a:solidFill>
            </a:endParaRPr>
          </a:p>
        </p:txBody>
      </p:sp>
      <p:sp>
        <p:nvSpPr>
          <p:cNvPr id="17" name="Slide Number Placeholder 2"/>
          <p:cNvSpPr txBox="1">
            <a:spLocks/>
          </p:cNvSpPr>
          <p:nvPr/>
        </p:nvSpPr>
        <p:spPr>
          <a:xfrm>
            <a:off x="8436928" y="6381399"/>
            <a:ext cx="364181" cy="250191"/>
          </a:xfrm>
          <a:prstGeom prst="rect">
            <a:avLst/>
          </a:prstGeom>
          <a:noFill/>
        </p:spPr>
        <p:txBody>
          <a:bodyPr/>
          <a:lstStyle>
            <a:defPPr>
              <a:defRPr lang="de-DE"/>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a:lstStyle>
          <a:p>
            <a:pPr algn="r"/>
            <a:fld id="{FF55D29A-3A2E-D146-9F2C-610F4815AF2E}" type="slidenum">
              <a:rPr lang="en-US" sz="1100" smtClean="0">
                <a:solidFill>
                  <a:srgbClr val="796E65"/>
                </a:solidFill>
              </a:rPr>
              <a:pPr algn="r"/>
              <a:t>25</a:t>
            </a:fld>
            <a:endParaRPr lang="en-US" sz="1100" dirty="0">
              <a:solidFill>
                <a:srgbClr val="796E65"/>
              </a:solidFill>
            </a:endParaRPr>
          </a:p>
        </p:txBody>
      </p:sp>
    </p:spTree>
    <p:extLst>
      <p:ext uri="{BB962C8B-B14F-4D97-AF65-F5344CB8AC3E}">
        <p14:creationId xmlns:p14="http://schemas.microsoft.com/office/powerpoint/2010/main" val="1043735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p:cTn id="22" dur="1000" fill="hold"/>
                                        <p:tgtEl>
                                          <p:spTgt spid="32"/>
                                        </p:tgtEl>
                                        <p:attrNameLst>
                                          <p:attrName>ppt_w</p:attrName>
                                        </p:attrNameLst>
                                      </p:cBhvr>
                                      <p:tavLst>
                                        <p:tav tm="0">
                                          <p:val>
                                            <p:fltVal val="0"/>
                                          </p:val>
                                        </p:tav>
                                        <p:tav tm="100000">
                                          <p:val>
                                            <p:strVal val="#ppt_w"/>
                                          </p:val>
                                        </p:tav>
                                      </p:tavLst>
                                    </p:anim>
                                    <p:anim calcmode="lin" valueType="num">
                                      <p:cBhvr>
                                        <p:cTn id="23" dur="1000" fill="hold"/>
                                        <p:tgtEl>
                                          <p:spTgt spid="32"/>
                                        </p:tgtEl>
                                        <p:attrNameLst>
                                          <p:attrName>ppt_h</p:attrName>
                                        </p:attrNameLst>
                                      </p:cBhvr>
                                      <p:tavLst>
                                        <p:tav tm="0">
                                          <p:val>
                                            <p:fltVal val="0"/>
                                          </p:val>
                                        </p:tav>
                                        <p:tav tm="100000">
                                          <p:val>
                                            <p:strVal val="#ppt_h"/>
                                          </p:val>
                                        </p:tav>
                                      </p:tavLst>
                                    </p:anim>
                                    <p:anim calcmode="lin" valueType="num">
                                      <p:cBhvr>
                                        <p:cTn id="24" dur="1000" fill="hold"/>
                                        <p:tgtEl>
                                          <p:spTgt spid="32"/>
                                        </p:tgtEl>
                                        <p:attrNameLst>
                                          <p:attrName>style.rotation</p:attrName>
                                        </p:attrNameLst>
                                      </p:cBhvr>
                                      <p:tavLst>
                                        <p:tav tm="0">
                                          <p:val>
                                            <p:fltVal val="90"/>
                                          </p:val>
                                        </p:tav>
                                        <p:tav tm="100000">
                                          <p:val>
                                            <p:fltVal val="0"/>
                                          </p:val>
                                        </p:tav>
                                      </p:tavLst>
                                    </p:anim>
                                    <p:animEffect transition="in" filter="fade">
                                      <p:cBhvr>
                                        <p:cTn id="25" dur="1000"/>
                                        <p:tgtEl>
                                          <p:spTgt spid="32"/>
                                        </p:tgtEl>
                                      </p:cBhvr>
                                    </p:animEffect>
                                  </p:childTnLst>
                                </p:cTn>
                              </p:par>
                              <p:par>
                                <p:cTn id="26" presetID="31" presetClass="entr" presetSubtype="0"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p:cTn id="28" dur="1000" fill="hold"/>
                                        <p:tgtEl>
                                          <p:spTgt spid="34"/>
                                        </p:tgtEl>
                                        <p:attrNameLst>
                                          <p:attrName>ppt_w</p:attrName>
                                        </p:attrNameLst>
                                      </p:cBhvr>
                                      <p:tavLst>
                                        <p:tav tm="0">
                                          <p:val>
                                            <p:fltVal val="0"/>
                                          </p:val>
                                        </p:tav>
                                        <p:tav tm="100000">
                                          <p:val>
                                            <p:strVal val="#ppt_w"/>
                                          </p:val>
                                        </p:tav>
                                      </p:tavLst>
                                    </p:anim>
                                    <p:anim calcmode="lin" valueType="num">
                                      <p:cBhvr>
                                        <p:cTn id="29" dur="1000" fill="hold"/>
                                        <p:tgtEl>
                                          <p:spTgt spid="34"/>
                                        </p:tgtEl>
                                        <p:attrNameLst>
                                          <p:attrName>ppt_h</p:attrName>
                                        </p:attrNameLst>
                                      </p:cBhvr>
                                      <p:tavLst>
                                        <p:tav tm="0">
                                          <p:val>
                                            <p:fltVal val="0"/>
                                          </p:val>
                                        </p:tav>
                                        <p:tav tm="100000">
                                          <p:val>
                                            <p:strVal val="#ppt_h"/>
                                          </p:val>
                                        </p:tav>
                                      </p:tavLst>
                                    </p:anim>
                                    <p:anim calcmode="lin" valueType="num">
                                      <p:cBhvr>
                                        <p:cTn id="30" dur="1000" fill="hold"/>
                                        <p:tgtEl>
                                          <p:spTgt spid="34"/>
                                        </p:tgtEl>
                                        <p:attrNameLst>
                                          <p:attrName>style.rotation</p:attrName>
                                        </p:attrNameLst>
                                      </p:cBhvr>
                                      <p:tavLst>
                                        <p:tav tm="0">
                                          <p:val>
                                            <p:fltVal val="90"/>
                                          </p:val>
                                        </p:tav>
                                        <p:tav tm="100000">
                                          <p:val>
                                            <p:fltVal val="0"/>
                                          </p:val>
                                        </p:tav>
                                      </p:tavLst>
                                    </p:anim>
                                    <p:animEffect transition="in" filter="fade">
                                      <p:cBhvr>
                                        <p:cTn id="31" dur="1000"/>
                                        <p:tgtEl>
                                          <p:spTgt spid="34"/>
                                        </p:tgtEl>
                                      </p:cBhvr>
                                    </p:animEffect>
                                  </p:childTnLst>
                                </p:cTn>
                              </p:par>
                              <p:par>
                                <p:cTn id="32" presetID="31"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 calcmode="lin" valueType="num">
                                      <p:cBhvr>
                                        <p:cTn id="34" dur="1000" fill="hold"/>
                                        <p:tgtEl>
                                          <p:spTgt spid="35"/>
                                        </p:tgtEl>
                                        <p:attrNameLst>
                                          <p:attrName>ppt_w</p:attrName>
                                        </p:attrNameLst>
                                      </p:cBhvr>
                                      <p:tavLst>
                                        <p:tav tm="0">
                                          <p:val>
                                            <p:fltVal val="0"/>
                                          </p:val>
                                        </p:tav>
                                        <p:tav tm="100000">
                                          <p:val>
                                            <p:strVal val="#ppt_w"/>
                                          </p:val>
                                        </p:tav>
                                      </p:tavLst>
                                    </p:anim>
                                    <p:anim calcmode="lin" valueType="num">
                                      <p:cBhvr>
                                        <p:cTn id="35" dur="1000" fill="hold"/>
                                        <p:tgtEl>
                                          <p:spTgt spid="35"/>
                                        </p:tgtEl>
                                        <p:attrNameLst>
                                          <p:attrName>ppt_h</p:attrName>
                                        </p:attrNameLst>
                                      </p:cBhvr>
                                      <p:tavLst>
                                        <p:tav tm="0">
                                          <p:val>
                                            <p:fltVal val="0"/>
                                          </p:val>
                                        </p:tav>
                                        <p:tav tm="100000">
                                          <p:val>
                                            <p:strVal val="#ppt_h"/>
                                          </p:val>
                                        </p:tav>
                                      </p:tavLst>
                                    </p:anim>
                                    <p:anim calcmode="lin" valueType="num">
                                      <p:cBhvr>
                                        <p:cTn id="36" dur="1000" fill="hold"/>
                                        <p:tgtEl>
                                          <p:spTgt spid="35"/>
                                        </p:tgtEl>
                                        <p:attrNameLst>
                                          <p:attrName>style.rotation</p:attrName>
                                        </p:attrNameLst>
                                      </p:cBhvr>
                                      <p:tavLst>
                                        <p:tav tm="0">
                                          <p:val>
                                            <p:fltVal val="90"/>
                                          </p:val>
                                        </p:tav>
                                        <p:tav tm="100000">
                                          <p:val>
                                            <p:fltVal val="0"/>
                                          </p:val>
                                        </p:tav>
                                      </p:tavLst>
                                    </p:anim>
                                    <p:animEffect transition="in" filter="fade">
                                      <p:cBhvr>
                                        <p:cTn id="37" dur="1000"/>
                                        <p:tgtEl>
                                          <p:spTgt spid="35"/>
                                        </p:tgtEl>
                                      </p:cBhvr>
                                    </p:animEffect>
                                  </p:childTnLst>
                                </p:cTn>
                              </p:par>
                              <p:par>
                                <p:cTn id="38" presetID="31" presetClass="entr" presetSubtype="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1000" fill="hold"/>
                                        <p:tgtEl>
                                          <p:spTgt spid="33"/>
                                        </p:tgtEl>
                                        <p:attrNameLst>
                                          <p:attrName>ppt_w</p:attrName>
                                        </p:attrNameLst>
                                      </p:cBhvr>
                                      <p:tavLst>
                                        <p:tav tm="0">
                                          <p:val>
                                            <p:fltVal val="0"/>
                                          </p:val>
                                        </p:tav>
                                        <p:tav tm="100000">
                                          <p:val>
                                            <p:strVal val="#ppt_w"/>
                                          </p:val>
                                        </p:tav>
                                      </p:tavLst>
                                    </p:anim>
                                    <p:anim calcmode="lin" valueType="num">
                                      <p:cBhvr>
                                        <p:cTn id="41" dur="1000" fill="hold"/>
                                        <p:tgtEl>
                                          <p:spTgt spid="33"/>
                                        </p:tgtEl>
                                        <p:attrNameLst>
                                          <p:attrName>ppt_h</p:attrName>
                                        </p:attrNameLst>
                                      </p:cBhvr>
                                      <p:tavLst>
                                        <p:tav tm="0">
                                          <p:val>
                                            <p:fltVal val="0"/>
                                          </p:val>
                                        </p:tav>
                                        <p:tav tm="100000">
                                          <p:val>
                                            <p:strVal val="#ppt_h"/>
                                          </p:val>
                                        </p:tav>
                                      </p:tavLst>
                                    </p:anim>
                                    <p:anim calcmode="lin" valueType="num">
                                      <p:cBhvr>
                                        <p:cTn id="42" dur="1000" fill="hold"/>
                                        <p:tgtEl>
                                          <p:spTgt spid="33"/>
                                        </p:tgtEl>
                                        <p:attrNameLst>
                                          <p:attrName>style.rotation</p:attrName>
                                        </p:attrNameLst>
                                      </p:cBhvr>
                                      <p:tavLst>
                                        <p:tav tm="0">
                                          <p:val>
                                            <p:fltVal val="90"/>
                                          </p:val>
                                        </p:tav>
                                        <p:tav tm="100000">
                                          <p:val>
                                            <p:fltVal val="0"/>
                                          </p:val>
                                        </p:tav>
                                      </p:tavLst>
                                    </p:anim>
                                    <p:animEffect transition="in" filter="fade">
                                      <p:cBhvr>
                                        <p:cTn id="43"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4" grpId="0" animBg="1"/>
      <p:bldP spid="32" grpId="0" animBg="1"/>
      <p:bldP spid="33" grpId="0" animBg="1"/>
      <p:bldP spid="34" grpId="0" animBg="1"/>
      <p:bldP spid="3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1" y="8"/>
            <a:ext cx="9144001" cy="140750"/>
            <a:chOff x="11" y="8"/>
            <a:chExt cx="9144001" cy="140750"/>
          </a:xfrm>
        </p:grpSpPr>
        <p:sp>
          <p:nvSpPr>
            <p:cNvPr id="30" name="Rectangle 29"/>
            <p:cNvSpPr/>
            <p:nvPr/>
          </p:nvSpPr>
          <p:spPr>
            <a:xfrm>
              <a:off x="11" y="1805"/>
              <a:ext cx="2241333" cy="13895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1" name="Rectangle 30"/>
            <p:cNvSpPr/>
            <p:nvPr/>
          </p:nvSpPr>
          <p:spPr>
            <a:xfrm>
              <a:off x="2300891" y="1805"/>
              <a:ext cx="2241333" cy="13895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2" name="Rectangle 31"/>
            <p:cNvSpPr/>
            <p:nvPr/>
          </p:nvSpPr>
          <p:spPr>
            <a:xfrm>
              <a:off x="4601790" y="1805"/>
              <a:ext cx="2241333" cy="13895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0079C1"/>
                </a:solidFill>
              </a:endParaRPr>
            </a:p>
          </p:txBody>
        </p:sp>
        <p:sp>
          <p:nvSpPr>
            <p:cNvPr id="33" name="Rectangle 32"/>
            <p:cNvSpPr/>
            <p:nvPr/>
          </p:nvSpPr>
          <p:spPr>
            <a:xfrm>
              <a:off x="6902679" y="8"/>
              <a:ext cx="2241333" cy="1389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12" name="Left Arrow 11"/>
          <p:cNvSpPr/>
          <p:nvPr/>
        </p:nvSpPr>
        <p:spPr>
          <a:xfrm>
            <a:off x="1082526" y="4077072"/>
            <a:ext cx="715041" cy="387551"/>
          </a:xfrm>
          <a:prstGeom prst="left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3" name="Left Arrow 12"/>
          <p:cNvSpPr/>
          <p:nvPr/>
        </p:nvSpPr>
        <p:spPr>
          <a:xfrm>
            <a:off x="1082525" y="5472735"/>
            <a:ext cx="715041" cy="387551"/>
          </a:xfrm>
          <a:prstGeom prst="left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7171" name="Picture 3" descr="C:\Users\ddmitriev\Documents\ddmitriev\Desktop\Нуждики\Suunt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99" y="140758"/>
            <a:ext cx="9023379" cy="668373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 y="140758"/>
            <a:ext cx="9143989" cy="6717242"/>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98" name="Picture 2" descr="C:\Users\ddmitriev\Documents\ddmitriev\Desktop\Нуждики\Характеристики suunto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392" y="1707953"/>
            <a:ext cx="1944216" cy="41044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Left Arrow 13"/>
          <p:cNvSpPr/>
          <p:nvPr/>
        </p:nvSpPr>
        <p:spPr>
          <a:xfrm>
            <a:off x="2051719" y="2435226"/>
            <a:ext cx="715041" cy="387551"/>
          </a:xfrm>
          <a:prstGeom prst="left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6" name="Left Arrow 15"/>
          <p:cNvSpPr/>
          <p:nvPr/>
        </p:nvSpPr>
        <p:spPr>
          <a:xfrm>
            <a:off x="2051720" y="3305603"/>
            <a:ext cx="715041" cy="387551"/>
          </a:xfrm>
          <a:prstGeom prst="left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7" name="Left Arrow 16"/>
          <p:cNvSpPr/>
          <p:nvPr/>
        </p:nvSpPr>
        <p:spPr>
          <a:xfrm>
            <a:off x="2051720" y="4178006"/>
            <a:ext cx="715041" cy="387551"/>
          </a:xfrm>
          <a:prstGeom prst="left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5" name="Slide Number Placeholder 2"/>
          <p:cNvSpPr txBox="1">
            <a:spLocks/>
          </p:cNvSpPr>
          <p:nvPr/>
        </p:nvSpPr>
        <p:spPr>
          <a:xfrm>
            <a:off x="8436928" y="6381399"/>
            <a:ext cx="364181" cy="250191"/>
          </a:xfrm>
          <a:prstGeom prst="rect">
            <a:avLst/>
          </a:prstGeom>
          <a:noFill/>
        </p:spPr>
        <p:txBody>
          <a:bodyPr/>
          <a:lstStyle>
            <a:defPPr>
              <a:defRPr lang="de-DE"/>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a:lstStyle>
          <a:p>
            <a:pPr algn="r"/>
            <a:fld id="{FF55D29A-3A2E-D146-9F2C-610F4815AF2E}" type="slidenum">
              <a:rPr lang="en-US" sz="1100" smtClean="0">
                <a:solidFill>
                  <a:srgbClr val="796E65"/>
                </a:solidFill>
              </a:rPr>
              <a:pPr algn="r"/>
              <a:t>26</a:t>
            </a:fld>
            <a:endParaRPr lang="en-US" sz="1100" dirty="0">
              <a:solidFill>
                <a:srgbClr val="796E65"/>
              </a:solidFill>
            </a:endParaRPr>
          </a:p>
        </p:txBody>
      </p:sp>
    </p:spTree>
    <p:extLst>
      <p:ext uri="{BB962C8B-B14F-4D97-AF65-F5344CB8AC3E}">
        <p14:creationId xmlns:p14="http://schemas.microsoft.com/office/powerpoint/2010/main" val="8787871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1" y="8"/>
            <a:ext cx="9144001" cy="140750"/>
            <a:chOff x="11" y="8"/>
            <a:chExt cx="9144001" cy="140750"/>
          </a:xfrm>
        </p:grpSpPr>
        <p:sp>
          <p:nvSpPr>
            <p:cNvPr id="30" name="Rectangle 29"/>
            <p:cNvSpPr/>
            <p:nvPr/>
          </p:nvSpPr>
          <p:spPr>
            <a:xfrm>
              <a:off x="11" y="1805"/>
              <a:ext cx="2241333" cy="13895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1" name="Rectangle 30"/>
            <p:cNvSpPr/>
            <p:nvPr/>
          </p:nvSpPr>
          <p:spPr>
            <a:xfrm>
              <a:off x="2300891" y="1805"/>
              <a:ext cx="2241333" cy="13895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2" name="Rectangle 31"/>
            <p:cNvSpPr/>
            <p:nvPr/>
          </p:nvSpPr>
          <p:spPr>
            <a:xfrm>
              <a:off x="4601790" y="1805"/>
              <a:ext cx="2241333" cy="13895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0079C1"/>
                </a:solidFill>
              </a:endParaRPr>
            </a:p>
          </p:txBody>
        </p:sp>
        <p:sp>
          <p:nvSpPr>
            <p:cNvPr id="33" name="Rectangle 32"/>
            <p:cNvSpPr/>
            <p:nvPr/>
          </p:nvSpPr>
          <p:spPr>
            <a:xfrm>
              <a:off x="6902679" y="8"/>
              <a:ext cx="2241333" cy="1389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pic>
        <p:nvPicPr>
          <p:cNvPr id="5122" name="Picture 2" descr="C:\Users\ddmitriev\Documents\ddmitriev\Desktop\Нуждики\Доставка.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4709"/>
            <a:ext cx="9144000" cy="650858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 y="140758"/>
            <a:ext cx="9144001" cy="6717242"/>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123" name="Picture 3" descr="C:\Users\ddmitriev\Documents\ddmitriev\Desktop\Нуждики\Бесплатная доставка.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008" y="3519865"/>
            <a:ext cx="8892480" cy="840328"/>
          </a:xfrm>
          <a:prstGeom prst="rect">
            <a:avLst/>
          </a:prstGeom>
          <a:ln w="28575">
            <a:solidFill>
              <a:srgbClr val="FF00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4" name="Picture 4" descr="C:\Users\ddmitriev\Documents\ddmitriev\Desktop\Нуждики\Возврат.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771" y="5229200"/>
            <a:ext cx="8892480" cy="7438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Slide Number Placeholder 2"/>
          <p:cNvSpPr txBox="1">
            <a:spLocks/>
          </p:cNvSpPr>
          <p:nvPr/>
        </p:nvSpPr>
        <p:spPr>
          <a:xfrm>
            <a:off x="8436928" y="6381399"/>
            <a:ext cx="364181" cy="250191"/>
          </a:xfrm>
          <a:prstGeom prst="rect">
            <a:avLst/>
          </a:prstGeom>
          <a:noFill/>
        </p:spPr>
        <p:txBody>
          <a:bodyPr/>
          <a:lstStyle>
            <a:defPPr>
              <a:defRPr lang="de-DE"/>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a:lstStyle>
          <a:p>
            <a:pPr algn="r"/>
            <a:fld id="{FF55D29A-3A2E-D146-9F2C-610F4815AF2E}" type="slidenum">
              <a:rPr lang="en-US" sz="1100" smtClean="0">
                <a:solidFill>
                  <a:srgbClr val="796E65"/>
                </a:solidFill>
              </a:rPr>
              <a:pPr algn="r"/>
              <a:t>27</a:t>
            </a:fld>
            <a:endParaRPr lang="en-US" sz="1100" dirty="0">
              <a:solidFill>
                <a:srgbClr val="796E65"/>
              </a:solidFill>
            </a:endParaRPr>
          </a:p>
        </p:txBody>
      </p:sp>
    </p:spTree>
    <p:extLst>
      <p:ext uri="{BB962C8B-B14F-4D97-AF65-F5344CB8AC3E}">
        <p14:creationId xmlns:p14="http://schemas.microsoft.com/office/powerpoint/2010/main" val="36104581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1" y="8"/>
            <a:ext cx="9144001" cy="140750"/>
            <a:chOff x="11" y="8"/>
            <a:chExt cx="9144001" cy="140750"/>
          </a:xfrm>
        </p:grpSpPr>
        <p:sp>
          <p:nvSpPr>
            <p:cNvPr id="30" name="Rectangle 29"/>
            <p:cNvSpPr/>
            <p:nvPr/>
          </p:nvSpPr>
          <p:spPr>
            <a:xfrm>
              <a:off x="11" y="1805"/>
              <a:ext cx="2241333" cy="13895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1" name="Rectangle 30"/>
            <p:cNvSpPr/>
            <p:nvPr/>
          </p:nvSpPr>
          <p:spPr>
            <a:xfrm>
              <a:off x="2300891" y="1805"/>
              <a:ext cx="2241333" cy="13895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2" name="Rectangle 31"/>
            <p:cNvSpPr/>
            <p:nvPr/>
          </p:nvSpPr>
          <p:spPr>
            <a:xfrm>
              <a:off x="4601790" y="1805"/>
              <a:ext cx="2241333" cy="13895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0079C1"/>
                </a:solidFill>
              </a:endParaRPr>
            </a:p>
          </p:txBody>
        </p:sp>
        <p:sp>
          <p:nvSpPr>
            <p:cNvPr id="33" name="Rectangle 32"/>
            <p:cNvSpPr/>
            <p:nvPr/>
          </p:nvSpPr>
          <p:spPr>
            <a:xfrm>
              <a:off x="6902679" y="8"/>
              <a:ext cx="2241333" cy="1389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pic>
        <p:nvPicPr>
          <p:cNvPr id="3074" name="Picture 2" descr="C:\Users\ddmitriev\Documents\ddmitriev\Desktop\Нуждики\Product Descrip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 y="138960"/>
            <a:ext cx="9144000" cy="6719039"/>
          </a:xfrm>
          <a:prstGeom prst="rect">
            <a:avLst/>
          </a:prstGeom>
          <a:noFill/>
          <a:extLst>
            <a:ext uri="{909E8E84-426E-40DD-AFC4-6F175D3DCCD1}">
              <a14:hiddenFill xmlns:a14="http://schemas.microsoft.com/office/drawing/2010/main">
                <a:solidFill>
                  <a:srgbClr val="FFFFFF"/>
                </a:solidFill>
              </a14:hiddenFill>
            </a:ext>
          </a:extLst>
        </p:spPr>
      </p:pic>
      <p:sp>
        <p:nvSpPr>
          <p:cNvPr id="8" name="Left Arrow 7"/>
          <p:cNvSpPr/>
          <p:nvPr/>
        </p:nvSpPr>
        <p:spPr>
          <a:xfrm>
            <a:off x="2300891" y="4005064"/>
            <a:ext cx="715041" cy="387551"/>
          </a:xfrm>
          <a:prstGeom prst="left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 name="4-Point Star 1"/>
          <p:cNvSpPr/>
          <p:nvPr/>
        </p:nvSpPr>
        <p:spPr>
          <a:xfrm>
            <a:off x="6013059" y="543222"/>
            <a:ext cx="432048" cy="432048"/>
          </a:xfrm>
          <a:prstGeom prst="star4">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0" name="4-Point Star 9"/>
          <p:cNvSpPr/>
          <p:nvPr/>
        </p:nvSpPr>
        <p:spPr>
          <a:xfrm>
            <a:off x="6013059" y="1772816"/>
            <a:ext cx="432048" cy="432048"/>
          </a:xfrm>
          <a:prstGeom prst="star4">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1" name="4-Point Star 10"/>
          <p:cNvSpPr/>
          <p:nvPr/>
        </p:nvSpPr>
        <p:spPr>
          <a:xfrm>
            <a:off x="6013059" y="3140968"/>
            <a:ext cx="432048" cy="432048"/>
          </a:xfrm>
          <a:prstGeom prst="star4">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2" name="4-Point Star 11"/>
          <p:cNvSpPr/>
          <p:nvPr/>
        </p:nvSpPr>
        <p:spPr>
          <a:xfrm>
            <a:off x="6015007" y="4392615"/>
            <a:ext cx="432048" cy="432048"/>
          </a:xfrm>
          <a:prstGeom prst="star4">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3" name="4-Point Star 12"/>
          <p:cNvSpPr/>
          <p:nvPr/>
        </p:nvSpPr>
        <p:spPr>
          <a:xfrm>
            <a:off x="6018903" y="5661248"/>
            <a:ext cx="432048" cy="432048"/>
          </a:xfrm>
          <a:prstGeom prst="star4">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4" name="Slide Number Placeholder 2"/>
          <p:cNvSpPr txBox="1">
            <a:spLocks/>
          </p:cNvSpPr>
          <p:nvPr/>
        </p:nvSpPr>
        <p:spPr>
          <a:xfrm>
            <a:off x="8436928" y="6381399"/>
            <a:ext cx="364181" cy="250191"/>
          </a:xfrm>
          <a:prstGeom prst="rect">
            <a:avLst/>
          </a:prstGeom>
          <a:noFill/>
        </p:spPr>
        <p:txBody>
          <a:bodyPr/>
          <a:lstStyle>
            <a:defPPr>
              <a:defRPr lang="de-DE"/>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a:lstStyle>
          <a:p>
            <a:pPr algn="r"/>
            <a:fld id="{FF55D29A-3A2E-D146-9F2C-610F4815AF2E}" type="slidenum">
              <a:rPr lang="en-US" sz="1100" smtClean="0">
                <a:solidFill>
                  <a:srgbClr val="796E65"/>
                </a:solidFill>
              </a:rPr>
              <a:pPr algn="r"/>
              <a:t>28</a:t>
            </a:fld>
            <a:endParaRPr lang="en-US" sz="1100" dirty="0">
              <a:solidFill>
                <a:srgbClr val="796E65"/>
              </a:solidFill>
            </a:endParaRPr>
          </a:p>
        </p:txBody>
      </p:sp>
    </p:spTree>
    <p:extLst>
      <p:ext uri="{BB962C8B-B14F-4D97-AF65-F5344CB8AC3E}">
        <p14:creationId xmlns:p14="http://schemas.microsoft.com/office/powerpoint/2010/main" val="34786906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p:cNvSpPr txBox="1">
            <a:spLocks/>
          </p:cNvSpPr>
          <p:nvPr/>
        </p:nvSpPr>
        <p:spPr>
          <a:xfrm>
            <a:off x="1763688" y="140758"/>
            <a:ext cx="8583783" cy="927100"/>
          </a:xfrm>
          <a:prstGeom prst="rect">
            <a:avLst/>
          </a:prstGeom>
        </p:spPr>
        <p:txBody>
          <a:bodyPr/>
          <a:lstStyle>
            <a:lvl1pPr algn="l" defTabSz="457200" rtl="0" eaLnBrk="1" latinLnBrk="0" hangingPunct="1">
              <a:spcBef>
                <a:spcPct val="0"/>
              </a:spcBef>
              <a:buNone/>
              <a:defRPr sz="2600" kern="1200">
                <a:solidFill>
                  <a:schemeClr val="tx2"/>
                </a:solidFill>
                <a:latin typeface="Arial"/>
                <a:ea typeface="+mj-ea"/>
                <a:cs typeface="Arial"/>
              </a:defRPr>
            </a:lvl1pPr>
          </a:lstStyle>
          <a:p>
            <a:r>
              <a:rPr lang="ru-RU" sz="3200" dirty="0" smtClean="0">
                <a:solidFill>
                  <a:srgbClr val="000000">
                    <a:lumMod val="50000"/>
                    <a:lumOff val="50000"/>
                  </a:srgbClr>
                </a:solidFill>
              </a:rPr>
              <a:t>Как с нами</a:t>
            </a:r>
            <a:r>
              <a:rPr lang="en-US" sz="3200" dirty="0" smtClean="0">
                <a:solidFill>
                  <a:srgbClr val="000000">
                    <a:lumMod val="50000"/>
                    <a:lumOff val="50000"/>
                  </a:srgbClr>
                </a:solidFill>
              </a:rPr>
              <a:t> </a:t>
            </a:r>
            <a:r>
              <a:rPr lang="ru-RU" sz="3200" dirty="0" smtClean="0">
                <a:solidFill>
                  <a:srgbClr val="000000">
                    <a:lumMod val="50000"/>
                    <a:lumOff val="50000"/>
                  </a:srgbClr>
                </a:solidFill>
              </a:rPr>
              <a:t>быстро связаться</a:t>
            </a:r>
            <a:endParaRPr lang="ru-RU" sz="3200" dirty="0">
              <a:solidFill>
                <a:srgbClr val="000000">
                  <a:lumMod val="50000"/>
                  <a:lumOff val="50000"/>
                </a:srgbClr>
              </a:solidFill>
            </a:endParaRPr>
          </a:p>
        </p:txBody>
      </p:sp>
      <p:grpSp>
        <p:nvGrpSpPr>
          <p:cNvPr id="26" name="Group 25"/>
          <p:cNvGrpSpPr/>
          <p:nvPr/>
        </p:nvGrpSpPr>
        <p:grpSpPr>
          <a:xfrm>
            <a:off x="11" y="8"/>
            <a:ext cx="9144001" cy="140750"/>
            <a:chOff x="11" y="8"/>
            <a:chExt cx="9144001" cy="140750"/>
          </a:xfrm>
        </p:grpSpPr>
        <p:sp>
          <p:nvSpPr>
            <p:cNvPr id="30" name="Rectangle 29"/>
            <p:cNvSpPr/>
            <p:nvPr/>
          </p:nvSpPr>
          <p:spPr>
            <a:xfrm>
              <a:off x="11" y="1805"/>
              <a:ext cx="2241333" cy="13895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1" name="Rectangle 30"/>
            <p:cNvSpPr/>
            <p:nvPr/>
          </p:nvSpPr>
          <p:spPr>
            <a:xfrm>
              <a:off x="2300891" y="1805"/>
              <a:ext cx="2241333" cy="13895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2" name="Rectangle 31"/>
            <p:cNvSpPr/>
            <p:nvPr/>
          </p:nvSpPr>
          <p:spPr>
            <a:xfrm>
              <a:off x="4601790" y="1805"/>
              <a:ext cx="2241333" cy="13895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0079C1"/>
                </a:solidFill>
              </a:endParaRPr>
            </a:p>
          </p:txBody>
        </p:sp>
        <p:sp>
          <p:nvSpPr>
            <p:cNvPr id="33" name="Rectangle 32"/>
            <p:cNvSpPr/>
            <p:nvPr/>
          </p:nvSpPr>
          <p:spPr>
            <a:xfrm>
              <a:off x="6902679" y="8"/>
              <a:ext cx="2241333" cy="1389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4" name="Up Arrow 3"/>
          <p:cNvSpPr/>
          <p:nvPr/>
        </p:nvSpPr>
        <p:spPr>
          <a:xfrm>
            <a:off x="3059833" y="889988"/>
            <a:ext cx="361724" cy="594796"/>
          </a:xfrm>
          <a:prstGeom prst="up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8194" name="Picture 2" descr="C:\Users\ddmitriev\Documents\ddmitriev\Desktop\Нуждики\Быстрая связь.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604308"/>
            <a:ext cx="8568952" cy="6253692"/>
          </a:xfrm>
          <a:prstGeom prst="rect">
            <a:avLst/>
          </a:prstGeom>
          <a:noFill/>
          <a:extLst>
            <a:ext uri="{909E8E84-426E-40DD-AFC4-6F175D3DCCD1}">
              <a14:hiddenFill xmlns:a14="http://schemas.microsoft.com/office/drawing/2010/main">
                <a:solidFill>
                  <a:srgbClr val="FFFFFF"/>
                </a:solidFill>
              </a14:hiddenFill>
            </a:ext>
          </a:extLst>
        </p:spPr>
      </p:pic>
      <p:sp>
        <p:nvSpPr>
          <p:cNvPr id="12" name="Left Arrow 11"/>
          <p:cNvSpPr/>
          <p:nvPr/>
        </p:nvSpPr>
        <p:spPr>
          <a:xfrm rot="5400000">
            <a:off x="5185176" y="1720537"/>
            <a:ext cx="715041" cy="387551"/>
          </a:xfrm>
          <a:prstGeom prst="left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 name="Rectangle 1"/>
          <p:cNvSpPr/>
          <p:nvPr/>
        </p:nvSpPr>
        <p:spPr>
          <a:xfrm>
            <a:off x="323528" y="604308"/>
            <a:ext cx="8568952" cy="6253692"/>
          </a:xfrm>
          <a:prstGeom prst="rect">
            <a:avLst/>
          </a:prstGeom>
          <a:solidFill>
            <a:schemeClr val="bg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98" name="Picture 2" descr="C:\Users\ddmitriev\Documents\ddmitriev\Desktop\Нуждики\Продажи ZOOM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1799" y="1268760"/>
            <a:ext cx="6032410" cy="157008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13" name="Left Arrow 12"/>
          <p:cNvSpPr/>
          <p:nvPr/>
        </p:nvSpPr>
        <p:spPr>
          <a:xfrm rot="5400000">
            <a:off x="5185176" y="1720537"/>
            <a:ext cx="715041" cy="387551"/>
          </a:xfrm>
          <a:prstGeom prst="left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4" name="Slide Number Placeholder 2"/>
          <p:cNvSpPr txBox="1">
            <a:spLocks/>
          </p:cNvSpPr>
          <p:nvPr/>
        </p:nvSpPr>
        <p:spPr>
          <a:xfrm>
            <a:off x="8436928" y="6381399"/>
            <a:ext cx="364181" cy="250191"/>
          </a:xfrm>
          <a:prstGeom prst="rect">
            <a:avLst/>
          </a:prstGeom>
          <a:noFill/>
        </p:spPr>
        <p:txBody>
          <a:bodyPr/>
          <a:lstStyle>
            <a:defPPr>
              <a:defRPr lang="de-DE"/>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a:lstStyle>
          <a:p>
            <a:pPr algn="r"/>
            <a:fld id="{FF55D29A-3A2E-D146-9F2C-610F4815AF2E}" type="slidenum">
              <a:rPr lang="en-US" sz="1100" smtClean="0">
                <a:solidFill>
                  <a:srgbClr val="796E65"/>
                </a:solidFill>
              </a:rPr>
              <a:pPr algn="r"/>
              <a:t>29</a:t>
            </a:fld>
            <a:endParaRPr lang="en-US" sz="1100" dirty="0">
              <a:solidFill>
                <a:srgbClr val="796E65"/>
              </a:solidFill>
            </a:endParaRPr>
          </a:p>
        </p:txBody>
      </p:sp>
    </p:spTree>
    <p:extLst>
      <p:ext uri="{BB962C8B-B14F-4D97-AF65-F5344CB8AC3E}">
        <p14:creationId xmlns:p14="http://schemas.microsoft.com/office/powerpoint/2010/main" val="321556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131840" y="442382"/>
            <a:ext cx="2448272" cy="936104"/>
          </a:xfrm>
          <a:prstGeom prst="rect">
            <a:avLst/>
          </a:prstGeom>
          <a:solidFill>
            <a:schemeClr val="bg1"/>
          </a:solidFill>
        </p:spPr>
        <p:txBody>
          <a:bodyPr wrap="square" rtlCol="0">
            <a:spAutoFit/>
          </a:bodyPr>
          <a:lstStyle/>
          <a:p>
            <a:pPr algn="ctr"/>
            <a:endParaRPr lang="en-GB" sz="2000" dirty="0">
              <a:latin typeface="Viner Hand ITC" panose="03070502030502020203" pitchFamily="66" charset="0"/>
            </a:endParaRPr>
          </a:p>
        </p:txBody>
      </p:sp>
      <p:grpSp>
        <p:nvGrpSpPr>
          <p:cNvPr id="12" name="Group 11"/>
          <p:cNvGrpSpPr/>
          <p:nvPr/>
        </p:nvGrpSpPr>
        <p:grpSpPr>
          <a:xfrm>
            <a:off x="11" y="8"/>
            <a:ext cx="9144001" cy="140750"/>
            <a:chOff x="11" y="8"/>
            <a:chExt cx="9144001" cy="140750"/>
          </a:xfrm>
        </p:grpSpPr>
        <p:sp>
          <p:nvSpPr>
            <p:cNvPr id="13" name="Rectangle 12"/>
            <p:cNvSpPr/>
            <p:nvPr/>
          </p:nvSpPr>
          <p:spPr>
            <a:xfrm>
              <a:off x="11" y="1805"/>
              <a:ext cx="2241333" cy="13895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p:cNvSpPr/>
            <p:nvPr/>
          </p:nvSpPr>
          <p:spPr>
            <a:xfrm>
              <a:off x="2300891" y="1805"/>
              <a:ext cx="2241333" cy="13895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p:cNvSpPr/>
            <p:nvPr/>
          </p:nvSpPr>
          <p:spPr>
            <a:xfrm>
              <a:off x="4601790" y="1805"/>
              <a:ext cx="2241333" cy="13895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2"/>
                </a:solidFill>
              </a:endParaRPr>
            </a:p>
          </p:txBody>
        </p:sp>
        <p:sp>
          <p:nvSpPr>
            <p:cNvPr id="16" name="Rectangle 15"/>
            <p:cNvSpPr/>
            <p:nvPr/>
          </p:nvSpPr>
          <p:spPr>
            <a:xfrm>
              <a:off x="6902679" y="8"/>
              <a:ext cx="2241333" cy="1389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8" name="TextBox 17"/>
          <p:cNvSpPr txBox="1"/>
          <p:nvPr/>
        </p:nvSpPr>
        <p:spPr>
          <a:xfrm>
            <a:off x="3838708" y="1527076"/>
            <a:ext cx="1106543" cy="400110"/>
          </a:xfrm>
          <a:prstGeom prst="rect">
            <a:avLst/>
          </a:prstGeom>
          <a:solidFill>
            <a:schemeClr val="bg1"/>
          </a:solidFill>
        </p:spPr>
        <p:txBody>
          <a:bodyPr wrap="square" rtlCol="0">
            <a:spAutoFit/>
          </a:bodyPr>
          <a:lstStyle/>
          <a:p>
            <a:pPr algn="ctr"/>
            <a:r>
              <a:rPr lang="ru-RU" sz="2000" dirty="0" smtClean="0"/>
              <a:t> </a:t>
            </a:r>
            <a:endParaRPr lang="en-GB" sz="2000" dirty="0"/>
          </a:p>
        </p:txBody>
      </p:sp>
      <p:sp>
        <p:nvSpPr>
          <p:cNvPr id="19" name="TextBox 18"/>
          <p:cNvSpPr txBox="1"/>
          <p:nvPr/>
        </p:nvSpPr>
        <p:spPr>
          <a:xfrm>
            <a:off x="3838707" y="1913821"/>
            <a:ext cx="1106543" cy="400110"/>
          </a:xfrm>
          <a:prstGeom prst="rect">
            <a:avLst/>
          </a:prstGeom>
          <a:solidFill>
            <a:schemeClr val="bg1"/>
          </a:solidFill>
        </p:spPr>
        <p:txBody>
          <a:bodyPr wrap="square" rtlCol="0">
            <a:spAutoFit/>
          </a:bodyPr>
          <a:lstStyle/>
          <a:p>
            <a:pPr algn="ctr"/>
            <a:r>
              <a:rPr lang="ru-RU" sz="2000" dirty="0" smtClean="0"/>
              <a:t> </a:t>
            </a:r>
            <a:endParaRPr lang="en-GB" sz="2000" dirty="0"/>
          </a:p>
        </p:txBody>
      </p:sp>
      <p:sp>
        <p:nvSpPr>
          <p:cNvPr id="20" name="TextBox 19"/>
          <p:cNvSpPr txBox="1"/>
          <p:nvPr/>
        </p:nvSpPr>
        <p:spPr>
          <a:xfrm>
            <a:off x="3991108" y="1382296"/>
            <a:ext cx="1106543" cy="400110"/>
          </a:xfrm>
          <a:prstGeom prst="rect">
            <a:avLst/>
          </a:prstGeom>
          <a:solidFill>
            <a:schemeClr val="bg1"/>
          </a:solidFill>
        </p:spPr>
        <p:txBody>
          <a:bodyPr wrap="square" rtlCol="0">
            <a:spAutoFit/>
          </a:bodyPr>
          <a:lstStyle/>
          <a:p>
            <a:pPr algn="ctr"/>
            <a:r>
              <a:rPr lang="ru-RU" sz="2000" dirty="0" smtClean="0"/>
              <a:t> </a:t>
            </a:r>
            <a:endParaRPr lang="en-GB" sz="2000" dirty="0"/>
          </a:p>
        </p:txBody>
      </p:sp>
      <p:sp>
        <p:nvSpPr>
          <p:cNvPr id="2" name="Rectangle 1"/>
          <p:cNvSpPr/>
          <p:nvPr/>
        </p:nvSpPr>
        <p:spPr>
          <a:xfrm>
            <a:off x="4601790" y="4797152"/>
            <a:ext cx="495861"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1619673" y="1927186"/>
            <a:ext cx="1224135" cy="2776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itle 1"/>
          <p:cNvSpPr>
            <a:spLocks noGrp="1"/>
          </p:cNvSpPr>
          <p:nvPr>
            <p:ph type="title"/>
          </p:nvPr>
        </p:nvSpPr>
        <p:spPr>
          <a:xfrm>
            <a:off x="291152" y="275232"/>
            <a:ext cx="8686800" cy="927100"/>
          </a:xfrm>
        </p:spPr>
        <p:txBody>
          <a:bodyPr>
            <a:normAutofit fontScale="90000"/>
          </a:bodyPr>
          <a:lstStyle/>
          <a:p>
            <a:pPr algn="ctr"/>
            <a:r>
              <a:rPr lang="ru-RU" sz="4400" dirty="0" smtClean="0">
                <a:solidFill>
                  <a:schemeClr val="accent2">
                    <a:lumMod val="75000"/>
                  </a:schemeClr>
                </a:solidFill>
              </a:rPr>
              <a:t>САМЫЙ БОЛЬШОЙ ШОПИНГ  МОЛЛ В МИРЕ</a:t>
            </a:r>
            <a:endParaRPr lang="en-US" sz="4400" dirty="0">
              <a:solidFill>
                <a:schemeClr val="accent2">
                  <a:lumMod val="75000"/>
                </a:schemeClr>
              </a:solidFill>
            </a:endParaRPr>
          </a:p>
        </p:txBody>
      </p:sp>
      <p:pic>
        <p:nvPicPr>
          <p:cNvPr id="27" name="Picture 2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3408" y="1448086"/>
            <a:ext cx="3441701" cy="1501834"/>
          </a:xfrm>
          <a:prstGeom prst="rect">
            <a:avLst/>
          </a:prstGeom>
        </p:spPr>
      </p:pic>
      <p:sp>
        <p:nvSpPr>
          <p:cNvPr id="29" name="Oval 28"/>
          <p:cNvSpPr/>
          <p:nvPr/>
        </p:nvSpPr>
        <p:spPr>
          <a:xfrm>
            <a:off x="3505200" y="3429000"/>
            <a:ext cx="2209800" cy="2209800"/>
          </a:xfrm>
          <a:prstGeom prst="ellipse">
            <a:avLst/>
          </a:prstGeom>
          <a:no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endParaRPr>
          </a:p>
        </p:txBody>
      </p:sp>
      <p:sp>
        <p:nvSpPr>
          <p:cNvPr id="30" name="Oval 29"/>
          <p:cNvSpPr/>
          <p:nvPr/>
        </p:nvSpPr>
        <p:spPr>
          <a:xfrm>
            <a:off x="6679414" y="3429000"/>
            <a:ext cx="2209800" cy="2209800"/>
          </a:xfrm>
          <a:prstGeom prst="ellipse">
            <a:avLst/>
          </a:prstGeom>
          <a:no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endParaRPr>
          </a:p>
        </p:txBody>
      </p:sp>
      <p:grpSp>
        <p:nvGrpSpPr>
          <p:cNvPr id="44" name="Group 43"/>
          <p:cNvGrpSpPr/>
          <p:nvPr/>
        </p:nvGrpSpPr>
        <p:grpSpPr>
          <a:xfrm>
            <a:off x="685313" y="3399096"/>
            <a:ext cx="2375091" cy="2314337"/>
            <a:chOff x="324701" y="3399093"/>
            <a:chExt cx="2808312" cy="2730881"/>
          </a:xfrm>
        </p:grpSpPr>
        <p:sp>
          <p:nvSpPr>
            <p:cNvPr id="6" name="Rectangle 5"/>
            <p:cNvSpPr/>
            <p:nvPr/>
          </p:nvSpPr>
          <p:spPr>
            <a:xfrm>
              <a:off x="1619673" y="3808505"/>
              <a:ext cx="1224135" cy="1622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8" name="Oval 27"/>
            <p:cNvSpPr/>
            <p:nvPr/>
          </p:nvSpPr>
          <p:spPr>
            <a:xfrm>
              <a:off x="457200" y="3442094"/>
              <a:ext cx="2209800" cy="2209800"/>
            </a:xfrm>
            <a:prstGeom prst="ellipse">
              <a:avLst/>
            </a:prstGeom>
            <a:no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srgbClr val="FF0000"/>
                </a:solidFill>
              </a:endParaRPr>
            </a:p>
          </p:txBody>
        </p:sp>
        <p:sp>
          <p:nvSpPr>
            <p:cNvPr id="35" name="Oval 34"/>
            <p:cNvSpPr/>
            <p:nvPr/>
          </p:nvSpPr>
          <p:spPr>
            <a:xfrm>
              <a:off x="609600" y="3594494"/>
              <a:ext cx="2209800" cy="2209800"/>
            </a:xfrm>
            <a:prstGeom prst="ellipse">
              <a:avLst/>
            </a:prstGeom>
            <a:no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srgbClr val="FF0000"/>
                </a:solidFill>
              </a:endParaRPr>
            </a:p>
          </p:txBody>
        </p:sp>
        <p:sp>
          <p:nvSpPr>
            <p:cNvPr id="42" name="Oval 41"/>
            <p:cNvSpPr/>
            <p:nvPr/>
          </p:nvSpPr>
          <p:spPr>
            <a:xfrm>
              <a:off x="324701" y="3399093"/>
              <a:ext cx="2808312" cy="2642818"/>
            </a:xfrm>
            <a:prstGeom prst="ellipse">
              <a:avLst/>
            </a:prstGeom>
            <a:solidFill>
              <a:schemeClr val="bg1"/>
            </a:solidFill>
            <a:ln w="28575">
              <a:solidFill>
                <a:srgbClr val="0064D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43" name="TextBox 42"/>
            <p:cNvSpPr txBox="1"/>
            <p:nvPr/>
          </p:nvSpPr>
          <p:spPr>
            <a:xfrm>
              <a:off x="609600" y="3515140"/>
              <a:ext cx="2234209" cy="2614834"/>
            </a:xfrm>
            <a:prstGeom prst="rect">
              <a:avLst/>
            </a:prstGeom>
            <a:noFill/>
          </p:spPr>
          <p:txBody>
            <a:bodyPr wrap="square" rtlCol="0">
              <a:spAutoFit/>
            </a:bodyPr>
            <a:lstStyle/>
            <a:p>
              <a:pPr algn="ctr" defTabSz="914400"/>
              <a:r>
                <a:rPr lang="ru-RU" sz="5500" dirty="0">
                  <a:solidFill>
                    <a:srgbClr val="FF0000"/>
                  </a:solidFill>
                </a:rPr>
                <a:t>25</a:t>
              </a:r>
              <a:endParaRPr lang="en-US" sz="5500" dirty="0">
                <a:solidFill>
                  <a:srgbClr val="FF0000"/>
                </a:solidFill>
              </a:endParaRPr>
            </a:p>
            <a:p>
              <a:pPr algn="ctr" defTabSz="914400"/>
              <a:r>
                <a:rPr lang="ru-RU" sz="2600" dirty="0">
                  <a:solidFill>
                    <a:srgbClr val="FF0000"/>
                  </a:solidFill>
                </a:rPr>
                <a:t>миллионов</a:t>
              </a:r>
            </a:p>
            <a:p>
              <a:pPr algn="ctr" defTabSz="914400"/>
              <a:r>
                <a:rPr lang="ru-RU" sz="2600" dirty="0">
                  <a:solidFill>
                    <a:srgbClr val="FF0000"/>
                  </a:solidFill>
                </a:rPr>
                <a:t>магазинов</a:t>
              </a:r>
              <a:endParaRPr lang="en-US" sz="2600" dirty="0">
                <a:solidFill>
                  <a:srgbClr val="FF0000"/>
                </a:solidFill>
              </a:endParaRPr>
            </a:p>
            <a:p>
              <a:endParaRPr lang="en-US" sz="2600" dirty="0">
                <a:solidFill>
                  <a:srgbClr val="FF0000"/>
                </a:solidFill>
              </a:endParaRPr>
            </a:p>
          </p:txBody>
        </p:sp>
      </p:grpSp>
      <p:grpSp>
        <p:nvGrpSpPr>
          <p:cNvPr id="64" name="Group 63"/>
          <p:cNvGrpSpPr/>
          <p:nvPr/>
        </p:nvGrpSpPr>
        <p:grpSpPr>
          <a:xfrm>
            <a:off x="3392834" y="3416519"/>
            <a:ext cx="2375091" cy="2239706"/>
            <a:chOff x="324701" y="3399093"/>
            <a:chExt cx="2808312" cy="2642818"/>
          </a:xfrm>
        </p:grpSpPr>
        <p:sp>
          <p:nvSpPr>
            <p:cNvPr id="65" name="Rectangle 64"/>
            <p:cNvSpPr/>
            <p:nvPr/>
          </p:nvSpPr>
          <p:spPr>
            <a:xfrm>
              <a:off x="1619673" y="3808505"/>
              <a:ext cx="1224135" cy="1622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457200" y="3442094"/>
              <a:ext cx="2209800" cy="2209800"/>
            </a:xfrm>
            <a:prstGeom prst="ellipse">
              <a:avLst/>
            </a:prstGeom>
            <a:no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endParaRPr>
            </a:p>
          </p:txBody>
        </p:sp>
        <p:sp>
          <p:nvSpPr>
            <p:cNvPr id="67" name="Oval 66"/>
            <p:cNvSpPr/>
            <p:nvPr/>
          </p:nvSpPr>
          <p:spPr>
            <a:xfrm>
              <a:off x="609600" y="3594494"/>
              <a:ext cx="2209800" cy="2209800"/>
            </a:xfrm>
            <a:prstGeom prst="ellipse">
              <a:avLst/>
            </a:prstGeom>
            <a:no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srgbClr val="0064D2"/>
                </a:solidFill>
              </a:endParaRPr>
            </a:p>
          </p:txBody>
        </p:sp>
        <p:sp>
          <p:nvSpPr>
            <p:cNvPr id="68" name="Oval 67"/>
            <p:cNvSpPr/>
            <p:nvPr/>
          </p:nvSpPr>
          <p:spPr>
            <a:xfrm>
              <a:off x="324701" y="3399093"/>
              <a:ext cx="2808312" cy="2642818"/>
            </a:xfrm>
            <a:prstGeom prst="ellipse">
              <a:avLst/>
            </a:prstGeom>
            <a:solidFill>
              <a:schemeClr val="bg1"/>
            </a:solidFill>
            <a:ln w="28575">
              <a:solidFill>
                <a:srgbClr val="0064D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64D2"/>
                </a:solidFill>
              </a:endParaRPr>
            </a:p>
          </p:txBody>
        </p:sp>
        <p:sp>
          <p:nvSpPr>
            <p:cNvPr id="69" name="TextBox 68"/>
            <p:cNvSpPr txBox="1"/>
            <p:nvPr/>
          </p:nvSpPr>
          <p:spPr>
            <a:xfrm>
              <a:off x="379963" y="3515140"/>
              <a:ext cx="2733623" cy="2524042"/>
            </a:xfrm>
            <a:prstGeom prst="rect">
              <a:avLst/>
            </a:prstGeom>
            <a:noFill/>
          </p:spPr>
          <p:txBody>
            <a:bodyPr wrap="square" rtlCol="0">
              <a:spAutoFit/>
            </a:bodyPr>
            <a:lstStyle/>
            <a:p>
              <a:pPr algn="ctr" defTabSz="914400"/>
              <a:r>
                <a:rPr lang="ru-RU" sz="5500" dirty="0" smtClean="0">
                  <a:solidFill>
                    <a:srgbClr val="0070C0"/>
                  </a:solidFill>
                </a:rPr>
                <a:t>157</a:t>
              </a:r>
              <a:endParaRPr lang="en-US" sz="5500" dirty="0">
                <a:solidFill>
                  <a:srgbClr val="0070C0"/>
                </a:solidFill>
              </a:endParaRPr>
            </a:p>
            <a:p>
              <a:pPr algn="ctr" defTabSz="914400"/>
              <a:r>
                <a:rPr lang="ru-RU" sz="2600" dirty="0">
                  <a:solidFill>
                    <a:srgbClr val="0070C0"/>
                  </a:solidFill>
                </a:rPr>
                <a:t>миллионов</a:t>
              </a:r>
            </a:p>
            <a:p>
              <a:pPr algn="ctr" defTabSz="914400"/>
              <a:r>
                <a:rPr lang="ru-RU" sz="2600" dirty="0" smtClean="0">
                  <a:solidFill>
                    <a:srgbClr val="0070C0"/>
                  </a:solidFill>
                </a:rPr>
                <a:t>покупателей</a:t>
              </a:r>
              <a:endParaRPr lang="en-US" sz="2600" dirty="0">
                <a:solidFill>
                  <a:srgbClr val="0070C0"/>
                </a:solidFill>
              </a:endParaRPr>
            </a:p>
            <a:p>
              <a:endParaRPr lang="en-US" sz="2600" dirty="0">
                <a:solidFill>
                  <a:srgbClr val="FFC000"/>
                </a:solidFill>
              </a:endParaRPr>
            </a:p>
          </p:txBody>
        </p:sp>
      </p:grpSp>
      <p:grpSp>
        <p:nvGrpSpPr>
          <p:cNvPr id="70" name="Group 69"/>
          <p:cNvGrpSpPr/>
          <p:nvPr/>
        </p:nvGrpSpPr>
        <p:grpSpPr>
          <a:xfrm>
            <a:off x="6119426" y="3430901"/>
            <a:ext cx="2375091" cy="2314337"/>
            <a:chOff x="324701" y="3399093"/>
            <a:chExt cx="2808312" cy="2730881"/>
          </a:xfrm>
        </p:grpSpPr>
        <p:sp>
          <p:nvSpPr>
            <p:cNvPr id="71" name="Rectangle 70"/>
            <p:cNvSpPr/>
            <p:nvPr/>
          </p:nvSpPr>
          <p:spPr>
            <a:xfrm>
              <a:off x="1619673" y="3808505"/>
              <a:ext cx="1224135" cy="1622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457200" y="3442094"/>
              <a:ext cx="2209800" cy="2209800"/>
            </a:xfrm>
            <a:prstGeom prst="ellipse">
              <a:avLst/>
            </a:prstGeom>
            <a:no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endParaRPr>
            </a:p>
          </p:txBody>
        </p:sp>
        <p:sp>
          <p:nvSpPr>
            <p:cNvPr id="73" name="Oval 72"/>
            <p:cNvSpPr/>
            <p:nvPr/>
          </p:nvSpPr>
          <p:spPr>
            <a:xfrm>
              <a:off x="609600" y="3594494"/>
              <a:ext cx="2209800" cy="2209800"/>
            </a:xfrm>
            <a:prstGeom prst="ellipse">
              <a:avLst/>
            </a:prstGeom>
            <a:no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srgbClr val="0064D2"/>
                </a:solidFill>
              </a:endParaRPr>
            </a:p>
          </p:txBody>
        </p:sp>
        <p:sp>
          <p:nvSpPr>
            <p:cNvPr id="74" name="Oval 73"/>
            <p:cNvSpPr/>
            <p:nvPr/>
          </p:nvSpPr>
          <p:spPr>
            <a:xfrm>
              <a:off x="324701" y="3399093"/>
              <a:ext cx="2808312" cy="2642818"/>
            </a:xfrm>
            <a:prstGeom prst="ellipse">
              <a:avLst/>
            </a:prstGeom>
            <a:solidFill>
              <a:schemeClr val="bg1"/>
            </a:solidFill>
            <a:ln w="28575">
              <a:solidFill>
                <a:srgbClr val="0064D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64D2"/>
                </a:solidFill>
              </a:endParaRPr>
            </a:p>
          </p:txBody>
        </p:sp>
        <p:sp>
          <p:nvSpPr>
            <p:cNvPr id="75" name="TextBox 74"/>
            <p:cNvSpPr txBox="1"/>
            <p:nvPr/>
          </p:nvSpPr>
          <p:spPr>
            <a:xfrm>
              <a:off x="609600" y="3515140"/>
              <a:ext cx="2234209" cy="2614834"/>
            </a:xfrm>
            <a:prstGeom prst="rect">
              <a:avLst/>
            </a:prstGeom>
            <a:noFill/>
          </p:spPr>
          <p:txBody>
            <a:bodyPr wrap="square" rtlCol="0">
              <a:spAutoFit/>
            </a:bodyPr>
            <a:lstStyle/>
            <a:p>
              <a:pPr algn="ctr" defTabSz="914400"/>
              <a:r>
                <a:rPr lang="ru-RU" sz="5500" dirty="0" smtClean="0">
                  <a:solidFill>
                    <a:srgbClr val="92D050"/>
                  </a:solidFill>
                </a:rPr>
                <a:t>75%</a:t>
              </a:r>
              <a:endParaRPr lang="en-US" sz="5500" dirty="0">
                <a:solidFill>
                  <a:srgbClr val="92D050"/>
                </a:solidFill>
              </a:endParaRPr>
            </a:p>
            <a:p>
              <a:pPr algn="ctr" defTabSz="914400"/>
              <a:r>
                <a:rPr lang="ru-RU" sz="2600" dirty="0" smtClean="0">
                  <a:solidFill>
                    <a:srgbClr val="92D050"/>
                  </a:solidFill>
                </a:rPr>
                <a:t>Товаров - </a:t>
              </a:r>
              <a:endParaRPr lang="ru-RU" sz="2600" dirty="0">
                <a:solidFill>
                  <a:srgbClr val="92D050"/>
                </a:solidFill>
              </a:endParaRPr>
            </a:p>
            <a:p>
              <a:pPr algn="ctr" defTabSz="914400"/>
              <a:r>
                <a:rPr lang="ru-RU" sz="2600" dirty="0" smtClean="0">
                  <a:solidFill>
                    <a:srgbClr val="92D050"/>
                  </a:solidFill>
                </a:rPr>
                <a:t>новые</a:t>
              </a:r>
              <a:endParaRPr lang="en-US" sz="2600" dirty="0">
                <a:solidFill>
                  <a:srgbClr val="92D050"/>
                </a:solidFill>
              </a:endParaRPr>
            </a:p>
            <a:p>
              <a:endParaRPr lang="en-US" sz="2600" dirty="0">
                <a:solidFill>
                  <a:srgbClr val="92D050"/>
                </a:solidFill>
              </a:endParaRPr>
            </a:p>
          </p:txBody>
        </p:sp>
      </p:grpSp>
      <p:sp>
        <p:nvSpPr>
          <p:cNvPr id="41" name="Slide Number Placeholder 2"/>
          <p:cNvSpPr txBox="1">
            <a:spLocks/>
          </p:cNvSpPr>
          <p:nvPr/>
        </p:nvSpPr>
        <p:spPr>
          <a:xfrm>
            <a:off x="8436951" y="6400800"/>
            <a:ext cx="364181" cy="187643"/>
          </a:xfrm>
          <a:prstGeom prst="rect">
            <a:avLst/>
          </a:prstGeom>
        </p:spPr>
        <p:txBody>
          <a:bodyPr vert="horz" lIns="0" tIns="45720" rIns="0" bIns="0" rtlCol="0" anchor="b" anchorCtr="0"/>
          <a:lstStyle>
            <a:defPPr>
              <a:defRPr lang="en-US"/>
            </a:defPPr>
            <a:lvl1pPr marL="0" algn="r" defTabSz="914400" rtl="0" eaLnBrk="1" latinLnBrk="0" hangingPunct="1">
              <a:defRPr sz="1100" kern="1200">
                <a:solidFill>
                  <a:schemeClr val="tx2"/>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55D29A-3A2E-D146-9F2C-610F4815AF2E}" type="slidenum">
              <a:rPr lang="en-US" smtClean="0"/>
              <a:pPr/>
              <a:t>3</a:t>
            </a:fld>
            <a:endParaRPr lang="en-US" dirty="0"/>
          </a:p>
        </p:txBody>
      </p:sp>
    </p:spTree>
    <p:extLst>
      <p:ext uri="{BB962C8B-B14F-4D97-AF65-F5344CB8AC3E}">
        <p14:creationId xmlns:p14="http://schemas.microsoft.com/office/powerpoint/2010/main" val="10066076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p:cNvSpPr txBox="1">
            <a:spLocks/>
          </p:cNvSpPr>
          <p:nvPr/>
        </p:nvSpPr>
        <p:spPr>
          <a:xfrm>
            <a:off x="1763688" y="140758"/>
            <a:ext cx="8583783" cy="927100"/>
          </a:xfrm>
          <a:prstGeom prst="rect">
            <a:avLst/>
          </a:prstGeom>
        </p:spPr>
        <p:txBody>
          <a:bodyPr/>
          <a:lstStyle>
            <a:lvl1pPr algn="l" defTabSz="457200" rtl="0" eaLnBrk="1" latinLnBrk="0" hangingPunct="1">
              <a:spcBef>
                <a:spcPct val="0"/>
              </a:spcBef>
              <a:buNone/>
              <a:defRPr sz="2600" kern="1200">
                <a:solidFill>
                  <a:schemeClr val="tx2"/>
                </a:solidFill>
                <a:latin typeface="Arial"/>
                <a:ea typeface="+mj-ea"/>
                <a:cs typeface="Arial"/>
              </a:defRPr>
            </a:lvl1pPr>
          </a:lstStyle>
          <a:p>
            <a:r>
              <a:rPr lang="ru-RU" sz="3200" dirty="0" smtClean="0">
                <a:solidFill>
                  <a:srgbClr val="000000">
                    <a:lumMod val="50000"/>
                    <a:lumOff val="50000"/>
                  </a:srgbClr>
                </a:solidFill>
              </a:rPr>
              <a:t>Как с нами</a:t>
            </a:r>
            <a:r>
              <a:rPr lang="en-US" sz="3200" dirty="0" smtClean="0">
                <a:solidFill>
                  <a:srgbClr val="000000">
                    <a:lumMod val="50000"/>
                    <a:lumOff val="50000"/>
                  </a:srgbClr>
                </a:solidFill>
              </a:rPr>
              <a:t> </a:t>
            </a:r>
            <a:r>
              <a:rPr lang="ru-RU" sz="3200" dirty="0" smtClean="0">
                <a:solidFill>
                  <a:srgbClr val="000000">
                    <a:lumMod val="50000"/>
                    <a:lumOff val="50000"/>
                  </a:srgbClr>
                </a:solidFill>
              </a:rPr>
              <a:t>быстро связаться</a:t>
            </a:r>
            <a:endParaRPr lang="ru-RU" sz="3200" dirty="0">
              <a:solidFill>
                <a:srgbClr val="000000">
                  <a:lumMod val="50000"/>
                  <a:lumOff val="50000"/>
                </a:srgbClr>
              </a:solidFill>
            </a:endParaRPr>
          </a:p>
        </p:txBody>
      </p:sp>
      <p:grpSp>
        <p:nvGrpSpPr>
          <p:cNvPr id="26" name="Group 25"/>
          <p:cNvGrpSpPr/>
          <p:nvPr/>
        </p:nvGrpSpPr>
        <p:grpSpPr>
          <a:xfrm>
            <a:off x="11" y="8"/>
            <a:ext cx="9144001" cy="140750"/>
            <a:chOff x="11" y="8"/>
            <a:chExt cx="9144001" cy="140750"/>
          </a:xfrm>
        </p:grpSpPr>
        <p:sp>
          <p:nvSpPr>
            <p:cNvPr id="30" name="Rectangle 29"/>
            <p:cNvSpPr/>
            <p:nvPr/>
          </p:nvSpPr>
          <p:spPr>
            <a:xfrm>
              <a:off x="11" y="1805"/>
              <a:ext cx="2241333" cy="13895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1" name="Rectangle 30"/>
            <p:cNvSpPr/>
            <p:nvPr/>
          </p:nvSpPr>
          <p:spPr>
            <a:xfrm>
              <a:off x="2300891" y="1805"/>
              <a:ext cx="2241333" cy="13895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2" name="Rectangle 31"/>
            <p:cNvSpPr/>
            <p:nvPr/>
          </p:nvSpPr>
          <p:spPr>
            <a:xfrm>
              <a:off x="4601790" y="1805"/>
              <a:ext cx="2241333" cy="13895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0079C1"/>
                </a:solidFill>
              </a:endParaRPr>
            </a:p>
          </p:txBody>
        </p:sp>
        <p:sp>
          <p:nvSpPr>
            <p:cNvPr id="33" name="Rectangle 32"/>
            <p:cNvSpPr/>
            <p:nvPr/>
          </p:nvSpPr>
          <p:spPr>
            <a:xfrm>
              <a:off x="6902679" y="8"/>
              <a:ext cx="2241333" cy="1389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692696"/>
            <a:ext cx="7632847" cy="6048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01764" y="140758"/>
            <a:ext cx="8280919" cy="660061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75" name="Picture 3" descr="C:\Users\ddmitriev\Documents\ddmitriev\Desktop\Нуждики\Служба поддержки ZOOM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4581127"/>
            <a:ext cx="6258799" cy="158137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11" name="Left Arrow 10"/>
          <p:cNvSpPr/>
          <p:nvPr/>
        </p:nvSpPr>
        <p:spPr>
          <a:xfrm>
            <a:off x="6008782" y="5333314"/>
            <a:ext cx="715041" cy="387551"/>
          </a:xfrm>
          <a:prstGeom prst="left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2" name="Slide Number Placeholder 2"/>
          <p:cNvSpPr txBox="1">
            <a:spLocks/>
          </p:cNvSpPr>
          <p:nvPr/>
        </p:nvSpPr>
        <p:spPr>
          <a:xfrm>
            <a:off x="8436928" y="6381399"/>
            <a:ext cx="364181" cy="250191"/>
          </a:xfrm>
          <a:prstGeom prst="rect">
            <a:avLst/>
          </a:prstGeom>
          <a:noFill/>
        </p:spPr>
        <p:txBody>
          <a:bodyPr/>
          <a:lstStyle>
            <a:defPPr>
              <a:defRPr lang="de-DE"/>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a:lstStyle>
          <a:p>
            <a:pPr algn="r"/>
            <a:fld id="{FF55D29A-3A2E-D146-9F2C-610F4815AF2E}" type="slidenum">
              <a:rPr lang="en-US" sz="1100" smtClean="0">
                <a:solidFill>
                  <a:srgbClr val="796E65"/>
                </a:solidFill>
              </a:rPr>
              <a:pPr algn="r"/>
              <a:t>30</a:t>
            </a:fld>
            <a:endParaRPr lang="en-US" sz="1100" dirty="0">
              <a:solidFill>
                <a:srgbClr val="796E65"/>
              </a:solidFill>
            </a:endParaRPr>
          </a:p>
        </p:txBody>
      </p:sp>
    </p:spTree>
    <p:extLst>
      <p:ext uri="{BB962C8B-B14F-4D97-AF65-F5344CB8AC3E}">
        <p14:creationId xmlns:p14="http://schemas.microsoft.com/office/powerpoint/2010/main" val="194640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1" y="8"/>
            <a:ext cx="9144001" cy="140750"/>
            <a:chOff x="11" y="8"/>
            <a:chExt cx="9144001" cy="140750"/>
          </a:xfrm>
        </p:grpSpPr>
        <p:sp>
          <p:nvSpPr>
            <p:cNvPr id="30" name="Rectangle 29"/>
            <p:cNvSpPr/>
            <p:nvPr/>
          </p:nvSpPr>
          <p:spPr>
            <a:xfrm>
              <a:off x="11" y="1805"/>
              <a:ext cx="2241333" cy="13895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1" name="Rectangle 30"/>
            <p:cNvSpPr/>
            <p:nvPr/>
          </p:nvSpPr>
          <p:spPr>
            <a:xfrm>
              <a:off x="2300891" y="1805"/>
              <a:ext cx="2241333" cy="13895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2" name="Rectangle 31"/>
            <p:cNvSpPr/>
            <p:nvPr/>
          </p:nvSpPr>
          <p:spPr>
            <a:xfrm>
              <a:off x="4601790" y="1805"/>
              <a:ext cx="2241333" cy="13895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0079C1"/>
                </a:solidFill>
              </a:endParaRPr>
            </a:p>
          </p:txBody>
        </p:sp>
        <p:sp>
          <p:nvSpPr>
            <p:cNvPr id="33" name="Rectangle 32"/>
            <p:cNvSpPr/>
            <p:nvPr/>
          </p:nvSpPr>
          <p:spPr>
            <a:xfrm>
              <a:off x="6902679" y="8"/>
              <a:ext cx="2241333" cy="1389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pic>
        <p:nvPicPr>
          <p:cNvPr id="6146" name="Picture 2" descr="C:\Users\ddmitriev\Documents\ddmitriev\Desktop\Нуждики\Связаться с нами.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6113" y="140758"/>
            <a:ext cx="5364178" cy="6717242"/>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ddmitriev\Documents\ddmitriev\Desktop\Нуждики\Способы связи ZOOM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8517" y="3678163"/>
            <a:ext cx="4214828" cy="30350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 name="Left-Right Arrow 20"/>
          <p:cNvSpPr/>
          <p:nvPr/>
        </p:nvSpPr>
        <p:spPr>
          <a:xfrm>
            <a:off x="5519887" y="4177022"/>
            <a:ext cx="792088" cy="360040"/>
          </a:xfrm>
          <a:prstGeom prst="leftRight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0" name="Slide Number Placeholder 2"/>
          <p:cNvSpPr txBox="1">
            <a:spLocks/>
          </p:cNvSpPr>
          <p:nvPr/>
        </p:nvSpPr>
        <p:spPr>
          <a:xfrm>
            <a:off x="8436928" y="6381399"/>
            <a:ext cx="364181" cy="250191"/>
          </a:xfrm>
          <a:prstGeom prst="rect">
            <a:avLst/>
          </a:prstGeom>
          <a:noFill/>
        </p:spPr>
        <p:txBody>
          <a:bodyPr/>
          <a:lstStyle>
            <a:defPPr>
              <a:defRPr lang="de-DE"/>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a:lstStyle>
          <a:p>
            <a:pPr algn="r"/>
            <a:fld id="{FF55D29A-3A2E-D146-9F2C-610F4815AF2E}" type="slidenum">
              <a:rPr lang="en-US" sz="1100" smtClean="0">
                <a:solidFill>
                  <a:srgbClr val="796E65"/>
                </a:solidFill>
              </a:rPr>
              <a:pPr algn="r"/>
              <a:t>31</a:t>
            </a:fld>
            <a:endParaRPr lang="en-US" sz="1100" dirty="0">
              <a:solidFill>
                <a:srgbClr val="796E65"/>
              </a:solidFill>
            </a:endParaRPr>
          </a:p>
        </p:txBody>
      </p:sp>
    </p:spTree>
    <p:extLst>
      <p:ext uri="{BB962C8B-B14F-4D97-AF65-F5344CB8AC3E}">
        <p14:creationId xmlns:p14="http://schemas.microsoft.com/office/powerpoint/2010/main" val="30450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ppt_w</p:attrName>
                                        </p:attrNameLst>
                                      </p:cBhvr>
                                      <p:tavLst>
                                        <p:tav tm="0" fmla="#ppt_w*sin(2.5*pi*$)">
                                          <p:val>
                                            <p:fltVal val="0"/>
                                          </p:val>
                                        </p:tav>
                                        <p:tav tm="100000">
                                          <p:val>
                                            <p:fltVal val="1"/>
                                          </p:val>
                                        </p:tav>
                                      </p:tavLst>
                                    </p:anim>
                                    <p:anim calcmode="lin" valueType="num">
                                      <p:cBhvr>
                                        <p:cTn id="9" dur="20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9592" y="1052736"/>
            <a:ext cx="6009337" cy="1107996"/>
          </a:xfrm>
          <a:prstGeom prst="rect">
            <a:avLst/>
          </a:prstGeom>
        </p:spPr>
        <p:txBody>
          <a:bodyPr wrap="none">
            <a:spAutoFit/>
          </a:bodyPr>
          <a:lstStyle/>
          <a:p>
            <a:pPr>
              <a:lnSpc>
                <a:spcPct val="150000"/>
              </a:lnSpc>
            </a:pPr>
            <a:r>
              <a:rPr lang="ru-RU" sz="4400" dirty="0">
                <a:solidFill>
                  <a:schemeClr val="bg2"/>
                </a:solidFill>
              </a:rPr>
              <a:t>Продвижение на </a:t>
            </a:r>
            <a:r>
              <a:rPr lang="en-US" sz="4400" dirty="0">
                <a:solidFill>
                  <a:schemeClr val="bg2"/>
                </a:solidFill>
              </a:rPr>
              <a:t>eBay</a:t>
            </a:r>
          </a:p>
        </p:txBody>
      </p:sp>
    </p:spTree>
    <p:extLst>
      <p:ext uri="{BB962C8B-B14F-4D97-AF65-F5344CB8AC3E}">
        <p14:creationId xmlns:p14="http://schemas.microsoft.com/office/powerpoint/2010/main" val="11060009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 y="1805"/>
            <a:ext cx="2241333" cy="13895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Rectangle 2"/>
          <p:cNvSpPr/>
          <p:nvPr/>
        </p:nvSpPr>
        <p:spPr>
          <a:xfrm>
            <a:off x="2300891" y="1805"/>
            <a:ext cx="2241333" cy="13895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Rectangle 3"/>
          <p:cNvSpPr/>
          <p:nvPr/>
        </p:nvSpPr>
        <p:spPr>
          <a:xfrm>
            <a:off x="4601790" y="1805"/>
            <a:ext cx="2241333" cy="13895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2"/>
              </a:solidFill>
            </a:endParaRPr>
          </a:p>
        </p:txBody>
      </p:sp>
      <p:sp>
        <p:nvSpPr>
          <p:cNvPr id="5" name="Rectangle 4"/>
          <p:cNvSpPr/>
          <p:nvPr/>
        </p:nvSpPr>
        <p:spPr>
          <a:xfrm>
            <a:off x="6902679" y="8"/>
            <a:ext cx="2241333" cy="1389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extBox 5"/>
          <p:cNvSpPr txBox="1"/>
          <p:nvPr/>
        </p:nvSpPr>
        <p:spPr>
          <a:xfrm>
            <a:off x="107504" y="332656"/>
            <a:ext cx="8928992" cy="1015663"/>
          </a:xfrm>
          <a:prstGeom prst="rect">
            <a:avLst/>
          </a:prstGeom>
          <a:noFill/>
        </p:spPr>
        <p:txBody>
          <a:bodyPr wrap="square" rtlCol="0">
            <a:spAutoFit/>
          </a:bodyPr>
          <a:lstStyle/>
          <a:p>
            <a:r>
              <a:rPr lang="ru-RU" sz="3200" dirty="0" smtClean="0">
                <a:solidFill>
                  <a:srgbClr val="FFC000"/>
                </a:solidFill>
              </a:rPr>
              <a:t>МАРКЕТИНГОВАЯ ПОДДЕРЖКА</a:t>
            </a:r>
          </a:p>
          <a:p>
            <a:r>
              <a:rPr lang="ru-RU" sz="2800" dirty="0" smtClean="0">
                <a:solidFill>
                  <a:schemeClr val="tx1">
                    <a:lumMod val="65000"/>
                    <a:lumOff val="35000"/>
                  </a:schemeClr>
                </a:solidFill>
              </a:rPr>
              <a:t>КРИТЕРИИ ВЫБОРА ПРОДАВЦОВ</a:t>
            </a:r>
            <a:endParaRPr lang="ru-RU" sz="2800" dirty="0">
              <a:solidFill>
                <a:schemeClr val="tx1">
                  <a:lumMod val="65000"/>
                  <a:lumOff val="35000"/>
                </a:schemeClr>
              </a:solidFill>
            </a:endParaRPr>
          </a:p>
        </p:txBody>
      </p:sp>
      <p:sp>
        <p:nvSpPr>
          <p:cNvPr id="16" name="Slide Number Placeholder 2"/>
          <p:cNvSpPr txBox="1">
            <a:spLocks/>
          </p:cNvSpPr>
          <p:nvPr/>
        </p:nvSpPr>
        <p:spPr>
          <a:xfrm>
            <a:off x="8436928" y="6381399"/>
            <a:ext cx="364181" cy="250191"/>
          </a:xfrm>
          <a:prstGeom prst="rect">
            <a:avLst/>
          </a:prstGeom>
          <a:noFill/>
        </p:spPr>
        <p:txBody>
          <a:bodyPr/>
          <a:lstStyle>
            <a:defPPr>
              <a:defRPr lang="de-DE"/>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a:lstStyle>
          <a:p>
            <a:pPr algn="r"/>
            <a:fld id="{FF55D29A-3A2E-D146-9F2C-610F4815AF2E}" type="slidenum">
              <a:rPr lang="en-US" sz="1100" smtClean="0">
                <a:solidFill>
                  <a:srgbClr val="796E65"/>
                </a:solidFill>
              </a:rPr>
              <a:pPr algn="r"/>
              <a:t>33</a:t>
            </a:fld>
            <a:endParaRPr lang="en-US" sz="1100" dirty="0">
              <a:solidFill>
                <a:srgbClr val="796E65"/>
              </a:solidFill>
            </a:endParaRPr>
          </a:p>
        </p:txBody>
      </p:sp>
      <p:sp>
        <p:nvSpPr>
          <p:cNvPr id="7" name="TextBox 6"/>
          <p:cNvSpPr txBox="1"/>
          <p:nvPr/>
        </p:nvSpPr>
        <p:spPr>
          <a:xfrm>
            <a:off x="164942" y="1628800"/>
            <a:ext cx="3903002" cy="1015663"/>
          </a:xfrm>
          <a:prstGeom prst="rect">
            <a:avLst/>
          </a:prstGeom>
          <a:noFill/>
        </p:spPr>
        <p:txBody>
          <a:bodyPr wrap="square" rtlCol="0">
            <a:spAutoFit/>
          </a:bodyPr>
          <a:lstStyle/>
          <a:p>
            <a:pPr marL="342900" indent="-342900">
              <a:lnSpc>
                <a:spcPct val="150000"/>
              </a:lnSpc>
              <a:buClr>
                <a:srgbClr val="FF9900"/>
              </a:buClr>
              <a:buFont typeface="Wingdings" panose="05000000000000000000" pitchFamily="2" charset="2"/>
              <a:buChar char="ü"/>
            </a:pPr>
            <a:r>
              <a:rPr lang="ru-RU" sz="2000" dirty="0" smtClean="0">
                <a:solidFill>
                  <a:schemeClr val="tx1">
                    <a:lumMod val="65000"/>
                    <a:lumOff val="35000"/>
                  </a:schemeClr>
                </a:solidFill>
              </a:rPr>
              <a:t>Положительные отзывы </a:t>
            </a:r>
          </a:p>
          <a:p>
            <a:pPr marL="342900" indent="-342900">
              <a:lnSpc>
                <a:spcPct val="150000"/>
              </a:lnSpc>
              <a:buClr>
                <a:srgbClr val="FF9900"/>
              </a:buClr>
              <a:buFont typeface="Wingdings" panose="05000000000000000000" pitchFamily="2" charset="2"/>
              <a:buChar char="ü"/>
            </a:pPr>
            <a:r>
              <a:rPr lang="ru-RU" sz="2000" dirty="0">
                <a:solidFill>
                  <a:schemeClr val="tx1">
                    <a:lumMod val="65000"/>
                    <a:lumOff val="35000"/>
                  </a:schemeClr>
                </a:solidFill>
              </a:rPr>
              <a:t>К</a:t>
            </a:r>
            <a:r>
              <a:rPr lang="ru-RU" sz="2000" dirty="0" smtClean="0">
                <a:solidFill>
                  <a:schemeClr val="tx1">
                    <a:lumMod val="65000"/>
                    <a:lumOff val="35000"/>
                  </a:schemeClr>
                </a:solidFill>
              </a:rPr>
              <a:t>онкурентные цены</a:t>
            </a:r>
            <a:endParaRPr lang="en-US" sz="2000" dirty="0" smtClean="0">
              <a:solidFill>
                <a:schemeClr val="tx1">
                  <a:lumMod val="65000"/>
                  <a:lumOff val="35000"/>
                </a:schemeClr>
              </a:solidFill>
            </a:endParaRPr>
          </a:p>
        </p:txBody>
      </p:sp>
      <p:sp>
        <p:nvSpPr>
          <p:cNvPr id="12" name="TextBox 11"/>
          <p:cNvSpPr txBox="1"/>
          <p:nvPr/>
        </p:nvSpPr>
        <p:spPr>
          <a:xfrm>
            <a:off x="4211960" y="1628800"/>
            <a:ext cx="4224968" cy="1477328"/>
          </a:xfrm>
          <a:prstGeom prst="rect">
            <a:avLst/>
          </a:prstGeom>
          <a:noFill/>
        </p:spPr>
        <p:txBody>
          <a:bodyPr wrap="square" rtlCol="0">
            <a:spAutoFit/>
          </a:bodyPr>
          <a:lstStyle/>
          <a:p>
            <a:pPr>
              <a:lnSpc>
                <a:spcPct val="150000"/>
              </a:lnSpc>
              <a:buClr>
                <a:srgbClr val="FF9900"/>
              </a:buClr>
            </a:pPr>
            <a:r>
              <a:rPr lang="ru-RU" sz="2000" dirty="0">
                <a:solidFill>
                  <a:schemeClr val="tx1">
                    <a:lumMod val="65000"/>
                    <a:lumOff val="35000"/>
                  </a:schemeClr>
                </a:solidFill>
              </a:rPr>
              <a:t>≈</a:t>
            </a:r>
            <a:r>
              <a:rPr lang="ru-RU" sz="2000" dirty="0" smtClean="0">
                <a:solidFill>
                  <a:schemeClr val="tx1">
                    <a:lumMod val="65000"/>
                    <a:lumOff val="35000"/>
                  </a:schemeClr>
                </a:solidFill>
              </a:rPr>
              <a:t> 98% и выше</a:t>
            </a:r>
          </a:p>
          <a:p>
            <a:pPr>
              <a:lnSpc>
                <a:spcPct val="150000"/>
              </a:lnSpc>
              <a:buClr>
                <a:srgbClr val="FF9900"/>
              </a:buClr>
            </a:pPr>
            <a:r>
              <a:rPr lang="ru-RU" sz="2000" dirty="0" smtClean="0">
                <a:solidFill>
                  <a:schemeClr val="tx1">
                    <a:lumMod val="65000"/>
                    <a:lumOff val="35000"/>
                  </a:schemeClr>
                </a:solidFill>
              </a:rPr>
              <a:t>≤ прайс-</a:t>
            </a:r>
            <a:r>
              <a:rPr lang="ru-RU" sz="2000" dirty="0" err="1" smtClean="0">
                <a:solidFill>
                  <a:schemeClr val="tx1">
                    <a:lumMod val="65000"/>
                    <a:lumOff val="35000"/>
                  </a:schemeClr>
                </a:solidFill>
              </a:rPr>
              <a:t>аггрегаторы</a:t>
            </a:r>
            <a:endParaRPr lang="en-US" sz="2000" dirty="0" smtClean="0">
              <a:solidFill>
                <a:schemeClr val="tx1">
                  <a:lumMod val="65000"/>
                  <a:lumOff val="35000"/>
                </a:schemeClr>
              </a:solidFill>
            </a:endParaRPr>
          </a:p>
          <a:p>
            <a:pPr>
              <a:lnSpc>
                <a:spcPct val="150000"/>
              </a:lnSpc>
              <a:buClr>
                <a:srgbClr val="FF9900"/>
              </a:buClr>
            </a:pPr>
            <a:endParaRPr lang="ru-RU" sz="2000" dirty="0">
              <a:solidFill>
                <a:schemeClr val="tx1">
                  <a:lumMod val="65000"/>
                  <a:lumOff val="35000"/>
                </a:schemeClr>
              </a:solidFill>
            </a:endParaRPr>
          </a:p>
        </p:txBody>
      </p:sp>
      <p:cxnSp>
        <p:nvCxnSpPr>
          <p:cNvPr id="11" name="Straight Connector 10"/>
          <p:cNvCxnSpPr/>
          <p:nvPr/>
        </p:nvCxnSpPr>
        <p:spPr>
          <a:xfrm>
            <a:off x="3573556" y="1924383"/>
            <a:ext cx="594116" cy="0"/>
          </a:xfrm>
          <a:prstGeom prst="line">
            <a:avLst/>
          </a:prstGeom>
          <a:ln w="12700">
            <a:solidFill>
              <a:srgbClr val="F5AF02"/>
            </a:solidFill>
            <a:prstDash val="lgDashDotDot"/>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3054356" y="2428439"/>
            <a:ext cx="1085596" cy="0"/>
          </a:xfrm>
          <a:prstGeom prst="line">
            <a:avLst/>
          </a:prstGeom>
          <a:ln w="12700">
            <a:solidFill>
              <a:srgbClr val="F5AF02"/>
            </a:solidFill>
            <a:prstDash val="lgDashDotDot"/>
          </a:ln>
          <a:effectLst/>
        </p:spPr>
        <p:style>
          <a:lnRef idx="2">
            <a:schemeClr val="accent1"/>
          </a:lnRef>
          <a:fillRef idx="0">
            <a:schemeClr val="accent1"/>
          </a:fillRef>
          <a:effectRef idx="1">
            <a:schemeClr val="accent1"/>
          </a:effectRef>
          <a:fontRef idx="minor">
            <a:schemeClr val="tx1"/>
          </a:fontRef>
        </p:style>
      </p:cxn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996952"/>
            <a:ext cx="7322874" cy="3113568"/>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465589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 y="1805"/>
            <a:ext cx="2241333" cy="13895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Rectangle 2"/>
          <p:cNvSpPr/>
          <p:nvPr/>
        </p:nvSpPr>
        <p:spPr>
          <a:xfrm>
            <a:off x="2300891" y="1805"/>
            <a:ext cx="2241333" cy="13895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Rectangle 3"/>
          <p:cNvSpPr/>
          <p:nvPr/>
        </p:nvSpPr>
        <p:spPr>
          <a:xfrm>
            <a:off x="4601790" y="1805"/>
            <a:ext cx="2241333" cy="13895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2"/>
              </a:solidFill>
            </a:endParaRPr>
          </a:p>
        </p:txBody>
      </p:sp>
      <p:sp>
        <p:nvSpPr>
          <p:cNvPr id="5" name="Rectangle 4"/>
          <p:cNvSpPr/>
          <p:nvPr/>
        </p:nvSpPr>
        <p:spPr>
          <a:xfrm>
            <a:off x="6902679" y="8"/>
            <a:ext cx="2241333" cy="1389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074" name="Picture 2" descr="C:\Users\amaltsev\Desktop\freedeliver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984" y="1640282"/>
            <a:ext cx="4516168" cy="2940846"/>
          </a:xfrm>
          <a:prstGeom prst="rect">
            <a:avLst/>
          </a:prstGeom>
          <a:noFill/>
          <a:ln>
            <a:solidFill>
              <a:schemeClr val="bg1">
                <a:lumMod val="6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07505" y="1484784"/>
            <a:ext cx="3816424" cy="2677656"/>
          </a:xfrm>
          <a:prstGeom prst="rect">
            <a:avLst/>
          </a:prstGeom>
          <a:noFill/>
        </p:spPr>
        <p:txBody>
          <a:bodyPr wrap="square" rtlCol="0">
            <a:spAutoFit/>
          </a:bodyPr>
          <a:lstStyle/>
          <a:p>
            <a:pPr>
              <a:lnSpc>
                <a:spcPct val="150000"/>
              </a:lnSpc>
            </a:pPr>
            <a:r>
              <a:rPr lang="ru-RU" sz="1600" b="1" dirty="0" smtClean="0">
                <a:solidFill>
                  <a:schemeClr val="tx1">
                    <a:lumMod val="65000"/>
                    <a:lumOff val="35000"/>
                  </a:schemeClr>
                </a:solidFill>
              </a:rPr>
              <a:t>ПРОГРАММЫ:</a:t>
            </a:r>
          </a:p>
          <a:p>
            <a:pPr marL="285750" indent="-285750">
              <a:lnSpc>
                <a:spcPct val="150000"/>
              </a:lnSpc>
              <a:buClr>
                <a:srgbClr val="0064D2"/>
              </a:buClr>
              <a:buFont typeface="Wingdings" panose="05000000000000000000" pitchFamily="2" charset="2"/>
              <a:buChar char="ü"/>
            </a:pPr>
            <a:r>
              <a:rPr lang="ru-RU" sz="1600" dirty="0" smtClean="0">
                <a:solidFill>
                  <a:schemeClr val="tx1">
                    <a:lumMod val="65000"/>
                    <a:lumOff val="35000"/>
                  </a:schemeClr>
                </a:solidFill>
              </a:rPr>
              <a:t>Раздел «Российские магазины» </a:t>
            </a:r>
            <a:r>
              <a:rPr lang="en-US" sz="1600" u="sng" dirty="0" smtClean="0">
                <a:solidFill>
                  <a:schemeClr val="tx1">
                    <a:lumMod val="65000"/>
                    <a:lumOff val="35000"/>
                  </a:schemeClr>
                </a:solidFill>
              </a:rPr>
              <a:t>www.ebay.com/ru</a:t>
            </a:r>
            <a:r>
              <a:rPr lang="en-US" sz="1600" dirty="0" smtClean="0">
                <a:solidFill>
                  <a:schemeClr val="tx1">
                    <a:lumMod val="65000"/>
                    <a:lumOff val="35000"/>
                  </a:schemeClr>
                </a:solidFill>
              </a:rPr>
              <a:t> </a:t>
            </a:r>
            <a:endParaRPr lang="ru-RU" sz="1600" dirty="0" smtClean="0">
              <a:solidFill>
                <a:schemeClr val="tx1">
                  <a:lumMod val="65000"/>
                  <a:lumOff val="35000"/>
                </a:schemeClr>
              </a:solidFill>
            </a:endParaRPr>
          </a:p>
          <a:p>
            <a:pPr marL="285750" indent="-285750">
              <a:lnSpc>
                <a:spcPct val="150000"/>
              </a:lnSpc>
              <a:buClr>
                <a:srgbClr val="0064D2"/>
              </a:buClr>
              <a:buFont typeface="Wingdings" panose="05000000000000000000" pitchFamily="2" charset="2"/>
              <a:buChar char="ü"/>
            </a:pPr>
            <a:r>
              <a:rPr lang="ru-RU" sz="1600" dirty="0" smtClean="0">
                <a:solidFill>
                  <a:schemeClr val="tx1">
                    <a:lumMod val="65000"/>
                    <a:lumOff val="35000"/>
                  </a:schemeClr>
                </a:solidFill>
              </a:rPr>
              <a:t>Акция «Бесплатная доставка»</a:t>
            </a:r>
          </a:p>
          <a:p>
            <a:pPr marL="285750" indent="-285750">
              <a:lnSpc>
                <a:spcPct val="150000"/>
              </a:lnSpc>
              <a:buClr>
                <a:srgbClr val="0064D2"/>
              </a:buClr>
              <a:buFont typeface="Wingdings" panose="05000000000000000000" pitchFamily="2" charset="2"/>
              <a:buChar char="ü"/>
            </a:pPr>
            <a:r>
              <a:rPr lang="ru-RU" sz="1600" dirty="0" smtClean="0">
                <a:solidFill>
                  <a:schemeClr val="tx1">
                    <a:lumMod val="65000"/>
                    <a:lumOff val="35000"/>
                  </a:schemeClr>
                </a:solidFill>
              </a:rPr>
              <a:t>Новые </a:t>
            </a:r>
            <a:r>
              <a:rPr lang="en-US" sz="1600" dirty="0" smtClean="0">
                <a:solidFill>
                  <a:schemeClr val="tx1">
                    <a:lumMod val="65000"/>
                    <a:lumOff val="35000"/>
                  </a:schemeClr>
                </a:solidFill>
              </a:rPr>
              <a:t>RU </a:t>
            </a:r>
            <a:r>
              <a:rPr lang="ru-RU" sz="1600" dirty="0" smtClean="0">
                <a:solidFill>
                  <a:schemeClr val="tx1">
                    <a:lumMod val="65000"/>
                    <a:lumOff val="35000"/>
                  </a:schemeClr>
                </a:solidFill>
              </a:rPr>
              <a:t>магазины на </a:t>
            </a:r>
            <a:r>
              <a:rPr lang="en-US" sz="1600" dirty="0" smtClean="0">
                <a:solidFill>
                  <a:schemeClr val="tx1">
                    <a:lumMod val="65000"/>
                    <a:lumOff val="35000"/>
                  </a:schemeClr>
                </a:solidFill>
              </a:rPr>
              <a:t>eBay</a:t>
            </a:r>
            <a:endParaRPr lang="ru-RU" sz="1600" dirty="0">
              <a:solidFill>
                <a:schemeClr val="tx1">
                  <a:lumMod val="65000"/>
                  <a:lumOff val="35000"/>
                </a:schemeClr>
              </a:solidFill>
            </a:endParaRPr>
          </a:p>
          <a:p>
            <a:pPr marL="285750" indent="-285750">
              <a:lnSpc>
                <a:spcPct val="150000"/>
              </a:lnSpc>
              <a:buClr>
                <a:srgbClr val="0064D2"/>
              </a:buClr>
              <a:buFont typeface="Wingdings" panose="05000000000000000000" pitchFamily="2" charset="2"/>
              <a:buChar char="ü"/>
            </a:pPr>
            <a:r>
              <a:rPr lang="ru-RU" sz="1600" dirty="0" smtClean="0">
                <a:solidFill>
                  <a:schemeClr val="tx1">
                    <a:lumMod val="65000"/>
                    <a:lumOff val="35000"/>
                  </a:schemeClr>
                </a:solidFill>
              </a:rPr>
              <a:t>Акция «Дополнительный возврат средств»</a:t>
            </a:r>
            <a:endParaRPr lang="ru-RU" sz="1600" dirty="0">
              <a:solidFill>
                <a:schemeClr val="tx1">
                  <a:lumMod val="65000"/>
                  <a:lumOff val="35000"/>
                </a:schemeClr>
              </a:solidFill>
            </a:endParaRPr>
          </a:p>
        </p:txBody>
      </p:sp>
      <p:sp>
        <p:nvSpPr>
          <p:cNvPr id="12" name="Slide Number Placeholder 2"/>
          <p:cNvSpPr txBox="1">
            <a:spLocks/>
          </p:cNvSpPr>
          <p:nvPr/>
        </p:nvSpPr>
        <p:spPr>
          <a:xfrm>
            <a:off x="8436928" y="6381399"/>
            <a:ext cx="364181" cy="250191"/>
          </a:xfrm>
          <a:prstGeom prst="rect">
            <a:avLst/>
          </a:prstGeom>
          <a:noFill/>
        </p:spPr>
        <p:txBody>
          <a:bodyPr/>
          <a:lstStyle>
            <a:defPPr>
              <a:defRPr lang="de-DE"/>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a:lstStyle>
          <a:p>
            <a:pPr algn="r"/>
            <a:fld id="{FF55D29A-3A2E-D146-9F2C-610F4815AF2E}" type="slidenum">
              <a:rPr lang="en-US" sz="1100" smtClean="0">
                <a:solidFill>
                  <a:srgbClr val="796E65"/>
                </a:solidFill>
              </a:rPr>
              <a:pPr algn="r"/>
              <a:t>34</a:t>
            </a:fld>
            <a:endParaRPr lang="en-US" sz="1100" dirty="0">
              <a:solidFill>
                <a:srgbClr val="796E65"/>
              </a:solidFill>
            </a:endParaRPr>
          </a:p>
        </p:txBody>
      </p:sp>
      <p:sp>
        <p:nvSpPr>
          <p:cNvPr id="13" name="TextBox 12"/>
          <p:cNvSpPr txBox="1"/>
          <p:nvPr/>
        </p:nvSpPr>
        <p:spPr>
          <a:xfrm>
            <a:off x="107504" y="188640"/>
            <a:ext cx="8928992" cy="1015663"/>
          </a:xfrm>
          <a:prstGeom prst="rect">
            <a:avLst/>
          </a:prstGeom>
          <a:noFill/>
        </p:spPr>
        <p:txBody>
          <a:bodyPr wrap="square" rtlCol="0">
            <a:spAutoFit/>
          </a:bodyPr>
          <a:lstStyle/>
          <a:p>
            <a:r>
              <a:rPr lang="ru-RU" sz="3200" dirty="0" smtClean="0">
                <a:solidFill>
                  <a:srgbClr val="FFC000"/>
                </a:solidFill>
              </a:rPr>
              <a:t>МАРКЕТИНГОВАЯ ПОДДЕРЖКА</a:t>
            </a:r>
          </a:p>
          <a:p>
            <a:r>
              <a:rPr lang="ru-RU" sz="2800" dirty="0" smtClean="0">
                <a:solidFill>
                  <a:schemeClr val="tx1">
                    <a:lumMod val="65000"/>
                    <a:lumOff val="35000"/>
                  </a:schemeClr>
                </a:solidFill>
              </a:rPr>
              <a:t>ПРОГРАММЫ И КАНАЛЫ</a:t>
            </a:r>
            <a:endParaRPr lang="ru-RU" sz="2800" dirty="0">
              <a:solidFill>
                <a:schemeClr val="tx1">
                  <a:lumMod val="65000"/>
                  <a:lumOff val="35000"/>
                </a:schemeClr>
              </a:solidFill>
            </a:endParaRPr>
          </a:p>
        </p:txBody>
      </p:sp>
      <p:sp>
        <p:nvSpPr>
          <p:cNvPr id="7" name="TextBox 6"/>
          <p:cNvSpPr txBox="1"/>
          <p:nvPr/>
        </p:nvSpPr>
        <p:spPr>
          <a:xfrm>
            <a:off x="204665" y="4802376"/>
            <a:ext cx="4079303" cy="1938992"/>
          </a:xfrm>
          <a:prstGeom prst="rect">
            <a:avLst/>
          </a:prstGeom>
          <a:noFill/>
        </p:spPr>
        <p:txBody>
          <a:bodyPr wrap="square" rtlCol="0">
            <a:spAutoFit/>
          </a:bodyPr>
          <a:lstStyle/>
          <a:p>
            <a:pPr>
              <a:lnSpc>
                <a:spcPct val="150000"/>
              </a:lnSpc>
            </a:pPr>
            <a:r>
              <a:rPr lang="ru-RU" sz="1600" b="1" dirty="0" smtClean="0">
                <a:solidFill>
                  <a:schemeClr val="tx1">
                    <a:lumMod val="65000"/>
                    <a:lumOff val="35000"/>
                  </a:schemeClr>
                </a:solidFill>
              </a:rPr>
              <a:t>КАНАЛЫ ПРОДВИЖЕНИЯ</a:t>
            </a:r>
            <a:r>
              <a:rPr lang="en-US" sz="1600" b="1" dirty="0">
                <a:solidFill>
                  <a:schemeClr val="tx1">
                    <a:lumMod val="65000"/>
                    <a:lumOff val="35000"/>
                  </a:schemeClr>
                </a:solidFill>
              </a:rPr>
              <a:t>:</a:t>
            </a:r>
          </a:p>
          <a:p>
            <a:pPr marL="285750" indent="-285750">
              <a:lnSpc>
                <a:spcPct val="150000"/>
              </a:lnSpc>
              <a:buClr>
                <a:srgbClr val="FF9900"/>
              </a:buClr>
              <a:buFont typeface="Arial" panose="020B0604020202020204" pitchFamily="34" charset="0"/>
              <a:buChar char="•"/>
            </a:pPr>
            <a:r>
              <a:rPr lang="ru-RU" sz="1600" dirty="0">
                <a:solidFill>
                  <a:schemeClr val="tx1">
                    <a:lumMod val="65000"/>
                    <a:lumOff val="35000"/>
                  </a:schemeClr>
                </a:solidFill>
              </a:rPr>
              <a:t>Баннеры на </a:t>
            </a:r>
            <a:r>
              <a:rPr lang="en-US" sz="1600" dirty="0">
                <a:solidFill>
                  <a:schemeClr val="tx1">
                    <a:lumMod val="65000"/>
                    <a:lumOff val="35000"/>
                  </a:schemeClr>
                </a:solidFill>
              </a:rPr>
              <a:t>ebay.com</a:t>
            </a:r>
          </a:p>
          <a:p>
            <a:pPr marL="285750" indent="-285750">
              <a:lnSpc>
                <a:spcPct val="150000"/>
              </a:lnSpc>
              <a:buClr>
                <a:srgbClr val="FF9900"/>
              </a:buClr>
              <a:buFont typeface="Arial" panose="020B0604020202020204" pitchFamily="34" charset="0"/>
              <a:buChar char="•"/>
            </a:pPr>
            <a:r>
              <a:rPr lang="ru-RU" sz="1600" dirty="0" smtClean="0">
                <a:solidFill>
                  <a:schemeClr val="tx1">
                    <a:lumMod val="65000"/>
                    <a:lumOff val="35000"/>
                  </a:schemeClr>
                </a:solidFill>
              </a:rPr>
              <a:t>Рассылки </a:t>
            </a:r>
          </a:p>
          <a:p>
            <a:pPr marL="285750" indent="-285750">
              <a:lnSpc>
                <a:spcPct val="150000"/>
              </a:lnSpc>
              <a:buClr>
                <a:srgbClr val="FF9900"/>
              </a:buClr>
              <a:buFont typeface="Arial" panose="020B0604020202020204" pitchFamily="34" charset="0"/>
              <a:buChar char="•"/>
            </a:pPr>
            <a:r>
              <a:rPr lang="ru-RU" sz="1600" dirty="0" smtClean="0">
                <a:solidFill>
                  <a:schemeClr val="tx1">
                    <a:lumMod val="65000"/>
                    <a:lumOff val="35000"/>
                  </a:schemeClr>
                </a:solidFill>
              </a:rPr>
              <a:t>Партнерские </a:t>
            </a:r>
            <a:r>
              <a:rPr lang="ru-RU" sz="1600" dirty="0">
                <a:solidFill>
                  <a:schemeClr val="tx1">
                    <a:lumMod val="65000"/>
                    <a:lumOff val="35000"/>
                  </a:schemeClr>
                </a:solidFill>
              </a:rPr>
              <a:t>сети</a:t>
            </a:r>
          </a:p>
          <a:p>
            <a:pPr marL="285750" indent="-285750">
              <a:lnSpc>
                <a:spcPct val="150000"/>
              </a:lnSpc>
              <a:buClr>
                <a:srgbClr val="FF9900"/>
              </a:buClr>
              <a:buFont typeface="Arial" panose="020B0604020202020204" pitchFamily="34" charset="0"/>
              <a:buChar char="•"/>
            </a:pPr>
            <a:r>
              <a:rPr lang="ru-RU" sz="1600" dirty="0" smtClean="0">
                <a:solidFill>
                  <a:schemeClr val="tx1">
                    <a:lumMod val="65000"/>
                    <a:lumOff val="35000"/>
                  </a:schemeClr>
                </a:solidFill>
              </a:rPr>
              <a:t>Социальные сети</a:t>
            </a:r>
            <a:endParaRPr lang="ru-RU" sz="1600" dirty="0">
              <a:solidFill>
                <a:schemeClr val="tx1">
                  <a:lumMod val="65000"/>
                  <a:lumOff val="35000"/>
                </a:schemeClr>
              </a:solidFill>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5013176"/>
            <a:ext cx="4473323" cy="1498471"/>
          </a:xfrm>
          <a:prstGeom prst="rect">
            <a:avLst/>
          </a:prstGeom>
          <a:noFill/>
          <a:ln w="9525">
            <a:solidFill>
              <a:schemeClr val="bg1">
                <a:lumMod val="8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666424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 y="1805"/>
            <a:ext cx="2241333" cy="13895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Rectangle 2"/>
          <p:cNvSpPr/>
          <p:nvPr/>
        </p:nvSpPr>
        <p:spPr>
          <a:xfrm>
            <a:off x="2300891" y="1805"/>
            <a:ext cx="2241333" cy="13895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Rectangle 3"/>
          <p:cNvSpPr/>
          <p:nvPr/>
        </p:nvSpPr>
        <p:spPr>
          <a:xfrm>
            <a:off x="4601790" y="1805"/>
            <a:ext cx="2241333" cy="13895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2"/>
              </a:solidFill>
            </a:endParaRPr>
          </a:p>
        </p:txBody>
      </p:sp>
      <p:sp>
        <p:nvSpPr>
          <p:cNvPr id="5" name="Rectangle 4"/>
          <p:cNvSpPr/>
          <p:nvPr/>
        </p:nvSpPr>
        <p:spPr>
          <a:xfrm>
            <a:off x="6902679" y="8"/>
            <a:ext cx="2241333" cy="1389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Slide Number Placeholder 2"/>
          <p:cNvSpPr txBox="1">
            <a:spLocks/>
          </p:cNvSpPr>
          <p:nvPr/>
        </p:nvSpPr>
        <p:spPr>
          <a:xfrm>
            <a:off x="8436928" y="6381399"/>
            <a:ext cx="364181" cy="250191"/>
          </a:xfrm>
          <a:prstGeom prst="rect">
            <a:avLst/>
          </a:prstGeom>
          <a:noFill/>
        </p:spPr>
        <p:txBody>
          <a:bodyPr/>
          <a:lstStyle>
            <a:defPPr>
              <a:defRPr lang="de-DE"/>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a:lstStyle>
          <a:p>
            <a:pPr algn="r"/>
            <a:fld id="{FF55D29A-3A2E-D146-9F2C-610F4815AF2E}" type="slidenum">
              <a:rPr lang="en-US" sz="1100" smtClean="0">
                <a:solidFill>
                  <a:srgbClr val="796E65"/>
                </a:solidFill>
              </a:rPr>
              <a:pPr algn="r"/>
              <a:t>35</a:t>
            </a:fld>
            <a:endParaRPr lang="en-US" sz="1100" dirty="0">
              <a:solidFill>
                <a:srgbClr val="796E65"/>
              </a:solidFill>
            </a:endParaRPr>
          </a:p>
        </p:txBody>
      </p:sp>
      <p:sp>
        <p:nvSpPr>
          <p:cNvPr id="13" name="TextBox 12"/>
          <p:cNvSpPr txBox="1"/>
          <p:nvPr/>
        </p:nvSpPr>
        <p:spPr>
          <a:xfrm>
            <a:off x="107504" y="188640"/>
            <a:ext cx="8928992" cy="1015663"/>
          </a:xfrm>
          <a:prstGeom prst="rect">
            <a:avLst/>
          </a:prstGeom>
          <a:noFill/>
        </p:spPr>
        <p:txBody>
          <a:bodyPr wrap="square" rtlCol="0">
            <a:spAutoFit/>
          </a:bodyPr>
          <a:lstStyle/>
          <a:p>
            <a:r>
              <a:rPr lang="ru-RU" sz="3200" dirty="0" smtClean="0">
                <a:solidFill>
                  <a:srgbClr val="FFC000"/>
                </a:solidFill>
              </a:rPr>
              <a:t>МАРКЕТИНГОВАЯ ПОДДЕРЖКА</a:t>
            </a:r>
          </a:p>
          <a:p>
            <a:r>
              <a:rPr lang="ru-RU" sz="2800" dirty="0" smtClean="0">
                <a:solidFill>
                  <a:schemeClr val="tx1">
                    <a:lumMod val="65000"/>
                    <a:lumOff val="35000"/>
                  </a:schemeClr>
                </a:solidFill>
              </a:rPr>
              <a:t>ПРОГРАММА ПО БЕСПЛАТНОЙ ДОСТАВКЕ</a:t>
            </a:r>
            <a:endParaRPr lang="ru-RU" sz="2800" dirty="0">
              <a:solidFill>
                <a:schemeClr val="tx1">
                  <a:lumMod val="65000"/>
                  <a:lumOff val="35000"/>
                </a:schemeClr>
              </a:solidFill>
            </a:endParaRPr>
          </a:p>
        </p:txBody>
      </p:sp>
      <p:sp>
        <p:nvSpPr>
          <p:cNvPr id="14" name="TextBox 13"/>
          <p:cNvSpPr txBox="1"/>
          <p:nvPr/>
        </p:nvSpPr>
        <p:spPr>
          <a:xfrm>
            <a:off x="179512" y="1412776"/>
            <a:ext cx="3816424" cy="2949525"/>
          </a:xfrm>
          <a:prstGeom prst="rect">
            <a:avLst/>
          </a:prstGeom>
          <a:noFill/>
        </p:spPr>
        <p:txBody>
          <a:bodyPr wrap="square" rtlCol="0">
            <a:spAutoFit/>
          </a:bodyPr>
          <a:lstStyle/>
          <a:p>
            <a:pPr algn="ctr">
              <a:lnSpc>
                <a:spcPct val="150000"/>
              </a:lnSpc>
            </a:pPr>
            <a:r>
              <a:rPr lang="ru-RU" b="1" dirty="0" smtClean="0">
                <a:solidFill>
                  <a:schemeClr val="tx1">
                    <a:lumMod val="65000"/>
                    <a:lumOff val="35000"/>
                  </a:schemeClr>
                </a:solidFill>
              </a:rPr>
              <a:t>КРИТЕРИИ:</a:t>
            </a:r>
          </a:p>
          <a:p>
            <a:pPr marL="285750" indent="-285750" algn="ctr">
              <a:lnSpc>
                <a:spcPct val="150000"/>
              </a:lnSpc>
              <a:buClr>
                <a:srgbClr val="0064D2"/>
              </a:buClr>
              <a:buFont typeface="Wingdings" panose="05000000000000000000" pitchFamily="2" charset="2"/>
              <a:buChar char="ü"/>
            </a:pPr>
            <a:r>
              <a:rPr lang="ru-RU" dirty="0" smtClean="0">
                <a:solidFill>
                  <a:schemeClr val="tx1">
                    <a:lumMod val="65000"/>
                    <a:lumOff val="35000"/>
                  </a:schemeClr>
                </a:solidFill>
              </a:rPr>
              <a:t>Доставка по всей России</a:t>
            </a:r>
            <a:r>
              <a:rPr lang="en-US" dirty="0" smtClean="0">
                <a:solidFill>
                  <a:schemeClr val="tx1">
                    <a:lumMod val="65000"/>
                    <a:lumOff val="35000"/>
                  </a:schemeClr>
                </a:solidFill>
              </a:rPr>
              <a:t> </a:t>
            </a:r>
            <a:endParaRPr lang="ru-RU" dirty="0" smtClean="0">
              <a:solidFill>
                <a:schemeClr val="tx1">
                  <a:lumMod val="65000"/>
                  <a:lumOff val="35000"/>
                </a:schemeClr>
              </a:solidFill>
            </a:endParaRPr>
          </a:p>
          <a:p>
            <a:pPr marL="285750" indent="-285750" algn="ctr">
              <a:lnSpc>
                <a:spcPct val="150000"/>
              </a:lnSpc>
              <a:buClr>
                <a:srgbClr val="0064D2"/>
              </a:buClr>
              <a:buFont typeface="Wingdings" panose="05000000000000000000" pitchFamily="2" charset="2"/>
              <a:buChar char="ü"/>
            </a:pPr>
            <a:r>
              <a:rPr lang="ru-RU" dirty="0" smtClean="0">
                <a:solidFill>
                  <a:schemeClr val="tx1">
                    <a:lumMod val="65000"/>
                    <a:lumOff val="35000"/>
                  </a:schemeClr>
                </a:solidFill>
              </a:rPr>
              <a:t>Конкурентные цены</a:t>
            </a:r>
          </a:p>
          <a:p>
            <a:pPr marL="285750" indent="-285750" algn="ctr">
              <a:lnSpc>
                <a:spcPct val="150000"/>
              </a:lnSpc>
              <a:buClr>
                <a:srgbClr val="0064D2"/>
              </a:buClr>
              <a:buFont typeface="Wingdings" panose="05000000000000000000" pitchFamily="2" charset="2"/>
              <a:buChar char="ü"/>
            </a:pPr>
            <a:r>
              <a:rPr lang="ru-RU" dirty="0">
                <a:solidFill>
                  <a:schemeClr val="tx1">
                    <a:lumMod val="65000"/>
                    <a:lumOff val="35000"/>
                  </a:schemeClr>
                </a:solidFill>
              </a:rPr>
              <a:t>Более 98% </a:t>
            </a:r>
            <a:r>
              <a:rPr lang="ru-RU" dirty="0" smtClean="0">
                <a:solidFill>
                  <a:schemeClr val="tx1">
                    <a:lumMod val="65000"/>
                    <a:lumOff val="35000"/>
                  </a:schemeClr>
                </a:solidFill>
              </a:rPr>
              <a:t/>
            </a:r>
            <a:br>
              <a:rPr lang="ru-RU" dirty="0" smtClean="0">
                <a:solidFill>
                  <a:schemeClr val="tx1">
                    <a:lumMod val="65000"/>
                    <a:lumOff val="35000"/>
                  </a:schemeClr>
                </a:solidFill>
              </a:rPr>
            </a:br>
            <a:r>
              <a:rPr lang="ru-RU" dirty="0" smtClean="0">
                <a:solidFill>
                  <a:schemeClr val="tx1">
                    <a:lumMod val="65000"/>
                    <a:lumOff val="35000"/>
                  </a:schemeClr>
                </a:solidFill>
              </a:rPr>
              <a:t>положительных отзывов </a:t>
            </a:r>
          </a:p>
          <a:p>
            <a:pPr marL="285750" indent="-285750" algn="ctr">
              <a:lnSpc>
                <a:spcPct val="150000"/>
              </a:lnSpc>
              <a:buClr>
                <a:srgbClr val="0064D2"/>
              </a:buClr>
              <a:buFont typeface="Wingdings" panose="05000000000000000000" pitchFamily="2" charset="2"/>
              <a:buChar char="ü"/>
            </a:pPr>
            <a:r>
              <a:rPr lang="ru-RU" dirty="0" smtClean="0">
                <a:solidFill>
                  <a:schemeClr val="tx1">
                    <a:lumMod val="65000"/>
                    <a:lumOff val="35000"/>
                  </a:schemeClr>
                </a:solidFill>
              </a:rPr>
              <a:t>Более 20 товаров с бесплатной доставкой</a:t>
            </a:r>
            <a:endParaRPr lang="ru-RU" dirty="0">
              <a:solidFill>
                <a:schemeClr val="tx1">
                  <a:lumMod val="65000"/>
                  <a:lumOff val="35000"/>
                </a:schemeClr>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540" y="4608452"/>
            <a:ext cx="2923364" cy="2023138"/>
          </a:xfrm>
          <a:prstGeom prst="rect">
            <a:avLst/>
          </a:prstGeom>
          <a:noFill/>
          <a:ln w="9525">
            <a:solidFill>
              <a:schemeClr val="bg1">
                <a:lumMod val="7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8548" y="1316640"/>
            <a:ext cx="3971925" cy="5314950"/>
          </a:xfrm>
          <a:prstGeom prst="rect">
            <a:avLst/>
          </a:prstGeom>
          <a:noFill/>
          <a:ln w="9525">
            <a:solidFill>
              <a:schemeClr val="bg1">
                <a:lumMod val="7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952065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47805"/>
            <a:ext cx="8546842" cy="1446550"/>
          </a:xfrm>
          <a:prstGeom prst="rect">
            <a:avLst/>
          </a:prstGeom>
          <a:noFill/>
        </p:spPr>
        <p:txBody>
          <a:bodyPr wrap="square" rtlCol="0">
            <a:spAutoFit/>
          </a:bodyPr>
          <a:lstStyle/>
          <a:p>
            <a:r>
              <a:rPr lang="ru-RU" sz="3200" dirty="0" smtClean="0">
                <a:solidFill>
                  <a:srgbClr val="F5AF02"/>
                </a:solidFill>
              </a:rPr>
              <a:t>МАРКЕТИНГОВЫЕ ПРОГРАММЫ</a:t>
            </a:r>
            <a:endParaRPr lang="en-US" sz="3200" dirty="0" smtClean="0">
              <a:solidFill>
                <a:srgbClr val="F5AF02"/>
              </a:solidFill>
            </a:endParaRPr>
          </a:p>
          <a:p>
            <a:r>
              <a:rPr lang="ru-RU" sz="3200" dirty="0" smtClean="0">
                <a:solidFill>
                  <a:schemeClr val="tx1">
                    <a:lumMod val="65000"/>
                    <a:lumOff val="35000"/>
                  </a:schemeClr>
                </a:solidFill>
              </a:rPr>
              <a:t>КАРТА </a:t>
            </a:r>
            <a:r>
              <a:rPr lang="en-US" sz="3200" dirty="0" smtClean="0">
                <a:solidFill>
                  <a:schemeClr val="tx1">
                    <a:lumMod val="65000"/>
                    <a:lumOff val="35000"/>
                  </a:schemeClr>
                </a:solidFill>
              </a:rPr>
              <a:t>EBAY</a:t>
            </a:r>
            <a:r>
              <a:rPr lang="ru-RU" sz="3200" dirty="0" smtClean="0">
                <a:solidFill>
                  <a:schemeClr val="tx1">
                    <a:lumMod val="65000"/>
                    <a:lumOff val="35000"/>
                  </a:schemeClr>
                </a:solidFill>
              </a:rPr>
              <a:t> </a:t>
            </a:r>
          </a:p>
          <a:p>
            <a:r>
              <a:rPr lang="ru-RU" sz="2400" dirty="0" smtClean="0">
                <a:solidFill>
                  <a:schemeClr val="tx1">
                    <a:lumMod val="65000"/>
                    <a:lumOff val="35000"/>
                  </a:schemeClr>
                </a:solidFill>
              </a:rPr>
              <a:t>Все интернет магазины – одна карта</a:t>
            </a:r>
            <a:endParaRPr lang="en-US" sz="2400" dirty="0" smtClean="0">
              <a:solidFill>
                <a:schemeClr val="tx1">
                  <a:lumMod val="65000"/>
                  <a:lumOff val="35000"/>
                </a:schemeClr>
              </a:solidFill>
            </a:endParaRPr>
          </a:p>
        </p:txBody>
      </p:sp>
      <p:sp>
        <p:nvSpPr>
          <p:cNvPr id="3" name="Rectangle 2"/>
          <p:cNvSpPr/>
          <p:nvPr/>
        </p:nvSpPr>
        <p:spPr>
          <a:xfrm>
            <a:off x="11" y="1805"/>
            <a:ext cx="2241333" cy="13895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Rectangle 3"/>
          <p:cNvSpPr/>
          <p:nvPr/>
        </p:nvSpPr>
        <p:spPr>
          <a:xfrm>
            <a:off x="2300891" y="1805"/>
            <a:ext cx="2241333" cy="13895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p:cNvSpPr/>
          <p:nvPr/>
        </p:nvSpPr>
        <p:spPr>
          <a:xfrm>
            <a:off x="4601790" y="1805"/>
            <a:ext cx="2241333" cy="13895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2"/>
              </a:solidFill>
            </a:endParaRPr>
          </a:p>
        </p:txBody>
      </p:sp>
      <p:sp>
        <p:nvSpPr>
          <p:cNvPr id="6" name="Rectangle 5"/>
          <p:cNvSpPr/>
          <p:nvPr/>
        </p:nvSpPr>
        <p:spPr>
          <a:xfrm>
            <a:off x="6902679" y="8"/>
            <a:ext cx="2241333" cy="1389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Slide Number Placeholder 2"/>
          <p:cNvSpPr txBox="1">
            <a:spLocks/>
          </p:cNvSpPr>
          <p:nvPr/>
        </p:nvSpPr>
        <p:spPr>
          <a:xfrm>
            <a:off x="8436928" y="6381399"/>
            <a:ext cx="364181" cy="250191"/>
          </a:xfrm>
          <a:prstGeom prst="rect">
            <a:avLst/>
          </a:prstGeom>
          <a:noFill/>
        </p:spPr>
        <p:txBody>
          <a:bodyPr/>
          <a:lstStyle>
            <a:defPPr>
              <a:defRPr lang="de-DE"/>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a:lstStyle>
          <a:p>
            <a:pPr algn="r"/>
            <a:fld id="{FF55D29A-3A2E-D146-9F2C-610F4815AF2E}" type="slidenum">
              <a:rPr lang="en-US" sz="1100" smtClean="0">
                <a:solidFill>
                  <a:srgbClr val="796E65"/>
                </a:solidFill>
              </a:rPr>
              <a:pPr algn="r"/>
              <a:t>36</a:t>
            </a:fld>
            <a:endParaRPr lang="en-US" sz="1100" dirty="0">
              <a:solidFill>
                <a:srgbClr val="796E65"/>
              </a:solidFill>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b="5462"/>
          <a:stretch/>
        </p:blipFill>
        <p:spPr>
          <a:xfrm>
            <a:off x="251520" y="1672026"/>
            <a:ext cx="8402826" cy="2837094"/>
          </a:xfrm>
          <a:prstGeom prst="rect">
            <a:avLst/>
          </a:prstGeom>
        </p:spPr>
      </p:pic>
      <p:sp>
        <p:nvSpPr>
          <p:cNvPr id="14" name="Rectangle 13"/>
          <p:cNvSpPr/>
          <p:nvPr/>
        </p:nvSpPr>
        <p:spPr>
          <a:xfrm>
            <a:off x="106847" y="5376698"/>
            <a:ext cx="4392488" cy="1292662"/>
          </a:xfrm>
          <a:prstGeom prst="rect">
            <a:avLst/>
          </a:prstGeom>
        </p:spPr>
        <p:txBody>
          <a:bodyPr wrap="square">
            <a:spAutoFit/>
          </a:bodyPr>
          <a:lstStyle>
            <a:defPPr>
              <a:defRPr lang="de-DE"/>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a:lstStyle>
          <a:p>
            <a:r>
              <a:rPr lang="en-US" sz="5400" b="1" spc="-500" dirty="0" smtClean="0">
                <a:solidFill>
                  <a:srgbClr val="0064D2"/>
                </a:solidFill>
                <a:cs typeface="Arial"/>
              </a:rPr>
              <a:t>3% </a:t>
            </a:r>
            <a:r>
              <a:rPr lang="ru-RU" sz="2800" dirty="0">
                <a:solidFill>
                  <a:srgbClr val="0064D2"/>
                </a:solidFill>
                <a:cs typeface="Arial"/>
              </a:rPr>
              <a:t>в</a:t>
            </a:r>
            <a:r>
              <a:rPr lang="ru-RU" sz="2800" dirty="0" smtClean="0">
                <a:solidFill>
                  <a:srgbClr val="0064D2"/>
                </a:solidFill>
                <a:cs typeface="Arial"/>
              </a:rPr>
              <a:t>озврат средств</a:t>
            </a:r>
            <a:endParaRPr lang="en-US" sz="2800" dirty="0" smtClean="0">
              <a:solidFill>
                <a:srgbClr val="0064D2"/>
              </a:solidFill>
              <a:cs typeface="Arial"/>
            </a:endParaRPr>
          </a:p>
          <a:p>
            <a:r>
              <a:rPr lang="ru-RU" sz="2400" dirty="0" smtClean="0">
                <a:solidFill>
                  <a:schemeClr val="tx2">
                    <a:lumMod val="75000"/>
                  </a:schemeClr>
                </a:solidFill>
                <a:cs typeface="Arial"/>
              </a:rPr>
              <a:t>от всех онлайн-покупок</a:t>
            </a:r>
            <a:endParaRPr lang="en-US" sz="4000" dirty="0">
              <a:solidFill>
                <a:schemeClr val="tx2">
                  <a:lumMod val="75000"/>
                </a:schemeClr>
              </a:solidFill>
              <a:cs typeface="Arial"/>
            </a:endParaRPr>
          </a:p>
        </p:txBody>
      </p:sp>
      <p:sp>
        <p:nvSpPr>
          <p:cNvPr id="15" name="Rectangle 14"/>
          <p:cNvSpPr/>
          <p:nvPr/>
        </p:nvSpPr>
        <p:spPr>
          <a:xfrm>
            <a:off x="4644665" y="5376698"/>
            <a:ext cx="4392488" cy="1292662"/>
          </a:xfrm>
          <a:prstGeom prst="rect">
            <a:avLst/>
          </a:prstGeom>
        </p:spPr>
        <p:txBody>
          <a:bodyPr wrap="square">
            <a:spAutoFit/>
          </a:bodyPr>
          <a:lstStyle>
            <a:defPPr>
              <a:defRPr lang="de-DE"/>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a:lstStyle>
          <a:p>
            <a:r>
              <a:rPr lang="ru-RU" sz="5400" b="1" spc="-500" dirty="0">
                <a:solidFill>
                  <a:srgbClr val="0064D2"/>
                </a:solidFill>
                <a:cs typeface="Arial"/>
              </a:rPr>
              <a:t>2</a:t>
            </a:r>
            <a:r>
              <a:rPr lang="en-US" sz="5400" b="1" spc="-500" dirty="0" smtClean="0">
                <a:solidFill>
                  <a:srgbClr val="0064D2"/>
                </a:solidFill>
                <a:cs typeface="Arial"/>
              </a:rPr>
              <a:t>% </a:t>
            </a:r>
            <a:r>
              <a:rPr lang="ru-RU" sz="2800" dirty="0">
                <a:solidFill>
                  <a:srgbClr val="0064D2"/>
                </a:solidFill>
                <a:cs typeface="Arial"/>
              </a:rPr>
              <a:t>возврат </a:t>
            </a:r>
            <a:r>
              <a:rPr lang="ru-RU" sz="2800" dirty="0" smtClean="0">
                <a:solidFill>
                  <a:srgbClr val="0064D2"/>
                </a:solidFill>
                <a:cs typeface="Arial"/>
              </a:rPr>
              <a:t>средств</a:t>
            </a:r>
            <a:endParaRPr lang="en-US" sz="3200" dirty="0" smtClean="0">
              <a:solidFill>
                <a:srgbClr val="0064D2"/>
              </a:solidFill>
              <a:cs typeface="Arial"/>
            </a:endParaRPr>
          </a:p>
          <a:p>
            <a:r>
              <a:rPr lang="ru-RU" sz="2400" dirty="0" smtClean="0">
                <a:solidFill>
                  <a:schemeClr val="tx2">
                    <a:lumMod val="75000"/>
                  </a:schemeClr>
                </a:solidFill>
                <a:cs typeface="Arial"/>
              </a:rPr>
              <a:t>от всех онлайн-покупок</a:t>
            </a:r>
            <a:endParaRPr lang="en-US" sz="4000" dirty="0">
              <a:solidFill>
                <a:schemeClr val="tx2">
                  <a:lumMod val="75000"/>
                </a:schemeClr>
              </a:solidFill>
              <a:cs typeface="Arial"/>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074" y="4581127"/>
            <a:ext cx="4354704" cy="795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0647" y="4653136"/>
            <a:ext cx="4379825" cy="686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14736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1600" y="1412776"/>
            <a:ext cx="2811988" cy="769441"/>
          </a:xfrm>
          <a:prstGeom prst="rect">
            <a:avLst/>
          </a:prstGeom>
          <a:noFill/>
        </p:spPr>
        <p:txBody>
          <a:bodyPr wrap="none" rtlCol="0">
            <a:spAutoFit/>
          </a:bodyPr>
          <a:lstStyle/>
          <a:p>
            <a:r>
              <a:rPr lang="ru-RU" sz="4400" dirty="0" smtClean="0">
                <a:solidFill>
                  <a:srgbClr val="E9E9E8">
                    <a:lumMod val="90000"/>
                  </a:srgbClr>
                </a:solidFill>
              </a:rPr>
              <a:t>Вопросы?</a:t>
            </a:r>
            <a:endParaRPr lang="en-US" sz="4400" dirty="0">
              <a:solidFill>
                <a:srgbClr val="E9E9E8">
                  <a:lumMod val="90000"/>
                </a:srgbClr>
              </a:solidFill>
            </a:endParaRPr>
          </a:p>
        </p:txBody>
      </p:sp>
    </p:spTree>
    <p:extLst>
      <p:ext uri="{BB962C8B-B14F-4D97-AF65-F5344CB8AC3E}">
        <p14:creationId xmlns:p14="http://schemas.microsoft.com/office/powerpoint/2010/main" val="32416889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1"/>
          <p:cNvSpPr txBox="1">
            <a:spLocks/>
          </p:cNvSpPr>
          <p:nvPr/>
        </p:nvSpPr>
        <p:spPr>
          <a:xfrm>
            <a:off x="4716463" y="4724400"/>
            <a:ext cx="3816350" cy="433388"/>
          </a:xfrm>
          <a:prstGeom prst="rect">
            <a:avLst/>
          </a:prstGeom>
        </p:spPr>
        <p:txBody>
          <a:bodyPr/>
          <a:lstStyle/>
          <a:p>
            <a:pPr defTabSz="914353" fontAlgn="auto">
              <a:spcBef>
                <a:spcPts val="0"/>
              </a:spcBef>
              <a:spcAft>
                <a:spcPts val="0"/>
              </a:spcAft>
              <a:defRPr/>
            </a:pPr>
            <a:r>
              <a:rPr lang="ru-RU" sz="1400" dirty="0" smtClean="0">
                <a:solidFill>
                  <a:prstClr val="white"/>
                </a:solidFill>
              </a:rPr>
              <a:t>Ваш контакт в </a:t>
            </a:r>
            <a:r>
              <a:rPr lang="en-US" sz="1400" dirty="0" smtClean="0">
                <a:solidFill>
                  <a:prstClr val="white"/>
                </a:solidFill>
              </a:rPr>
              <a:t>eBay:</a:t>
            </a:r>
            <a:endParaRPr lang="en-GB" sz="1400" dirty="0" smtClean="0">
              <a:solidFill>
                <a:prstClr val="white"/>
              </a:solidFill>
            </a:endParaRPr>
          </a:p>
          <a:p>
            <a:pPr defTabSz="914353" fontAlgn="auto">
              <a:spcBef>
                <a:spcPts val="0"/>
              </a:spcBef>
              <a:spcAft>
                <a:spcPts val="0"/>
              </a:spcAft>
              <a:defRPr/>
            </a:pPr>
            <a:endParaRPr lang="en-GB" sz="1400" dirty="0">
              <a:solidFill>
                <a:prstClr val="white"/>
              </a:solidFill>
            </a:endParaRPr>
          </a:p>
          <a:p>
            <a:pPr defTabSz="914353" fontAlgn="auto">
              <a:spcBef>
                <a:spcPts val="0"/>
              </a:spcBef>
              <a:spcAft>
                <a:spcPts val="0"/>
              </a:spcAft>
              <a:defRPr/>
            </a:pPr>
            <a:r>
              <a:rPr lang="ru-RU" sz="2000" dirty="0" smtClean="0">
                <a:solidFill>
                  <a:prstClr val="white"/>
                </a:solidFill>
              </a:rPr>
              <a:t>Артем Степин</a:t>
            </a:r>
            <a:r>
              <a:rPr lang="en-US" sz="2000" dirty="0" smtClean="0">
                <a:solidFill>
                  <a:prstClr val="white"/>
                </a:solidFill>
              </a:rPr>
              <a:t/>
            </a:r>
            <a:br>
              <a:rPr lang="en-US" sz="2000" dirty="0" smtClean="0">
                <a:solidFill>
                  <a:prstClr val="white"/>
                </a:solidFill>
              </a:rPr>
            </a:br>
            <a:r>
              <a:rPr lang="ru-RU" sz="2000" dirty="0" smtClean="0">
                <a:solidFill>
                  <a:prstClr val="white"/>
                </a:solidFill>
              </a:rPr>
              <a:t>Директор, Развитие бизнеса</a:t>
            </a:r>
            <a:endParaRPr lang="en-GB" sz="2000" dirty="0" smtClean="0">
              <a:solidFill>
                <a:prstClr val="white"/>
              </a:solidFill>
            </a:endParaRPr>
          </a:p>
          <a:p>
            <a:pPr defTabSz="914353" fontAlgn="auto">
              <a:spcBef>
                <a:spcPts val="0"/>
              </a:spcBef>
              <a:spcAft>
                <a:spcPts val="0"/>
              </a:spcAft>
              <a:defRPr/>
            </a:pPr>
            <a:r>
              <a:rPr lang="en-GB" sz="1400" dirty="0" smtClean="0">
                <a:solidFill>
                  <a:prstClr val="white"/>
                </a:solidFill>
              </a:rPr>
              <a:t>E</a:t>
            </a:r>
            <a:r>
              <a:rPr lang="en-US" sz="1400" dirty="0" smtClean="0">
                <a:solidFill>
                  <a:prstClr val="white"/>
                </a:solidFill>
              </a:rPr>
              <a:t>mail</a:t>
            </a:r>
            <a:r>
              <a:rPr lang="en-GB" sz="1400" dirty="0" smtClean="0">
                <a:solidFill>
                  <a:prstClr val="white"/>
                </a:solidFill>
              </a:rPr>
              <a:t>: </a:t>
            </a:r>
            <a:r>
              <a:rPr lang="en-US" sz="1400" dirty="0" err="1" smtClean="0">
                <a:solidFill>
                  <a:prstClr val="white"/>
                </a:solidFill>
              </a:rPr>
              <a:t>astepin</a:t>
            </a:r>
            <a:r>
              <a:rPr lang="en-GB" sz="1400" dirty="0" smtClean="0">
                <a:solidFill>
                  <a:prstClr val="white"/>
                </a:solidFill>
              </a:rPr>
              <a:t>@ebay.com</a:t>
            </a:r>
          </a:p>
          <a:p>
            <a:pPr defTabSz="914353" fontAlgn="auto">
              <a:spcBef>
                <a:spcPts val="0"/>
              </a:spcBef>
              <a:spcAft>
                <a:spcPts val="0"/>
              </a:spcAft>
              <a:defRPr/>
            </a:pPr>
            <a:r>
              <a:rPr lang="en-GB" sz="1400" dirty="0" smtClean="0">
                <a:solidFill>
                  <a:prstClr val="white"/>
                </a:solidFill>
              </a:rPr>
              <a:t>M</a:t>
            </a:r>
            <a:r>
              <a:rPr lang="ru-RU" sz="1400" dirty="0" smtClean="0">
                <a:solidFill>
                  <a:prstClr val="white"/>
                </a:solidFill>
              </a:rPr>
              <a:t>об</a:t>
            </a:r>
            <a:r>
              <a:rPr lang="en-GB" sz="1400" dirty="0" smtClean="0">
                <a:solidFill>
                  <a:prstClr val="white"/>
                </a:solidFill>
              </a:rPr>
              <a:t>: +</a:t>
            </a:r>
            <a:r>
              <a:rPr lang="ru-RU" sz="1400" dirty="0" smtClean="0">
                <a:solidFill>
                  <a:prstClr val="white"/>
                </a:solidFill>
              </a:rPr>
              <a:t>7 9</a:t>
            </a:r>
            <a:r>
              <a:rPr lang="en-US" sz="1400" dirty="0" smtClean="0">
                <a:solidFill>
                  <a:prstClr val="white"/>
                </a:solidFill>
              </a:rPr>
              <a:t>85</a:t>
            </a:r>
            <a:r>
              <a:rPr lang="ru-RU" sz="1400" dirty="0" smtClean="0">
                <a:solidFill>
                  <a:prstClr val="white"/>
                </a:solidFill>
              </a:rPr>
              <a:t> </a:t>
            </a:r>
            <a:r>
              <a:rPr lang="en-US" sz="1400" dirty="0" smtClean="0">
                <a:solidFill>
                  <a:prstClr val="white"/>
                </a:solidFill>
              </a:rPr>
              <a:t>220</a:t>
            </a:r>
            <a:r>
              <a:rPr lang="ru-RU" sz="1400" dirty="0" smtClean="0">
                <a:solidFill>
                  <a:prstClr val="white"/>
                </a:solidFill>
              </a:rPr>
              <a:t> </a:t>
            </a:r>
            <a:r>
              <a:rPr lang="en-US" sz="1400" dirty="0" smtClean="0">
                <a:solidFill>
                  <a:prstClr val="white"/>
                </a:solidFill>
              </a:rPr>
              <a:t>5801</a:t>
            </a:r>
            <a:r>
              <a:rPr lang="ru-RU" sz="1400" dirty="0" smtClean="0">
                <a:solidFill>
                  <a:prstClr val="white"/>
                </a:solidFill>
              </a:rPr>
              <a:t> </a:t>
            </a:r>
            <a:r>
              <a:rPr lang="en-GB" sz="1400" dirty="0" smtClean="0">
                <a:solidFill>
                  <a:prstClr val="white"/>
                </a:solidFill>
              </a:rPr>
              <a:t> </a:t>
            </a:r>
            <a:endParaRPr lang="en-GB" sz="1400" dirty="0">
              <a:solidFill>
                <a:prstClr val="white"/>
              </a:solidFill>
            </a:endParaRPr>
          </a:p>
        </p:txBody>
      </p:sp>
      <p:sp>
        <p:nvSpPr>
          <p:cNvPr id="4" name="Rectangle 3"/>
          <p:cNvSpPr/>
          <p:nvPr/>
        </p:nvSpPr>
        <p:spPr>
          <a:xfrm>
            <a:off x="323528" y="332656"/>
            <a:ext cx="8496944" cy="1077218"/>
          </a:xfrm>
          <a:prstGeom prst="rect">
            <a:avLst/>
          </a:prstGeom>
        </p:spPr>
        <p:txBody>
          <a:bodyPr wrap="square">
            <a:spAutoFit/>
          </a:bodyPr>
          <a:lstStyle/>
          <a:p>
            <a:r>
              <a:rPr lang="ru-RU" sz="3200" dirty="0">
                <a:solidFill>
                  <a:schemeClr val="tx1">
                    <a:lumMod val="50000"/>
                    <a:lumOff val="50000"/>
                  </a:schemeClr>
                </a:solidFill>
                <a:cs typeface="Arial"/>
              </a:rPr>
              <a:t>СОЗДАВАЯ </a:t>
            </a:r>
            <a:r>
              <a:rPr lang="ru-RU" sz="3200">
                <a:solidFill>
                  <a:schemeClr val="tx1">
                    <a:lumMod val="50000"/>
                    <a:lumOff val="50000"/>
                  </a:schemeClr>
                </a:solidFill>
                <a:cs typeface="Arial"/>
              </a:rPr>
              <a:t>НОВЫЕ </a:t>
            </a:r>
            <a:r>
              <a:rPr lang="ru-RU" sz="3200" smtClean="0">
                <a:solidFill>
                  <a:schemeClr val="tx1">
                    <a:lumMod val="50000"/>
                    <a:lumOff val="50000"/>
                  </a:schemeClr>
                </a:solidFill>
                <a:cs typeface="Arial"/>
              </a:rPr>
              <a:t/>
            </a:r>
            <a:br>
              <a:rPr lang="ru-RU" sz="3200" smtClean="0">
                <a:solidFill>
                  <a:schemeClr val="tx1">
                    <a:lumMod val="50000"/>
                    <a:lumOff val="50000"/>
                  </a:schemeClr>
                </a:solidFill>
                <a:cs typeface="Arial"/>
              </a:rPr>
            </a:br>
            <a:r>
              <a:rPr lang="ru-RU" sz="3200" smtClean="0">
                <a:solidFill>
                  <a:schemeClr val="tx1">
                    <a:lumMod val="50000"/>
                    <a:lumOff val="50000"/>
                  </a:schemeClr>
                </a:solidFill>
                <a:cs typeface="Arial"/>
              </a:rPr>
              <a:t>ВОЗМОЖНОСТИ </a:t>
            </a:r>
            <a:r>
              <a:rPr lang="ru-RU" sz="3200" dirty="0">
                <a:solidFill>
                  <a:schemeClr val="tx1">
                    <a:lumMod val="50000"/>
                    <a:lumOff val="50000"/>
                  </a:schemeClr>
                </a:solidFill>
                <a:cs typeface="Arial"/>
              </a:rPr>
              <a:t>ВМЕСТЕ</a:t>
            </a:r>
            <a:endParaRPr lang="en-US" sz="3200" dirty="0">
              <a:solidFill>
                <a:schemeClr val="tx1">
                  <a:lumMod val="50000"/>
                  <a:lumOff val="50000"/>
                </a:schemeClr>
              </a:solidFill>
              <a:latin typeface="Arial"/>
              <a:cs typeface="Arial"/>
            </a:endParaRPr>
          </a:p>
        </p:txBody>
      </p:sp>
    </p:spTree>
    <p:extLst>
      <p:ext uri="{BB962C8B-B14F-4D97-AF65-F5344CB8AC3E}">
        <p14:creationId xmlns:p14="http://schemas.microsoft.com/office/powerpoint/2010/main" val="822291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217387" y="1387104"/>
            <a:ext cx="392456" cy="222199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endParaRPr>
          </a:p>
        </p:txBody>
      </p:sp>
      <p:sp>
        <p:nvSpPr>
          <p:cNvPr id="39" name="Rectangle 38"/>
          <p:cNvSpPr/>
          <p:nvPr/>
        </p:nvSpPr>
        <p:spPr>
          <a:xfrm>
            <a:off x="230872" y="3905568"/>
            <a:ext cx="392456" cy="2221200"/>
          </a:xfrm>
          <a:prstGeom prst="rect">
            <a:avLst/>
          </a:prstGeom>
          <a:solidFill>
            <a:srgbClr val="F5AF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endParaRPr>
          </a:p>
        </p:txBody>
      </p:sp>
      <p:sp>
        <p:nvSpPr>
          <p:cNvPr id="58" name="Rectangle 57"/>
          <p:cNvSpPr/>
          <p:nvPr/>
        </p:nvSpPr>
        <p:spPr>
          <a:xfrm>
            <a:off x="4682392" y="3932864"/>
            <a:ext cx="392456" cy="2221200"/>
          </a:xfrm>
          <a:prstGeom prst="rect">
            <a:avLst/>
          </a:prstGeom>
          <a:solidFill>
            <a:srgbClr val="86B8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endParaRPr>
          </a:p>
        </p:txBody>
      </p:sp>
      <p:sp>
        <p:nvSpPr>
          <p:cNvPr id="60" name="Rectangle 59"/>
          <p:cNvSpPr/>
          <p:nvPr/>
        </p:nvSpPr>
        <p:spPr>
          <a:xfrm>
            <a:off x="4680120" y="1393200"/>
            <a:ext cx="392456" cy="2209800"/>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endParaRPr>
          </a:p>
        </p:txBody>
      </p:sp>
      <p:grpSp>
        <p:nvGrpSpPr>
          <p:cNvPr id="12" name="Group 11"/>
          <p:cNvGrpSpPr/>
          <p:nvPr/>
        </p:nvGrpSpPr>
        <p:grpSpPr>
          <a:xfrm>
            <a:off x="11" y="8"/>
            <a:ext cx="9144001" cy="140750"/>
            <a:chOff x="11" y="8"/>
            <a:chExt cx="9144001" cy="140750"/>
          </a:xfrm>
        </p:grpSpPr>
        <p:sp>
          <p:nvSpPr>
            <p:cNvPr id="13" name="Rectangle 12"/>
            <p:cNvSpPr/>
            <p:nvPr/>
          </p:nvSpPr>
          <p:spPr>
            <a:xfrm>
              <a:off x="11" y="1805"/>
              <a:ext cx="2241333" cy="13895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p:cNvSpPr/>
            <p:nvPr/>
          </p:nvSpPr>
          <p:spPr>
            <a:xfrm>
              <a:off x="2300891" y="1805"/>
              <a:ext cx="2241333" cy="13895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p:cNvSpPr/>
            <p:nvPr/>
          </p:nvSpPr>
          <p:spPr>
            <a:xfrm>
              <a:off x="4601790" y="1805"/>
              <a:ext cx="2241333" cy="13895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2"/>
                </a:solidFill>
              </a:endParaRPr>
            </a:p>
          </p:txBody>
        </p:sp>
        <p:sp>
          <p:nvSpPr>
            <p:cNvPr id="16" name="Rectangle 15"/>
            <p:cNvSpPr/>
            <p:nvPr/>
          </p:nvSpPr>
          <p:spPr>
            <a:xfrm>
              <a:off x="6902679" y="8"/>
              <a:ext cx="2241333" cy="1389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1" name="Rectangle 20"/>
          <p:cNvSpPr/>
          <p:nvPr/>
        </p:nvSpPr>
        <p:spPr>
          <a:xfrm>
            <a:off x="1619673" y="1927186"/>
            <a:ext cx="1224135" cy="2776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normAutofit/>
          </a:bodyPr>
          <a:lstStyle/>
          <a:p>
            <a:r>
              <a:rPr lang="en-US" sz="3900" dirty="0">
                <a:solidFill>
                  <a:schemeClr val="accent2">
                    <a:lumMod val="75000"/>
                  </a:schemeClr>
                </a:solidFill>
              </a:rPr>
              <a:t>EBAY </a:t>
            </a:r>
            <a:r>
              <a:rPr lang="ru-RU" sz="3900" dirty="0">
                <a:solidFill>
                  <a:schemeClr val="accent2">
                    <a:lumMod val="75000"/>
                  </a:schemeClr>
                </a:solidFill>
              </a:rPr>
              <a:t>В РОССИИ</a:t>
            </a:r>
            <a:endParaRPr lang="en-US" sz="3900" dirty="0">
              <a:solidFill>
                <a:schemeClr val="accent2">
                  <a:lumMod val="75000"/>
                </a:schemeClr>
              </a:solidFill>
            </a:endParaRPr>
          </a:p>
        </p:txBody>
      </p:sp>
      <p:sp>
        <p:nvSpPr>
          <p:cNvPr id="37" name="Rectangle 36"/>
          <p:cNvSpPr/>
          <p:nvPr/>
        </p:nvSpPr>
        <p:spPr>
          <a:xfrm>
            <a:off x="217387" y="1389076"/>
            <a:ext cx="4114798" cy="2218048"/>
          </a:xfrm>
          <a:prstGeom prst="rect">
            <a:avLst/>
          </a:prstGeom>
          <a:noFill/>
          <a:ln w="19050" cap="flat" cmpd="sng" algn="ctr">
            <a:solidFill>
              <a:schemeClr val="accent2">
                <a:lumMod val="50000"/>
              </a:schemeClr>
            </a:solidFill>
            <a:prstDash val="solid"/>
          </a:ln>
          <a:effectLst/>
        </p:spPr>
        <p:txBody>
          <a:bodyPr rtlCol="0" anchor="ctr"/>
          <a:lstStyle/>
          <a:p>
            <a:pPr marL="509588" defTabSz="457200">
              <a:spcBef>
                <a:spcPct val="0"/>
              </a:spcBef>
            </a:pPr>
            <a:endParaRPr lang="en-US" sz="2800" dirty="0"/>
          </a:p>
          <a:p>
            <a:pPr marL="509588" defTabSz="457200">
              <a:spcBef>
                <a:spcPct val="0"/>
              </a:spcBef>
            </a:pPr>
            <a:r>
              <a:rPr lang="ru-RU" sz="2400" dirty="0" smtClean="0">
                <a:solidFill>
                  <a:schemeClr val="accent2">
                    <a:lumMod val="75000"/>
                  </a:schemeClr>
                </a:solidFill>
                <a:latin typeface="+mj-lt"/>
                <a:ea typeface="+mj-ea"/>
                <a:cs typeface="Arial"/>
              </a:rPr>
              <a:t>Открытие </a:t>
            </a:r>
            <a:r>
              <a:rPr lang="ru-RU" sz="2400" dirty="0">
                <a:solidFill>
                  <a:schemeClr val="accent2">
                    <a:lumMod val="75000"/>
                  </a:schemeClr>
                </a:solidFill>
                <a:latin typeface="+mj-lt"/>
                <a:ea typeface="+mj-ea"/>
                <a:cs typeface="Arial"/>
              </a:rPr>
              <a:t>офиса: </a:t>
            </a:r>
            <a:r>
              <a:rPr lang="ru-RU" sz="2400" dirty="0" smtClean="0">
                <a:solidFill>
                  <a:schemeClr val="accent2">
                    <a:lumMod val="75000"/>
                  </a:schemeClr>
                </a:solidFill>
                <a:latin typeface="+mj-lt"/>
                <a:ea typeface="+mj-ea"/>
                <a:cs typeface="Arial"/>
              </a:rPr>
              <a:t>					    август </a:t>
            </a:r>
            <a:r>
              <a:rPr lang="ru-RU" sz="2400" dirty="0">
                <a:solidFill>
                  <a:schemeClr val="accent2">
                    <a:lumMod val="75000"/>
                  </a:schemeClr>
                </a:solidFill>
                <a:latin typeface="+mj-lt"/>
                <a:ea typeface="+mj-ea"/>
                <a:cs typeface="Arial"/>
              </a:rPr>
              <a:t>2012 </a:t>
            </a:r>
          </a:p>
          <a:p>
            <a:pPr marL="509588" marR="0" lvl="0" indent="1588"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FFFFFF"/>
                </a:solidFill>
                <a:effectLst/>
                <a:uLnTx/>
                <a:uFillTx/>
                <a:latin typeface="Arial"/>
                <a:ea typeface="+mn-ea"/>
                <a:cs typeface="Arial"/>
              </a:rPr>
              <a:t>#1</a:t>
            </a:r>
            <a:r>
              <a:rPr kumimoji="0" lang="ru-RU" sz="2800" b="0" i="0" u="none" strike="noStrike" kern="0" cap="none" spc="0" normalizeH="0" baseline="0" noProof="0" dirty="0" smtClean="0">
                <a:ln>
                  <a:noFill/>
                </a:ln>
                <a:solidFill>
                  <a:srgbClr val="FFFFFF"/>
                </a:solidFill>
                <a:effectLst/>
                <a:uLnTx/>
                <a:uFillTx/>
                <a:latin typeface="Arial"/>
                <a:ea typeface="+mn-ea"/>
                <a:cs typeface="Arial"/>
              </a:rPr>
              <a:t> ПО ВЫБОРУ</a:t>
            </a:r>
          </a:p>
        </p:txBody>
      </p:sp>
      <p:sp>
        <p:nvSpPr>
          <p:cNvPr id="40" name="Rectangle 39"/>
          <p:cNvSpPr/>
          <p:nvPr/>
        </p:nvSpPr>
        <p:spPr>
          <a:xfrm>
            <a:off x="4680120" y="3931154"/>
            <a:ext cx="4209094" cy="2218048"/>
          </a:xfrm>
          <a:prstGeom prst="rect">
            <a:avLst/>
          </a:prstGeom>
          <a:noFill/>
          <a:ln w="19050" cap="flat" cmpd="sng" algn="ctr">
            <a:solidFill>
              <a:srgbClr val="7030A0"/>
            </a:solidFill>
            <a:prstDash val="solid"/>
          </a:ln>
          <a:effectLst/>
        </p:spPr>
        <p:txBody>
          <a:bodyPr rtlCol="0" anchor="ctr"/>
          <a:lstStyle/>
          <a:p>
            <a:pPr marL="509588" marR="0" lvl="0" indent="1588" defTabSz="914400" eaLnBrk="1" fontAlgn="auto" latinLnBrk="0" hangingPunct="1">
              <a:lnSpc>
                <a:spcPct val="100000"/>
              </a:lnSpc>
              <a:spcBef>
                <a:spcPts val="0"/>
              </a:spcBef>
              <a:spcAft>
                <a:spcPts val="0"/>
              </a:spcAft>
              <a:buClrTx/>
              <a:buSzTx/>
              <a:buFontTx/>
              <a:buNone/>
              <a:tabLst/>
              <a:defRPr/>
            </a:pPr>
            <a:r>
              <a:rPr lang="ru-RU" sz="2300" dirty="0" smtClean="0">
                <a:solidFill>
                  <a:schemeClr val="accent2">
                    <a:lumMod val="75000"/>
                  </a:schemeClr>
                </a:solidFill>
                <a:latin typeface="+mj-lt"/>
                <a:ea typeface="+mj-ea"/>
                <a:cs typeface="Arial"/>
              </a:rPr>
              <a:t>Начало продаж российскими магазинами: </a:t>
            </a:r>
          </a:p>
          <a:p>
            <a:pPr marL="509588" marR="0" lvl="0" indent="1588" defTabSz="914400" eaLnBrk="1" fontAlgn="auto" latinLnBrk="0" hangingPunct="1">
              <a:lnSpc>
                <a:spcPct val="100000"/>
              </a:lnSpc>
              <a:spcBef>
                <a:spcPts val="0"/>
              </a:spcBef>
              <a:spcAft>
                <a:spcPts val="0"/>
              </a:spcAft>
              <a:buClrTx/>
              <a:buSzTx/>
              <a:buFontTx/>
              <a:buNone/>
              <a:tabLst/>
              <a:defRPr/>
            </a:pPr>
            <a:r>
              <a:rPr lang="ru-RU" sz="2400" dirty="0">
                <a:solidFill>
                  <a:schemeClr val="accent2">
                    <a:lumMod val="75000"/>
                  </a:schemeClr>
                </a:solidFill>
                <a:latin typeface="+mj-lt"/>
                <a:ea typeface="+mj-ea"/>
                <a:cs typeface="Arial"/>
              </a:rPr>
              <a:t>	</a:t>
            </a:r>
            <a:r>
              <a:rPr lang="ru-RU" sz="2400" dirty="0" smtClean="0">
                <a:solidFill>
                  <a:schemeClr val="accent2">
                    <a:lumMod val="75000"/>
                  </a:schemeClr>
                </a:solidFill>
                <a:latin typeface="+mj-lt"/>
                <a:ea typeface="+mj-ea"/>
                <a:cs typeface="Arial"/>
              </a:rPr>
              <a:t>	сентябрь 2014 </a:t>
            </a:r>
            <a:r>
              <a:rPr lang="en-US" sz="2400" dirty="0" smtClean="0">
                <a:solidFill>
                  <a:schemeClr val="accent2">
                    <a:lumMod val="75000"/>
                  </a:schemeClr>
                </a:solidFill>
                <a:latin typeface="+mj-lt"/>
                <a:ea typeface="+mj-ea"/>
                <a:cs typeface="Arial"/>
              </a:rPr>
              <a:t> </a:t>
            </a:r>
            <a:endParaRPr lang="ru-RU" sz="2400" dirty="0">
              <a:solidFill>
                <a:schemeClr val="accent2">
                  <a:lumMod val="75000"/>
                </a:schemeClr>
              </a:solidFill>
              <a:latin typeface="+mj-lt"/>
              <a:ea typeface="+mj-ea"/>
              <a:cs typeface="Arial"/>
            </a:endParaRPr>
          </a:p>
        </p:txBody>
      </p:sp>
      <p:sp>
        <p:nvSpPr>
          <p:cNvPr id="41" name="Rectangle 40"/>
          <p:cNvSpPr/>
          <p:nvPr/>
        </p:nvSpPr>
        <p:spPr>
          <a:xfrm>
            <a:off x="4680120" y="1389076"/>
            <a:ext cx="4209094" cy="2218048"/>
          </a:xfrm>
          <a:prstGeom prst="rect">
            <a:avLst/>
          </a:prstGeom>
          <a:noFill/>
          <a:ln w="19050" cap="flat" cmpd="sng" algn="ctr">
            <a:solidFill>
              <a:srgbClr val="7030A0"/>
            </a:solidFill>
            <a:prstDash val="solid"/>
          </a:ln>
          <a:effectLst/>
        </p:spPr>
        <p:txBody>
          <a:bodyPr rtlCol="0" anchor="ctr"/>
          <a:lstStyle/>
          <a:p>
            <a:pPr marL="509588" defTabSz="457200">
              <a:spcBef>
                <a:spcPct val="0"/>
              </a:spcBef>
            </a:pPr>
            <a:r>
              <a:rPr kumimoji="0" lang="ru-RU" sz="2800" b="0" i="0" u="none" strike="noStrike" kern="0" cap="none" spc="0" normalizeH="0" baseline="0" noProof="0" dirty="0" smtClean="0">
                <a:ln>
                  <a:noFill/>
                </a:ln>
                <a:solidFill>
                  <a:srgbClr val="FFFFFF"/>
                </a:solidFill>
                <a:effectLst/>
                <a:uLnTx/>
                <a:uFillTx/>
                <a:latin typeface="Arial"/>
                <a:ea typeface="+mn-ea"/>
                <a:cs typeface="Arial"/>
              </a:rPr>
              <a:t>ВЕСЬ М</a:t>
            </a:r>
            <a:r>
              <a:rPr lang="ru-RU" sz="2800" dirty="0">
                <a:solidFill>
                  <a:schemeClr val="accent2">
                    <a:lumMod val="75000"/>
                  </a:schemeClr>
                </a:solidFill>
                <a:cs typeface="Arial"/>
              </a:rPr>
              <a:t> </a:t>
            </a:r>
            <a:endParaRPr lang="en-US" sz="2800" dirty="0" smtClean="0">
              <a:solidFill>
                <a:schemeClr val="accent2">
                  <a:lumMod val="75000"/>
                </a:schemeClr>
              </a:solidFill>
              <a:cs typeface="Arial"/>
            </a:endParaRPr>
          </a:p>
          <a:p>
            <a:pPr marL="509588" defTabSz="457200">
              <a:spcBef>
                <a:spcPct val="0"/>
              </a:spcBef>
            </a:pPr>
            <a:r>
              <a:rPr lang="ru-RU" sz="2400" dirty="0">
                <a:solidFill>
                  <a:schemeClr val="accent2">
                    <a:lumMod val="75000"/>
                  </a:schemeClr>
                </a:solidFill>
                <a:latin typeface="+mj-lt"/>
                <a:ea typeface="+mj-ea"/>
                <a:cs typeface="Arial"/>
              </a:rPr>
              <a:t>По данным </a:t>
            </a:r>
            <a:r>
              <a:rPr lang="en-US" sz="2400" dirty="0" smtClean="0">
                <a:solidFill>
                  <a:schemeClr val="accent2">
                    <a:lumMod val="75000"/>
                  </a:schemeClr>
                </a:solidFill>
                <a:latin typeface="+mj-lt"/>
                <a:ea typeface="+mj-ea"/>
                <a:cs typeface="Arial"/>
              </a:rPr>
              <a:t>COM</a:t>
            </a:r>
            <a:r>
              <a:rPr lang="en-US" sz="2800" dirty="0" smtClean="0">
                <a:solidFill>
                  <a:schemeClr val="accent2">
                    <a:lumMod val="75000"/>
                  </a:schemeClr>
                </a:solidFill>
                <a:latin typeface="+mj-lt"/>
                <a:ea typeface="+mj-ea"/>
                <a:cs typeface="Arial"/>
              </a:rPr>
              <a:t>S</a:t>
            </a:r>
            <a:r>
              <a:rPr lang="en-US" sz="2400" dirty="0" smtClean="0">
                <a:solidFill>
                  <a:schemeClr val="accent2">
                    <a:lumMod val="75000"/>
                  </a:schemeClr>
                </a:solidFill>
                <a:latin typeface="+mj-lt"/>
                <a:ea typeface="+mj-ea"/>
                <a:cs typeface="Arial"/>
              </a:rPr>
              <a:t>CORE</a:t>
            </a:r>
            <a:r>
              <a:rPr lang="ru-RU" sz="2400" dirty="0" smtClean="0">
                <a:solidFill>
                  <a:schemeClr val="accent2">
                    <a:lumMod val="75000"/>
                  </a:schemeClr>
                </a:solidFill>
                <a:latin typeface="+mj-lt"/>
                <a:ea typeface="+mj-ea"/>
                <a:cs typeface="Arial"/>
              </a:rPr>
              <a:t>*: </a:t>
            </a:r>
            <a:r>
              <a:rPr lang="en-US" sz="2400" dirty="0" smtClean="0">
                <a:solidFill>
                  <a:schemeClr val="accent2">
                    <a:lumMod val="75000"/>
                  </a:schemeClr>
                </a:solidFill>
                <a:latin typeface="+mj-lt"/>
                <a:ea typeface="+mj-ea"/>
                <a:cs typeface="Arial"/>
              </a:rPr>
              <a:t>~ 6 </a:t>
            </a:r>
            <a:r>
              <a:rPr lang="ru-RU" sz="2400" dirty="0" smtClean="0">
                <a:solidFill>
                  <a:schemeClr val="accent2">
                    <a:lumMod val="75000"/>
                  </a:schemeClr>
                </a:solidFill>
                <a:latin typeface="+mj-lt"/>
                <a:ea typeface="+mj-ea"/>
                <a:cs typeface="Arial"/>
              </a:rPr>
              <a:t>млн </a:t>
            </a:r>
            <a:endParaRPr lang="ru-RU" sz="2400" dirty="0">
              <a:solidFill>
                <a:schemeClr val="accent2">
                  <a:lumMod val="75000"/>
                </a:schemeClr>
              </a:solidFill>
              <a:latin typeface="+mj-lt"/>
              <a:ea typeface="+mj-ea"/>
              <a:cs typeface="Arial"/>
            </a:endParaRPr>
          </a:p>
          <a:p>
            <a:pPr marL="509588" lvl="0" indent="1588" defTabSz="457200">
              <a:spcBef>
                <a:spcPct val="0"/>
              </a:spcBef>
            </a:pPr>
            <a:endParaRPr lang="ru-RU" sz="2400" dirty="0">
              <a:solidFill>
                <a:schemeClr val="accent2">
                  <a:lumMod val="75000"/>
                </a:schemeClr>
              </a:solidFill>
              <a:latin typeface="+mj-lt"/>
              <a:ea typeface="+mj-ea"/>
              <a:cs typeface="Arial"/>
            </a:endParaRPr>
          </a:p>
        </p:txBody>
      </p:sp>
      <p:sp>
        <p:nvSpPr>
          <p:cNvPr id="45" name="Rectangle 44"/>
          <p:cNvSpPr/>
          <p:nvPr/>
        </p:nvSpPr>
        <p:spPr>
          <a:xfrm>
            <a:off x="230872" y="3911989"/>
            <a:ext cx="4101313" cy="2218048"/>
          </a:xfrm>
          <a:prstGeom prst="rect">
            <a:avLst/>
          </a:prstGeom>
          <a:noFill/>
          <a:ln w="19050" cap="flat" cmpd="sng" algn="ctr">
            <a:solidFill>
              <a:srgbClr val="7030A0"/>
            </a:solidFill>
            <a:prstDash val="solid"/>
          </a:ln>
          <a:effectLst/>
        </p:spPr>
        <p:txBody>
          <a:bodyPr rtlCol="0" anchor="ctr"/>
          <a:lstStyle/>
          <a:p>
            <a:pPr marL="509588" defTabSz="457200">
              <a:spcBef>
                <a:spcPct val="0"/>
              </a:spcBef>
            </a:pPr>
            <a:r>
              <a:rPr kumimoji="0" lang="ru-RU" sz="2800" b="0" i="0" u="none" strike="noStrike" kern="0" cap="none" spc="0" normalizeH="0" baseline="0" noProof="0" dirty="0" smtClean="0">
                <a:ln>
                  <a:noFill/>
                </a:ln>
                <a:solidFill>
                  <a:srgbClr val="FFFFFF"/>
                </a:solidFill>
                <a:effectLst/>
                <a:uLnTx/>
                <a:uFillTx/>
                <a:latin typeface="Arial"/>
                <a:ea typeface="+mn-ea"/>
                <a:cs typeface="Arial"/>
              </a:rPr>
              <a:t>ВЕСЬ</a:t>
            </a:r>
          </a:p>
          <a:p>
            <a:pPr marL="509588" defTabSz="457200">
              <a:spcBef>
                <a:spcPct val="0"/>
              </a:spcBef>
            </a:pPr>
            <a:r>
              <a:rPr lang="en-US" sz="2400" dirty="0" smtClean="0">
                <a:solidFill>
                  <a:schemeClr val="accent2">
                    <a:lumMod val="75000"/>
                  </a:schemeClr>
                </a:solidFill>
                <a:latin typeface="+mj-lt"/>
                <a:ea typeface="+mj-ea"/>
                <a:cs typeface="Arial"/>
              </a:rPr>
              <a:t>90 000 </a:t>
            </a:r>
            <a:r>
              <a:rPr lang="ru-RU" sz="2400" dirty="0" smtClean="0">
                <a:solidFill>
                  <a:schemeClr val="accent2">
                    <a:lumMod val="75000"/>
                  </a:schemeClr>
                </a:solidFill>
                <a:latin typeface="+mj-lt"/>
                <a:ea typeface="+mj-ea"/>
                <a:cs typeface="Arial"/>
              </a:rPr>
              <a:t>посылок </a:t>
            </a:r>
            <a:br>
              <a:rPr lang="ru-RU" sz="2400" dirty="0" smtClean="0">
                <a:solidFill>
                  <a:schemeClr val="accent2">
                    <a:lumMod val="75000"/>
                  </a:schemeClr>
                </a:solidFill>
                <a:latin typeface="+mj-lt"/>
                <a:ea typeface="+mj-ea"/>
                <a:cs typeface="Arial"/>
              </a:rPr>
            </a:br>
            <a:r>
              <a:rPr lang="ru-RU" sz="2400" dirty="0" smtClean="0">
                <a:solidFill>
                  <a:schemeClr val="accent2">
                    <a:lumMod val="75000"/>
                  </a:schemeClr>
                </a:solidFill>
                <a:latin typeface="+mj-lt"/>
                <a:ea typeface="+mj-ea"/>
                <a:cs typeface="Arial"/>
              </a:rPr>
              <a:t>в день</a:t>
            </a:r>
            <a:endParaRPr lang="ru-RU" sz="3200" kern="0" dirty="0">
              <a:solidFill>
                <a:srgbClr val="FFFFFF"/>
              </a:solidFill>
              <a:cs typeface="Arial"/>
            </a:endParaRPr>
          </a:p>
          <a:p>
            <a:pPr marL="509588" defTabSz="457200">
              <a:spcBef>
                <a:spcPct val="0"/>
              </a:spcBef>
            </a:pPr>
            <a:r>
              <a:rPr lang="ru-RU" sz="2800" dirty="0" smtClean="0">
                <a:solidFill>
                  <a:schemeClr val="accent2">
                    <a:lumMod val="75000"/>
                  </a:schemeClr>
                </a:solidFill>
                <a:cs typeface="Arial"/>
              </a:rPr>
              <a:t> </a:t>
            </a:r>
            <a:r>
              <a:rPr kumimoji="0" lang="en-US" sz="2800" b="0" i="0" u="none" strike="noStrike" kern="0" cap="none" spc="0" normalizeH="0" baseline="0" noProof="0" dirty="0" smtClean="0">
                <a:ln>
                  <a:noFill/>
                </a:ln>
                <a:solidFill>
                  <a:srgbClr val="FFFFFF"/>
                </a:solidFill>
                <a:effectLst/>
                <a:uLnTx/>
                <a:uFillTx/>
                <a:latin typeface="Arial"/>
                <a:ea typeface="+mn-ea"/>
                <a:cs typeface="Arial"/>
              </a:rPr>
              <a:t>#1</a:t>
            </a:r>
            <a:r>
              <a:rPr kumimoji="0" lang="ru-RU" sz="2800" b="0" i="0" u="none" strike="noStrike" kern="0" cap="none" spc="0" normalizeH="0" baseline="0" noProof="0" dirty="0" smtClean="0">
                <a:ln>
                  <a:noFill/>
                </a:ln>
                <a:solidFill>
                  <a:srgbClr val="FFFFFF"/>
                </a:solidFill>
                <a:effectLst/>
                <a:uLnTx/>
                <a:uFillTx/>
                <a:latin typeface="Arial"/>
                <a:ea typeface="+mn-ea"/>
                <a:cs typeface="Arial"/>
              </a:rPr>
              <a:t> ПО ВЫБОРУ</a:t>
            </a:r>
          </a:p>
        </p:txBody>
      </p:sp>
      <p:sp>
        <p:nvSpPr>
          <p:cNvPr id="4" name="TextBox 3"/>
          <p:cNvSpPr txBox="1"/>
          <p:nvPr/>
        </p:nvSpPr>
        <p:spPr>
          <a:xfrm>
            <a:off x="6156176" y="3212976"/>
            <a:ext cx="2733038" cy="369332"/>
          </a:xfrm>
          <a:prstGeom prst="rect">
            <a:avLst/>
          </a:prstGeom>
          <a:noFill/>
        </p:spPr>
        <p:txBody>
          <a:bodyPr wrap="square" rtlCol="0">
            <a:spAutoFit/>
          </a:bodyPr>
          <a:lstStyle/>
          <a:p>
            <a:pPr algn="r"/>
            <a:r>
              <a:rPr lang="ru-RU" i="1" dirty="0">
                <a:solidFill>
                  <a:schemeClr val="accent2">
                    <a:lumMod val="75000"/>
                  </a:schemeClr>
                </a:solidFill>
                <a:latin typeface="+mj-lt"/>
                <a:ea typeface="+mj-ea"/>
                <a:cs typeface="Arial"/>
              </a:rPr>
              <a:t>* Среднее за 12 мес.</a:t>
            </a:r>
            <a:endParaRPr lang="en-US" i="1" dirty="0">
              <a:solidFill>
                <a:schemeClr val="accent2">
                  <a:lumMod val="75000"/>
                </a:schemeClr>
              </a:solidFill>
              <a:latin typeface="+mj-lt"/>
              <a:ea typeface="+mj-ea"/>
              <a:cs typeface="Arial"/>
            </a:endParaRPr>
          </a:p>
        </p:txBody>
      </p:sp>
      <p:sp>
        <p:nvSpPr>
          <p:cNvPr id="18" name="Slide Number Placeholder 2"/>
          <p:cNvSpPr txBox="1">
            <a:spLocks/>
          </p:cNvSpPr>
          <p:nvPr/>
        </p:nvSpPr>
        <p:spPr>
          <a:xfrm>
            <a:off x="8436951" y="6400800"/>
            <a:ext cx="364181" cy="187643"/>
          </a:xfrm>
          <a:prstGeom prst="rect">
            <a:avLst/>
          </a:prstGeom>
        </p:spPr>
        <p:txBody>
          <a:bodyPr vert="horz" lIns="0" tIns="45720" rIns="0" bIns="0" rtlCol="0" anchor="b" anchorCtr="0"/>
          <a:lstStyle>
            <a:defPPr>
              <a:defRPr lang="en-US"/>
            </a:defPPr>
            <a:lvl1pPr marL="0" algn="r" defTabSz="914400" rtl="0" eaLnBrk="1" latinLnBrk="0" hangingPunct="1">
              <a:defRPr sz="1100" kern="1200">
                <a:solidFill>
                  <a:schemeClr val="tx2"/>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55D29A-3A2E-D146-9F2C-610F4815AF2E}" type="slidenum">
              <a:rPr lang="en-US" smtClean="0"/>
              <a:pPr/>
              <a:t>4</a:t>
            </a:fld>
            <a:endParaRPr lang="en-US" dirty="0"/>
          </a:p>
        </p:txBody>
      </p:sp>
    </p:spTree>
    <p:extLst>
      <p:ext uri="{BB962C8B-B14F-4D97-AF65-F5344CB8AC3E}">
        <p14:creationId xmlns:p14="http://schemas.microsoft.com/office/powerpoint/2010/main" val="4089287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descr="https://im0-tub-ru.yandex.net/i?id=2bad927b38a330136fff9bcdc73877b3&amp;n=33&amp;h=1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0336" y="4192411"/>
            <a:ext cx="1046175" cy="132940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a:cxnSpLocks noChangeAspect="1"/>
          </p:cNvCxnSpPr>
          <p:nvPr/>
        </p:nvCxnSpPr>
        <p:spPr>
          <a:xfrm>
            <a:off x="5940152" y="404664"/>
            <a:ext cx="0" cy="6048672"/>
          </a:xfrm>
          <a:prstGeom prst="line">
            <a:avLst/>
          </a:prstGeom>
          <a:ln w="127000">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a:cxnSpLocks/>
          </p:cNvCxnSpPr>
          <p:nvPr/>
        </p:nvCxnSpPr>
        <p:spPr>
          <a:xfrm>
            <a:off x="3203848" y="1268760"/>
            <a:ext cx="0" cy="5112568"/>
          </a:xfrm>
          <a:prstGeom prst="line">
            <a:avLst/>
          </a:prstGeom>
          <a:ln w="127000">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36" name="Gerade Verbindung mit Pfeil 25"/>
          <p:cNvCxnSpPr/>
          <p:nvPr/>
        </p:nvCxnSpPr>
        <p:spPr>
          <a:xfrm>
            <a:off x="539552" y="1917479"/>
            <a:ext cx="8136904" cy="0"/>
          </a:xfrm>
          <a:prstGeom prst="straightConnector1">
            <a:avLst/>
          </a:prstGeom>
          <a:ln w="6350">
            <a:solidFill>
              <a:srgbClr val="796E65"/>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7" name="Gerade Verbindung mit Pfeil 26"/>
          <p:cNvCxnSpPr/>
          <p:nvPr/>
        </p:nvCxnSpPr>
        <p:spPr>
          <a:xfrm>
            <a:off x="539552" y="1629447"/>
            <a:ext cx="8136904" cy="0"/>
          </a:xfrm>
          <a:prstGeom prst="straightConnector1">
            <a:avLst/>
          </a:prstGeom>
          <a:ln w="6350">
            <a:solidFill>
              <a:srgbClr val="796E65"/>
            </a:solidFill>
            <a:tailEnd type="none"/>
          </a:ln>
          <a:effectLst/>
        </p:spPr>
        <p:style>
          <a:lnRef idx="2">
            <a:schemeClr val="accent1"/>
          </a:lnRef>
          <a:fillRef idx="0">
            <a:schemeClr val="accent1"/>
          </a:fillRef>
          <a:effectRef idx="1">
            <a:schemeClr val="accent1"/>
          </a:effectRef>
          <a:fontRef idx="minor">
            <a:schemeClr val="tx1"/>
          </a:fontRef>
        </p:style>
      </p:cxnSp>
      <p:sp>
        <p:nvSpPr>
          <p:cNvPr id="38" name="Rechteck 2"/>
          <p:cNvSpPr/>
          <p:nvPr/>
        </p:nvSpPr>
        <p:spPr>
          <a:xfrm>
            <a:off x="2269485" y="1677086"/>
            <a:ext cx="497252" cy="215444"/>
          </a:xfrm>
          <a:prstGeom prst="rect">
            <a:avLst/>
          </a:prstGeom>
        </p:spPr>
        <p:txBody>
          <a:bodyPr wrap="none" anchor="ctr">
            <a:spAutoFit/>
          </a:bodyPr>
          <a:lstStyle/>
          <a:p>
            <a:pPr defTabSz="914353"/>
            <a:r>
              <a:rPr lang="ru-RU" sz="800" b="1" dirty="0" smtClean="0">
                <a:solidFill>
                  <a:srgbClr val="796E65"/>
                </a:solidFill>
                <a:latin typeface="Arial"/>
              </a:rPr>
              <a:t>МОДА</a:t>
            </a:r>
            <a:endParaRPr lang="en-US" sz="800" b="1" dirty="0">
              <a:solidFill>
                <a:srgbClr val="796E65"/>
              </a:solidFill>
              <a:latin typeface="Arial" pitchFamily="34" charset="0"/>
              <a:cs typeface="Arial" pitchFamily="34" charset="0"/>
            </a:endParaRPr>
          </a:p>
        </p:txBody>
      </p:sp>
      <p:sp>
        <p:nvSpPr>
          <p:cNvPr id="41" name="Rechteck 30"/>
          <p:cNvSpPr/>
          <p:nvPr/>
        </p:nvSpPr>
        <p:spPr>
          <a:xfrm>
            <a:off x="849121" y="4087596"/>
            <a:ext cx="1425769" cy="215444"/>
          </a:xfrm>
          <a:prstGeom prst="rect">
            <a:avLst/>
          </a:prstGeom>
        </p:spPr>
        <p:txBody>
          <a:bodyPr wrap="square">
            <a:spAutoFit/>
          </a:bodyPr>
          <a:lstStyle/>
          <a:p>
            <a:pPr algn="ctr" defTabSz="914353"/>
            <a:r>
              <a:rPr lang="ru-RU" sz="800" b="1" dirty="0" smtClean="0">
                <a:solidFill>
                  <a:srgbClr val="796E65"/>
                </a:solidFill>
                <a:latin typeface="Arial"/>
              </a:rPr>
              <a:t>АВТО</a:t>
            </a:r>
            <a:endParaRPr lang="en-US" sz="800" b="1" cap="all" dirty="0">
              <a:solidFill>
                <a:srgbClr val="796E65"/>
              </a:solidFill>
              <a:latin typeface="Arial" pitchFamily="34" charset="0"/>
              <a:cs typeface="Arial" pitchFamily="34" charset="0"/>
            </a:endParaRPr>
          </a:p>
        </p:txBody>
      </p:sp>
      <p:sp>
        <p:nvSpPr>
          <p:cNvPr id="45" name="Rechteck 31"/>
          <p:cNvSpPr/>
          <p:nvPr/>
        </p:nvSpPr>
        <p:spPr>
          <a:xfrm>
            <a:off x="6084168" y="1663972"/>
            <a:ext cx="957313" cy="215444"/>
          </a:xfrm>
          <a:prstGeom prst="rect">
            <a:avLst/>
          </a:prstGeom>
        </p:spPr>
        <p:txBody>
          <a:bodyPr wrap="none" anchor="ctr">
            <a:spAutoFit/>
          </a:bodyPr>
          <a:lstStyle/>
          <a:p>
            <a:pPr defTabSz="914353"/>
            <a:r>
              <a:rPr lang="ru-RU" sz="800" b="1" dirty="0" smtClean="0">
                <a:solidFill>
                  <a:srgbClr val="796E65"/>
                </a:solidFill>
                <a:latin typeface="Arial"/>
              </a:rPr>
              <a:t>ЭЛЕКТРОНИКА</a:t>
            </a:r>
            <a:endParaRPr lang="en-US" sz="800" b="1" cap="all" dirty="0">
              <a:solidFill>
                <a:srgbClr val="796E65"/>
              </a:solidFill>
              <a:latin typeface="Arial" pitchFamily="34" charset="0"/>
              <a:cs typeface="Arial" pitchFamily="34" charset="0"/>
            </a:endParaRPr>
          </a:p>
        </p:txBody>
      </p:sp>
      <p:sp>
        <p:nvSpPr>
          <p:cNvPr id="49" name="Rechteck 32"/>
          <p:cNvSpPr/>
          <p:nvPr/>
        </p:nvSpPr>
        <p:spPr>
          <a:xfrm>
            <a:off x="4183103" y="4087596"/>
            <a:ext cx="776175" cy="215444"/>
          </a:xfrm>
          <a:prstGeom prst="rect">
            <a:avLst/>
          </a:prstGeom>
        </p:spPr>
        <p:txBody>
          <a:bodyPr wrap="none">
            <a:spAutoFit/>
          </a:bodyPr>
          <a:lstStyle/>
          <a:p>
            <a:pPr defTabSz="914353"/>
            <a:r>
              <a:rPr lang="ru-RU" sz="800" b="1" dirty="0" smtClean="0">
                <a:solidFill>
                  <a:srgbClr val="796E65"/>
                </a:solidFill>
                <a:latin typeface="Arial"/>
              </a:rPr>
              <a:t>ДОМ И САД</a:t>
            </a:r>
            <a:endParaRPr lang="en-US" sz="800" b="1" cap="all" dirty="0">
              <a:solidFill>
                <a:srgbClr val="796E65"/>
              </a:solidFill>
              <a:latin typeface="Arial" pitchFamily="34" charset="0"/>
              <a:cs typeface="Arial" pitchFamily="34" charset="0"/>
            </a:endParaRPr>
          </a:p>
        </p:txBody>
      </p:sp>
      <p:sp>
        <p:nvSpPr>
          <p:cNvPr id="50" name="Rechteck 33"/>
          <p:cNvSpPr/>
          <p:nvPr/>
        </p:nvSpPr>
        <p:spPr>
          <a:xfrm>
            <a:off x="7170772" y="4087596"/>
            <a:ext cx="591829" cy="215444"/>
          </a:xfrm>
          <a:prstGeom prst="rect">
            <a:avLst/>
          </a:prstGeom>
        </p:spPr>
        <p:txBody>
          <a:bodyPr wrap="none">
            <a:spAutoFit/>
          </a:bodyPr>
          <a:lstStyle/>
          <a:p>
            <a:pPr defTabSz="914353"/>
            <a:r>
              <a:rPr lang="ru-RU" sz="800" b="1" dirty="0" smtClean="0">
                <a:solidFill>
                  <a:srgbClr val="796E65"/>
                </a:solidFill>
                <a:latin typeface="Arial"/>
              </a:rPr>
              <a:t>ДРУГИЕ</a:t>
            </a:r>
            <a:endParaRPr lang="en-US" sz="800" b="1" cap="all" dirty="0">
              <a:solidFill>
                <a:srgbClr val="796E65"/>
              </a:solidFill>
              <a:latin typeface="Arial" pitchFamily="34" charset="0"/>
              <a:cs typeface="Arial" pitchFamily="34" charset="0"/>
            </a:endParaRPr>
          </a:p>
        </p:txBody>
      </p:sp>
      <p:pic>
        <p:nvPicPr>
          <p:cNvPr id="51" name="Picture 5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7544" y="3508999"/>
            <a:ext cx="1151427" cy="275578"/>
          </a:xfrm>
          <a:prstGeom prst="rect">
            <a:avLst/>
          </a:prstGeom>
        </p:spPr>
      </p:pic>
      <p:pic>
        <p:nvPicPr>
          <p:cNvPr id="52" name="Picture 5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16937" y="3530586"/>
            <a:ext cx="1151426" cy="253991"/>
          </a:xfrm>
          <a:prstGeom prst="rect">
            <a:avLst/>
          </a:prstGeom>
        </p:spPr>
      </p:pic>
      <p:pic>
        <p:nvPicPr>
          <p:cNvPr id="53" name="Picture 5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67545" y="3266749"/>
            <a:ext cx="1151426" cy="100930"/>
          </a:xfrm>
          <a:prstGeom prst="rect">
            <a:avLst/>
          </a:prstGeom>
        </p:spPr>
      </p:pic>
      <p:pic>
        <p:nvPicPr>
          <p:cNvPr id="55" name="Picture 5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047579" y="2721241"/>
            <a:ext cx="1151427" cy="354313"/>
          </a:xfrm>
          <a:prstGeom prst="rect">
            <a:avLst/>
          </a:prstGeom>
        </p:spPr>
      </p:pic>
      <p:pic>
        <p:nvPicPr>
          <p:cNvPr id="57" name="Picture 5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801" y="2219983"/>
            <a:ext cx="1150910" cy="386610"/>
          </a:xfrm>
          <a:prstGeom prst="rect">
            <a:avLst/>
          </a:prstGeom>
        </p:spPr>
      </p:pic>
      <p:pic>
        <p:nvPicPr>
          <p:cNvPr id="58" name="Picture 57"/>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016937" y="3237250"/>
            <a:ext cx="1151426" cy="159927"/>
          </a:xfrm>
          <a:prstGeom prst="rect">
            <a:avLst/>
          </a:prstGeom>
        </p:spPr>
      </p:pic>
      <p:pic>
        <p:nvPicPr>
          <p:cNvPr id="64" name="Picture 63"/>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587815" y="2657818"/>
            <a:ext cx="690567" cy="397851"/>
          </a:xfrm>
          <a:prstGeom prst="rect">
            <a:avLst/>
          </a:prstGeom>
        </p:spPr>
      </p:pic>
      <p:pic>
        <p:nvPicPr>
          <p:cNvPr id="65" name="Picture 6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6708" y="4402297"/>
            <a:ext cx="419528" cy="419528"/>
          </a:xfrm>
          <a:prstGeom prst="rect">
            <a:avLst/>
          </a:prstGeom>
        </p:spPr>
      </p:pic>
      <p:pic>
        <p:nvPicPr>
          <p:cNvPr id="66" name="Picture 6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85198" y="5601791"/>
            <a:ext cx="896116" cy="127249"/>
          </a:xfrm>
          <a:prstGeom prst="rect">
            <a:avLst/>
          </a:prstGeom>
        </p:spPr>
      </p:pic>
      <p:pic>
        <p:nvPicPr>
          <p:cNvPr id="67" name="Picture 6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26544" y="4995609"/>
            <a:ext cx="559855" cy="394418"/>
          </a:xfrm>
          <a:prstGeom prst="rect">
            <a:avLst/>
          </a:prstGeom>
        </p:spPr>
      </p:pic>
      <p:pic>
        <p:nvPicPr>
          <p:cNvPr id="68" name="Picture 67"/>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787747" y="4437458"/>
            <a:ext cx="577250" cy="429867"/>
          </a:xfrm>
          <a:prstGeom prst="rect">
            <a:avLst/>
          </a:prstGeom>
        </p:spPr>
      </p:pic>
      <p:pic>
        <p:nvPicPr>
          <p:cNvPr id="69" name="Picture 68"/>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285820" y="2613944"/>
            <a:ext cx="690798" cy="469744"/>
          </a:xfrm>
          <a:prstGeom prst="rect">
            <a:avLst/>
          </a:prstGeom>
        </p:spPr>
      </p:pic>
      <p:pic>
        <p:nvPicPr>
          <p:cNvPr id="70" name="Picture 69"/>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895196" y="3182733"/>
            <a:ext cx="854906" cy="236682"/>
          </a:xfrm>
          <a:prstGeom prst="rect">
            <a:avLst/>
          </a:prstGeom>
        </p:spPr>
      </p:pic>
      <p:pic>
        <p:nvPicPr>
          <p:cNvPr id="72" name="Picture 71"/>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082068" y="2608235"/>
            <a:ext cx="481162" cy="481162"/>
          </a:xfrm>
          <a:prstGeom prst="rect">
            <a:avLst/>
          </a:prstGeom>
        </p:spPr>
      </p:pic>
      <p:pic>
        <p:nvPicPr>
          <p:cNvPr id="73" name="Picture 72"/>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037535" y="2332826"/>
            <a:ext cx="1187368" cy="166232"/>
          </a:xfrm>
          <a:prstGeom prst="rect">
            <a:avLst/>
          </a:prstGeom>
        </p:spPr>
      </p:pic>
      <p:pic>
        <p:nvPicPr>
          <p:cNvPr id="75" name="Picture 74"/>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3840806" y="5907745"/>
            <a:ext cx="604441" cy="311941"/>
          </a:xfrm>
          <a:prstGeom prst="rect">
            <a:avLst/>
          </a:prstGeom>
        </p:spPr>
      </p:pic>
      <p:pic>
        <p:nvPicPr>
          <p:cNvPr id="78" name="Picture 77"/>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4887860" y="5591786"/>
            <a:ext cx="764260" cy="274509"/>
          </a:xfrm>
          <a:prstGeom prst="rect">
            <a:avLst/>
          </a:prstGeom>
        </p:spPr>
      </p:pic>
      <p:pic>
        <p:nvPicPr>
          <p:cNvPr id="79" name="Picture 78"/>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4815631" y="4554480"/>
            <a:ext cx="720015" cy="441129"/>
          </a:xfrm>
          <a:prstGeom prst="rect">
            <a:avLst/>
          </a:prstGeom>
        </p:spPr>
      </p:pic>
      <p:pic>
        <p:nvPicPr>
          <p:cNvPr id="80" name="Picture 79"/>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3635407" y="5496068"/>
            <a:ext cx="906817" cy="191435"/>
          </a:xfrm>
          <a:prstGeom prst="rect">
            <a:avLst/>
          </a:prstGeom>
        </p:spPr>
      </p:pic>
      <p:pic>
        <p:nvPicPr>
          <p:cNvPr id="81" name="Picture 80"/>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4921061" y="5213057"/>
            <a:ext cx="736024" cy="245480"/>
          </a:xfrm>
          <a:prstGeom prst="rect">
            <a:avLst/>
          </a:prstGeom>
        </p:spPr>
      </p:pic>
      <p:pic>
        <p:nvPicPr>
          <p:cNvPr id="83" name="Picture 82"/>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7487673" y="2317824"/>
            <a:ext cx="1116773" cy="202251"/>
          </a:xfrm>
          <a:prstGeom prst="rect">
            <a:avLst/>
          </a:prstGeom>
        </p:spPr>
      </p:pic>
      <p:pic>
        <p:nvPicPr>
          <p:cNvPr id="84" name="Picture 83"/>
          <p:cNvPicPr>
            <a:picLocks noChangeAspect="1"/>
          </p:cNvPicPr>
          <p:nvPr/>
        </p:nvPicPr>
        <p:blipFill rotWithShape="1">
          <a:blip r:embed="rId25" cstate="screen">
            <a:extLst>
              <a:ext uri="{28A0092B-C50C-407E-A947-70E740481C1C}">
                <a14:useLocalDpi xmlns:a14="http://schemas.microsoft.com/office/drawing/2010/main"/>
              </a:ext>
            </a:extLst>
          </a:blip>
          <a:srcRect l="11632" t="12020" r="10111" b="8497"/>
          <a:stretch/>
        </p:blipFill>
        <p:spPr>
          <a:xfrm>
            <a:off x="4893621" y="6084894"/>
            <a:ext cx="752739" cy="289596"/>
          </a:xfrm>
          <a:prstGeom prst="rect">
            <a:avLst/>
          </a:prstGeom>
        </p:spPr>
      </p:pic>
      <p:pic>
        <p:nvPicPr>
          <p:cNvPr id="85" name="Picture 84"/>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7044315" y="5827918"/>
            <a:ext cx="844741" cy="353102"/>
          </a:xfrm>
          <a:prstGeom prst="rect">
            <a:avLst/>
          </a:prstGeom>
        </p:spPr>
      </p:pic>
      <p:pic>
        <p:nvPicPr>
          <p:cNvPr id="87" name="Picture 86"/>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7028091" y="4612061"/>
            <a:ext cx="952949" cy="252532"/>
          </a:xfrm>
          <a:prstGeom prst="rect">
            <a:avLst/>
          </a:prstGeom>
        </p:spPr>
      </p:pic>
      <p:pic>
        <p:nvPicPr>
          <p:cNvPr id="88" name="Picture 87"/>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6987573" y="5128515"/>
            <a:ext cx="1112819" cy="261512"/>
          </a:xfrm>
          <a:prstGeom prst="rect">
            <a:avLst/>
          </a:prstGeom>
        </p:spPr>
      </p:pic>
      <p:pic>
        <p:nvPicPr>
          <p:cNvPr id="89" name="Picture 88"/>
          <p:cNvPicPr>
            <a:picLocks noChangeAspect="1"/>
          </p:cNvPicPr>
          <p:nvPr/>
        </p:nvPicPr>
        <p:blipFill rotWithShape="1">
          <a:blip r:embed="rId29" cstate="screen">
            <a:extLst>
              <a:ext uri="{28A0092B-C50C-407E-A947-70E740481C1C}">
                <a14:useLocalDpi xmlns:a14="http://schemas.microsoft.com/office/drawing/2010/main"/>
              </a:ext>
            </a:extLst>
          </a:blip>
          <a:srcRect/>
          <a:stretch/>
        </p:blipFill>
        <p:spPr>
          <a:xfrm>
            <a:off x="2016936" y="2276795"/>
            <a:ext cx="1038053" cy="255277"/>
          </a:xfrm>
          <a:prstGeom prst="rect">
            <a:avLst/>
          </a:prstGeom>
        </p:spPr>
      </p:pic>
      <p:pic>
        <p:nvPicPr>
          <p:cNvPr id="90" name="Picture 89"/>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3557727" y="3214175"/>
            <a:ext cx="793007" cy="210344"/>
          </a:xfrm>
          <a:prstGeom prst="rect">
            <a:avLst/>
          </a:prstGeom>
        </p:spPr>
      </p:pic>
      <p:pic>
        <p:nvPicPr>
          <p:cNvPr id="91" name="Picture 90"/>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3486319" y="2317824"/>
            <a:ext cx="958928" cy="190927"/>
          </a:xfrm>
          <a:prstGeom prst="rect">
            <a:avLst/>
          </a:prstGeom>
        </p:spPr>
      </p:pic>
      <p:cxnSp>
        <p:nvCxnSpPr>
          <p:cNvPr id="92" name="Gerade Verbindung mit Pfeil 25"/>
          <p:cNvCxnSpPr/>
          <p:nvPr/>
        </p:nvCxnSpPr>
        <p:spPr>
          <a:xfrm>
            <a:off x="540000" y="4344177"/>
            <a:ext cx="8136904" cy="0"/>
          </a:xfrm>
          <a:prstGeom prst="straightConnector1">
            <a:avLst/>
          </a:prstGeom>
          <a:ln w="6350">
            <a:solidFill>
              <a:srgbClr val="796E65"/>
            </a:solidFill>
            <a:tailEnd type="none"/>
          </a:ln>
          <a:effectLst/>
        </p:spPr>
        <p:style>
          <a:lnRef idx="2">
            <a:schemeClr val="accent1"/>
          </a:lnRef>
          <a:fillRef idx="0">
            <a:schemeClr val="accent1"/>
          </a:fillRef>
          <a:effectRef idx="1">
            <a:schemeClr val="accent1"/>
          </a:effectRef>
          <a:fontRef idx="minor">
            <a:schemeClr val="tx1"/>
          </a:fontRef>
        </p:style>
      </p:cxnSp>
      <p:cxnSp>
        <p:nvCxnSpPr>
          <p:cNvPr id="93" name="Gerade Verbindung mit Pfeil 26"/>
          <p:cNvCxnSpPr/>
          <p:nvPr/>
        </p:nvCxnSpPr>
        <p:spPr>
          <a:xfrm>
            <a:off x="540000" y="4048395"/>
            <a:ext cx="8136904" cy="0"/>
          </a:xfrm>
          <a:prstGeom prst="straightConnector1">
            <a:avLst/>
          </a:prstGeom>
          <a:ln w="6350">
            <a:solidFill>
              <a:srgbClr val="796E65"/>
            </a:solidFill>
            <a:tailEnd type="none"/>
          </a:ln>
          <a:effectLst/>
        </p:spPr>
        <p:style>
          <a:lnRef idx="2">
            <a:schemeClr val="accent1"/>
          </a:lnRef>
          <a:fillRef idx="0">
            <a:schemeClr val="accent1"/>
          </a:fillRef>
          <a:effectRef idx="1">
            <a:schemeClr val="accent1"/>
          </a:effectRef>
          <a:fontRef idx="minor">
            <a:schemeClr val="tx1"/>
          </a:fontRef>
        </p:style>
      </p:cxnSp>
      <p:pic>
        <p:nvPicPr>
          <p:cNvPr id="94" name="Picture 93"/>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3581276" y="3472384"/>
            <a:ext cx="826666" cy="274851"/>
          </a:xfrm>
          <a:prstGeom prst="rect">
            <a:avLst/>
          </a:prstGeom>
        </p:spPr>
      </p:pic>
      <p:pic>
        <p:nvPicPr>
          <p:cNvPr id="95" name="Picture 94"/>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4830583" y="3527335"/>
            <a:ext cx="984129" cy="315228"/>
          </a:xfrm>
          <a:prstGeom prst="rect">
            <a:avLst/>
          </a:prstGeom>
        </p:spPr>
      </p:pic>
      <p:pic>
        <p:nvPicPr>
          <p:cNvPr id="96" name="Picture 95"/>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6180958" y="3612427"/>
            <a:ext cx="1001869" cy="258697"/>
          </a:xfrm>
          <a:prstGeom prst="rect">
            <a:avLst/>
          </a:prstGeom>
        </p:spPr>
      </p:pic>
      <p:pic>
        <p:nvPicPr>
          <p:cNvPr id="97" name="Picture 96"/>
          <p:cNvPicPr>
            <a:picLocks noChangeAspect="1"/>
          </p:cNvPicPr>
          <p:nvPr/>
        </p:nvPicPr>
        <p:blipFill rotWithShape="1">
          <a:blip r:embed="rId35" cstate="screen">
            <a:extLst>
              <a:ext uri="{28A0092B-C50C-407E-A947-70E740481C1C}">
                <a14:useLocalDpi xmlns:a14="http://schemas.microsoft.com/office/drawing/2010/main"/>
              </a:ext>
            </a:extLst>
          </a:blip>
          <a:srcRect t="32390" b="35794"/>
          <a:stretch/>
        </p:blipFill>
        <p:spPr>
          <a:xfrm>
            <a:off x="7553556" y="3148811"/>
            <a:ext cx="985009" cy="313387"/>
          </a:xfrm>
          <a:prstGeom prst="rect">
            <a:avLst/>
          </a:prstGeom>
        </p:spPr>
      </p:pic>
      <p:pic>
        <p:nvPicPr>
          <p:cNvPr id="98" name="Picture 97"/>
          <p:cNvPicPr>
            <a:picLocks noChangeAspect="1"/>
          </p:cNvPicPr>
          <p:nvPr/>
        </p:nvPicPr>
        <p:blipFill rotWithShape="1">
          <a:blip r:embed="rId36" cstate="screen">
            <a:extLst>
              <a:ext uri="{28A0092B-C50C-407E-A947-70E740481C1C}">
                <a14:useLocalDpi xmlns:a14="http://schemas.microsoft.com/office/drawing/2010/main"/>
              </a:ext>
            </a:extLst>
          </a:blip>
          <a:srcRect/>
          <a:stretch/>
        </p:blipFill>
        <p:spPr>
          <a:xfrm>
            <a:off x="7523177" y="3505563"/>
            <a:ext cx="1081271" cy="358771"/>
          </a:xfrm>
          <a:prstGeom prst="rect">
            <a:avLst/>
          </a:prstGeom>
        </p:spPr>
      </p:pic>
      <p:pic>
        <p:nvPicPr>
          <p:cNvPr id="99" name="Picture 98"/>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1744453" y="5105344"/>
            <a:ext cx="606251" cy="215427"/>
          </a:xfrm>
          <a:prstGeom prst="rect">
            <a:avLst/>
          </a:prstGeom>
        </p:spPr>
      </p:pic>
      <p:pic>
        <p:nvPicPr>
          <p:cNvPr id="100" name="Picture 99"/>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1608711" y="5588695"/>
            <a:ext cx="1060176" cy="179691"/>
          </a:xfrm>
          <a:prstGeom prst="rect">
            <a:avLst/>
          </a:prstGeom>
        </p:spPr>
      </p:pic>
      <p:pic>
        <p:nvPicPr>
          <p:cNvPr id="101" name="Picture 100"/>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685246" y="5997515"/>
            <a:ext cx="796054" cy="345098"/>
          </a:xfrm>
          <a:prstGeom prst="rect">
            <a:avLst/>
          </a:prstGeom>
        </p:spPr>
      </p:pic>
      <p:pic>
        <p:nvPicPr>
          <p:cNvPr id="102" name="Picture 101"/>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1787747" y="6003175"/>
            <a:ext cx="881140" cy="355690"/>
          </a:xfrm>
          <a:prstGeom prst="rect">
            <a:avLst/>
          </a:prstGeom>
        </p:spPr>
      </p:pic>
      <p:sp>
        <p:nvSpPr>
          <p:cNvPr id="59" name="TextBox 58"/>
          <p:cNvSpPr txBox="1">
            <a:spLocks noChangeArrowheads="1"/>
          </p:cNvSpPr>
          <p:nvPr/>
        </p:nvSpPr>
        <p:spPr bwMode="auto">
          <a:xfrm>
            <a:off x="468313" y="333375"/>
            <a:ext cx="807025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sz="2800" dirty="0">
                <a:solidFill>
                  <a:schemeClr val="accent2">
                    <a:lumMod val="75000"/>
                  </a:schemeClr>
                </a:solidFill>
              </a:rPr>
              <a:t>EBAY</a:t>
            </a:r>
            <a:r>
              <a:rPr lang="ru-RU" sz="2800" dirty="0">
                <a:solidFill>
                  <a:schemeClr val="accent2">
                    <a:lumMod val="75000"/>
                  </a:schemeClr>
                </a:solidFill>
              </a:rPr>
              <a:t> – ВАШ ПАРТНЕР ДЛЯ БИЗНЕСА,</a:t>
            </a:r>
            <a:r>
              <a:rPr lang="fr-FR" sz="2800" dirty="0">
                <a:solidFill>
                  <a:schemeClr val="accent2">
                    <a:lumMod val="75000"/>
                  </a:schemeClr>
                </a:solidFill>
              </a:rPr>
              <a:t/>
            </a:r>
            <a:br>
              <a:rPr lang="fr-FR" sz="2800" dirty="0">
                <a:solidFill>
                  <a:schemeClr val="accent2">
                    <a:lumMod val="75000"/>
                  </a:schemeClr>
                </a:solidFill>
              </a:rPr>
            </a:br>
            <a:r>
              <a:rPr lang="ru-RU" sz="2800" dirty="0">
                <a:solidFill>
                  <a:schemeClr val="accent2">
                    <a:lumMod val="75000"/>
                  </a:schemeClr>
                </a:solidFill>
              </a:rPr>
              <a:t>А НЕ КОНКУРЕНТ</a:t>
            </a:r>
            <a:endParaRPr lang="fr-FR" sz="2800" dirty="0">
              <a:solidFill>
                <a:schemeClr val="accent2">
                  <a:lumMod val="75000"/>
                </a:schemeClr>
              </a:solidFill>
            </a:endParaRPr>
          </a:p>
        </p:txBody>
      </p:sp>
      <p:pic>
        <p:nvPicPr>
          <p:cNvPr id="60" name="Picture 34"/>
          <p:cNvPicPr>
            <a:picLocks noChangeAspect="1" noChangeArrowheads="1"/>
          </p:cNvPicPr>
          <p:nvPr/>
        </p:nvPicPr>
        <p:blipFill>
          <a:blip r:embed="rId41" cstate="screen">
            <a:extLst>
              <a:ext uri="{28A0092B-C50C-407E-A947-70E740481C1C}">
                <a14:useLocalDpi xmlns:a14="http://schemas.microsoft.com/office/drawing/2010/main"/>
              </a:ext>
            </a:extLst>
          </a:blip>
          <a:srcRect/>
          <a:stretch>
            <a:fillRect/>
          </a:stretch>
        </p:blipFill>
        <p:spPr bwMode="auto">
          <a:xfrm>
            <a:off x="467544" y="2715990"/>
            <a:ext cx="1132322" cy="324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 name="Slide Number Placeholder 2"/>
          <p:cNvSpPr txBox="1">
            <a:spLocks/>
          </p:cNvSpPr>
          <p:nvPr/>
        </p:nvSpPr>
        <p:spPr>
          <a:xfrm>
            <a:off x="8436951" y="6156099"/>
            <a:ext cx="364181" cy="187643"/>
          </a:xfrm>
          <a:prstGeom prst="rect">
            <a:avLst/>
          </a:prstGeom>
        </p:spPr>
        <p:txBody>
          <a:bodyPr vert="horz" lIns="0" tIns="45720" rIns="0" bIns="0" rtlCol="0" anchor="b" anchorCtr="0"/>
          <a:lstStyle>
            <a:defPPr>
              <a:defRPr lang="en-US"/>
            </a:defPPr>
            <a:lvl1pPr marL="0" algn="r" defTabSz="914400" rtl="0" eaLnBrk="1" latinLnBrk="0" hangingPunct="1">
              <a:defRPr sz="1100" kern="1200">
                <a:solidFill>
                  <a:schemeClr val="tx2"/>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55D29A-3A2E-D146-9F2C-610F4815AF2E}" type="slidenum">
              <a:rPr lang="en-US" smtClean="0"/>
              <a:pPr/>
              <a:t>5</a:t>
            </a:fld>
            <a:endParaRPr lang="en-US" dirty="0"/>
          </a:p>
        </p:txBody>
      </p:sp>
      <p:grpSp>
        <p:nvGrpSpPr>
          <p:cNvPr id="63" name="Group 62"/>
          <p:cNvGrpSpPr/>
          <p:nvPr/>
        </p:nvGrpSpPr>
        <p:grpSpPr>
          <a:xfrm>
            <a:off x="11" y="8"/>
            <a:ext cx="9144001" cy="140750"/>
            <a:chOff x="11" y="8"/>
            <a:chExt cx="9144001" cy="140750"/>
          </a:xfrm>
        </p:grpSpPr>
        <p:sp>
          <p:nvSpPr>
            <p:cNvPr id="86" name="Rectangle 85"/>
            <p:cNvSpPr/>
            <p:nvPr/>
          </p:nvSpPr>
          <p:spPr>
            <a:xfrm>
              <a:off x="11" y="1805"/>
              <a:ext cx="2241333" cy="13895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Rectangle 102"/>
            <p:cNvSpPr/>
            <p:nvPr/>
          </p:nvSpPr>
          <p:spPr>
            <a:xfrm>
              <a:off x="2300891" y="1805"/>
              <a:ext cx="2241333" cy="13895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ectangle 103"/>
            <p:cNvSpPr/>
            <p:nvPr/>
          </p:nvSpPr>
          <p:spPr>
            <a:xfrm>
              <a:off x="4601790" y="1805"/>
              <a:ext cx="2241333" cy="13895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2"/>
                </a:solidFill>
              </a:endParaRPr>
            </a:p>
          </p:txBody>
        </p:sp>
        <p:sp>
          <p:nvSpPr>
            <p:cNvPr id="105" name="Rectangle 104"/>
            <p:cNvSpPr/>
            <p:nvPr/>
          </p:nvSpPr>
          <p:spPr>
            <a:xfrm>
              <a:off x="6902679" y="8"/>
              <a:ext cx="2241333" cy="1389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074" name="Picture 2" descr="https://im3-tub-ru.yandex.net/i?id=19fe239444fe1216cca2d83c0a1e40c7&amp;n=33&amp;h=170"/>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7141588" y="2549016"/>
            <a:ext cx="650196" cy="65019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pvz46.ru/uploads/posts/2015-02/1423307660_003.jpg"/>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861783" y="2628956"/>
            <a:ext cx="1095490" cy="45473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im3-tub-ru.yandex.net/i?id=ed16a1d038a5dfd60cf4b6badcdd1788&amp;n=33&amp;h=170"/>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6194482" y="3203564"/>
            <a:ext cx="873474" cy="32883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im2-tub-ru.yandex.net/i?id=6db88c799e17277bb472d4c298f19d34&amp;n=33&amp;h=170"/>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5016999" y="2185874"/>
            <a:ext cx="705457" cy="350654"/>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s://im0-tub-ru.yandex.net/i?id=be20dcc76158b7431ed6c13c4873d951&amp;n=21"/>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7344302" y="5471551"/>
            <a:ext cx="1034961" cy="227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541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4955801" y="5301208"/>
            <a:ext cx="4248472" cy="1008112"/>
          </a:xfrm>
          <a:prstGeom prst="rect">
            <a:avLst/>
          </a:prstGeom>
        </p:spPr>
        <p:txBody>
          <a:bodyPr vert="horz" lIns="91435" tIns="45718" rIns="91435" bIns="45718" rtlCol="0" anchor="t" anchorCtr="0">
            <a:noAutofit/>
          </a:bodyPr>
          <a:lstStyle/>
          <a:p>
            <a:pPr defTabSz="912813" eaLnBrk="0" fontAlgn="base" hangingPunct="0">
              <a:spcBef>
                <a:spcPct val="0"/>
              </a:spcBef>
              <a:spcAft>
                <a:spcPct val="0"/>
              </a:spcAft>
              <a:defRPr/>
            </a:pPr>
            <a:r>
              <a:rPr lang="ru-RU" sz="2800" dirty="0" smtClean="0">
                <a:solidFill>
                  <a:schemeClr val="bg1"/>
                </a:solidFill>
                <a:latin typeface="Arial" pitchFamily="34" charset="0"/>
                <a:cs typeface="Arial" pitchFamily="34" charset="0"/>
              </a:rPr>
              <a:t>КАК НАЧАТЬ ПРОДАВАТЬ НА </a:t>
            </a:r>
            <a:r>
              <a:rPr lang="en-US" sz="2800" dirty="0" smtClean="0">
                <a:solidFill>
                  <a:schemeClr val="bg1"/>
                </a:solidFill>
                <a:latin typeface="Arial" pitchFamily="34" charset="0"/>
                <a:cs typeface="Arial" pitchFamily="34" charset="0"/>
              </a:rPr>
              <a:t>EBAY</a:t>
            </a:r>
            <a:endParaRPr lang="en-GB" sz="2800" dirty="0">
              <a:solidFill>
                <a:schemeClr val="bg1"/>
              </a:solidFill>
              <a:latin typeface="Arial" pitchFamily="34" charset="0"/>
              <a:ea typeface="+mj-ea"/>
              <a:cs typeface="Arial" pitchFamily="34" charset="0"/>
            </a:endParaRPr>
          </a:p>
        </p:txBody>
      </p:sp>
    </p:spTree>
    <p:extLst>
      <p:ext uri="{BB962C8B-B14F-4D97-AF65-F5344CB8AC3E}">
        <p14:creationId xmlns:p14="http://schemas.microsoft.com/office/powerpoint/2010/main" val="16929611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alphaModFix amt="29000"/>
            <a:extLst>
              <a:ext uri="{28A0092B-C50C-407E-A947-70E740481C1C}">
                <a14:useLocalDpi xmlns:a14="http://schemas.microsoft.com/office/drawing/2010/main"/>
              </a:ext>
            </a:extLst>
          </a:blip>
          <a:srcRect/>
          <a:stretch>
            <a:fillRect/>
          </a:stretch>
        </p:blipFill>
        <p:spPr bwMode="auto">
          <a:xfrm>
            <a:off x="15114" y="972433"/>
            <a:ext cx="9029808" cy="5242852"/>
          </a:xfrm>
          <a:prstGeom prst="rect">
            <a:avLst/>
          </a:prstGeom>
          <a:noFill/>
          <a:ln>
            <a:noFill/>
          </a:ln>
          <a:extLst>
            <a:ext uri="{909E8E84-426E-40DD-AFC4-6F175D3DCCD1}">
              <a14:hiddenFill xmlns:a14="http://schemas.microsoft.com/office/drawing/2010/main">
                <a:solidFill>
                  <a:srgbClr val="FFFFFF">
                    <a:alpha val="2901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eBay_GEO.png"/>
          <p:cNvPicPr>
            <a:picLocks noChangeAspect="1"/>
          </p:cNvPicPr>
          <p:nvPr/>
        </p:nvPicPr>
        <p:blipFill rotWithShape="1">
          <a:blip r:embed="rId3" cstate="email">
            <a:extLst>
              <a:ext uri="{28A0092B-C50C-407E-A947-70E740481C1C}">
                <a14:useLocalDpi xmlns:a14="http://schemas.microsoft.com/office/drawing/2010/main"/>
              </a:ext>
            </a:extLst>
          </a:blip>
          <a:srcRect r="26053"/>
          <a:stretch/>
        </p:blipFill>
        <p:spPr>
          <a:xfrm>
            <a:off x="339080" y="5232884"/>
            <a:ext cx="2858844" cy="1247962"/>
          </a:xfrm>
          <a:prstGeom prst="rect">
            <a:avLst/>
          </a:prstGeom>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3107" y="2821958"/>
            <a:ext cx="435449" cy="315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91772" y="1804298"/>
            <a:ext cx="446425" cy="335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40352" y="4700235"/>
            <a:ext cx="432048" cy="309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61698" y="1812563"/>
            <a:ext cx="454921" cy="294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91772" y="2543250"/>
            <a:ext cx="446425" cy="330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79445" y="2164409"/>
            <a:ext cx="447776" cy="304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61698" y="2149589"/>
            <a:ext cx="446364" cy="319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61698" y="2547931"/>
            <a:ext cx="446364" cy="325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33447" y="2474715"/>
            <a:ext cx="477722" cy="32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891772" y="2926551"/>
            <a:ext cx="435448" cy="307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61698" y="2924945"/>
            <a:ext cx="454921" cy="309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9" name="Picture 1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456499" y="3291994"/>
            <a:ext cx="460120" cy="30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0" name="Picture 16"/>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949463" y="3291995"/>
            <a:ext cx="340554" cy="30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1" name="Picture 17"/>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148377" y="3463890"/>
            <a:ext cx="474634" cy="317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2" name="Picture 18"/>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690132" y="2602647"/>
            <a:ext cx="460120" cy="2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3" name="Picture 19"/>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047846" y="3307252"/>
            <a:ext cx="437015" cy="30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4" name="Picture 2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891771" y="1469800"/>
            <a:ext cx="435449" cy="309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5" name="Picture 21"/>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456499" y="3647478"/>
            <a:ext cx="460119" cy="294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6" name="Picture 22"/>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148377" y="2893147"/>
            <a:ext cx="454921" cy="2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7" name="Picture 23"/>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690132" y="3176269"/>
            <a:ext cx="458245" cy="293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8" name="Picture 24"/>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714382" y="3781773"/>
            <a:ext cx="446365" cy="294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Text Placeholder 1"/>
          <p:cNvSpPr txBox="1">
            <a:spLocks/>
          </p:cNvSpPr>
          <p:nvPr/>
        </p:nvSpPr>
        <p:spPr>
          <a:xfrm>
            <a:off x="179512" y="260647"/>
            <a:ext cx="8865248" cy="711785"/>
          </a:xfrm>
          <a:prstGeom prst="rect">
            <a:avLst/>
          </a:prstGeom>
        </p:spPr>
        <p:txBody>
          <a:bodyPr vert="horz" lIns="0" tIns="0" rIns="0" bIns="0" rtlCol="0">
            <a:noAutofit/>
          </a:bodyPr>
          <a:lstStyle>
            <a:lvl1pPr marL="0" indent="0" algn="l" defTabSz="457200" rtl="0" eaLnBrk="1" latinLnBrk="0" hangingPunct="1">
              <a:spcBef>
                <a:spcPct val="20000"/>
              </a:spcBef>
              <a:buFont typeface="Arial"/>
              <a:buNone/>
              <a:defRPr sz="2000" kern="1200">
                <a:solidFill>
                  <a:srgbClr val="796E65"/>
                </a:solidFill>
                <a:latin typeface="Arial"/>
                <a:ea typeface="+mn-ea"/>
                <a:cs typeface="Arial"/>
              </a:defRPr>
            </a:lvl1pPr>
            <a:lvl2pPr marL="171450" indent="0" algn="l" defTabSz="457200" rtl="0" eaLnBrk="1" latinLnBrk="0" hangingPunct="1">
              <a:spcBef>
                <a:spcPct val="20000"/>
              </a:spcBef>
              <a:buFont typeface="Arial"/>
              <a:buNone/>
              <a:defRPr sz="1400" kern="1200">
                <a:solidFill>
                  <a:srgbClr val="796E65"/>
                </a:solidFill>
                <a:latin typeface="Arial"/>
                <a:ea typeface="+mn-ea"/>
                <a:cs typeface="Arial"/>
              </a:defRPr>
            </a:lvl2pPr>
            <a:lvl3pPr marL="342900" indent="0" algn="l" defTabSz="457200" rtl="0" eaLnBrk="1" latinLnBrk="0" hangingPunct="1">
              <a:spcBef>
                <a:spcPct val="20000"/>
              </a:spcBef>
              <a:buFont typeface="Arial"/>
              <a:buNone/>
              <a:defRPr sz="1400" kern="1200">
                <a:solidFill>
                  <a:srgbClr val="796E65"/>
                </a:solidFill>
                <a:latin typeface="Arial"/>
                <a:ea typeface="+mn-ea"/>
                <a:cs typeface="Arial"/>
              </a:defRPr>
            </a:lvl3pPr>
            <a:lvl4pPr marL="514350" indent="0" algn="l" defTabSz="457200" rtl="0" eaLnBrk="1" latinLnBrk="0" hangingPunct="1">
              <a:spcBef>
                <a:spcPct val="20000"/>
              </a:spcBef>
              <a:buFont typeface="Arial"/>
              <a:buNone/>
              <a:tabLst/>
              <a:defRPr sz="1400" kern="1200">
                <a:solidFill>
                  <a:srgbClr val="796E65"/>
                </a:solidFill>
                <a:latin typeface="Arial"/>
                <a:ea typeface="+mn-ea"/>
                <a:cs typeface="Arial"/>
              </a:defRPr>
            </a:lvl4pPr>
            <a:lvl5pPr marL="685800" indent="0" algn="l" defTabSz="457200" rtl="0" eaLnBrk="1" latinLnBrk="0" hangingPunct="1">
              <a:spcBef>
                <a:spcPct val="20000"/>
              </a:spcBef>
              <a:buFont typeface="Arial"/>
              <a:buNone/>
              <a:defRPr sz="1400" kern="1200">
                <a:solidFill>
                  <a:srgbClr val="796E65"/>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ru-RU" sz="2800" dirty="0" smtClean="0"/>
              <a:t>С 2014 года российские продавцы могут подавать для российских покупателей напрямую</a:t>
            </a:r>
            <a:endParaRPr kumimoji="0" lang="en-US" sz="2800" b="0" i="0" u="none" strike="noStrike" kern="1200" cap="none" spc="0" normalizeH="0" baseline="0" noProof="0" dirty="0" smtClean="0">
              <a:ln>
                <a:noFill/>
              </a:ln>
              <a:solidFill>
                <a:srgbClr val="796E65"/>
              </a:solidFill>
              <a:effectLst/>
              <a:uLnTx/>
              <a:uFillTx/>
            </a:endParaRPr>
          </a:p>
        </p:txBody>
      </p:sp>
      <p:pic>
        <p:nvPicPr>
          <p:cNvPr id="1049" name="Picture 25"/>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926953" y="1456501"/>
            <a:ext cx="1221423" cy="776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 name="Text Placeholder 1"/>
          <p:cNvSpPr txBox="1">
            <a:spLocks/>
          </p:cNvSpPr>
          <p:nvPr/>
        </p:nvSpPr>
        <p:spPr>
          <a:xfrm>
            <a:off x="7269250" y="1624645"/>
            <a:ext cx="1407206" cy="581023"/>
          </a:xfrm>
          <a:prstGeom prst="rect">
            <a:avLst/>
          </a:prstGeom>
          <a:solidFill>
            <a:schemeClr val="bg1"/>
          </a:solidFill>
        </p:spPr>
        <p:txBody>
          <a:bodyPr vert="horz" lIns="0" tIns="0" rIns="0" bIns="0" rtlCol="0">
            <a:normAutofit/>
          </a:bodyPr>
          <a:lstStyle>
            <a:lvl1pPr marL="0" indent="0" algn="l" defTabSz="457200" rtl="0" eaLnBrk="1" latinLnBrk="0" hangingPunct="1">
              <a:spcBef>
                <a:spcPct val="20000"/>
              </a:spcBef>
              <a:buFont typeface="Arial"/>
              <a:buNone/>
              <a:defRPr sz="2000" kern="1200">
                <a:solidFill>
                  <a:srgbClr val="796E65"/>
                </a:solidFill>
                <a:latin typeface="Arial"/>
                <a:ea typeface="+mn-ea"/>
                <a:cs typeface="Arial"/>
              </a:defRPr>
            </a:lvl1pPr>
            <a:lvl2pPr marL="171450" indent="0" algn="l" defTabSz="457200" rtl="0" eaLnBrk="1" latinLnBrk="0" hangingPunct="1">
              <a:spcBef>
                <a:spcPct val="20000"/>
              </a:spcBef>
              <a:buFont typeface="Arial"/>
              <a:buNone/>
              <a:defRPr sz="1400" kern="1200">
                <a:solidFill>
                  <a:srgbClr val="796E65"/>
                </a:solidFill>
                <a:latin typeface="Arial"/>
                <a:ea typeface="+mn-ea"/>
                <a:cs typeface="Arial"/>
              </a:defRPr>
            </a:lvl2pPr>
            <a:lvl3pPr marL="342900" indent="0" algn="l" defTabSz="457200" rtl="0" eaLnBrk="1" latinLnBrk="0" hangingPunct="1">
              <a:spcBef>
                <a:spcPct val="20000"/>
              </a:spcBef>
              <a:buFont typeface="Arial"/>
              <a:buNone/>
              <a:defRPr sz="1400" kern="1200">
                <a:solidFill>
                  <a:srgbClr val="796E65"/>
                </a:solidFill>
                <a:latin typeface="Arial"/>
                <a:ea typeface="+mn-ea"/>
                <a:cs typeface="Arial"/>
              </a:defRPr>
            </a:lvl3pPr>
            <a:lvl4pPr marL="514350" indent="0" algn="l" defTabSz="457200" rtl="0" eaLnBrk="1" latinLnBrk="0" hangingPunct="1">
              <a:spcBef>
                <a:spcPct val="20000"/>
              </a:spcBef>
              <a:buFont typeface="Arial"/>
              <a:buNone/>
              <a:tabLst/>
              <a:defRPr sz="1400" kern="1200">
                <a:solidFill>
                  <a:srgbClr val="796E65"/>
                </a:solidFill>
                <a:latin typeface="Arial"/>
                <a:ea typeface="+mn-ea"/>
                <a:cs typeface="Arial"/>
              </a:defRPr>
            </a:lvl4pPr>
            <a:lvl5pPr marL="685800" indent="0" algn="l" defTabSz="457200" rtl="0" eaLnBrk="1" latinLnBrk="0" hangingPunct="1">
              <a:spcBef>
                <a:spcPct val="20000"/>
              </a:spcBef>
              <a:buFont typeface="Arial"/>
              <a:buNone/>
              <a:defRPr sz="1400" kern="1200">
                <a:solidFill>
                  <a:srgbClr val="796E65"/>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700" b="1" i="0" u="none" strike="noStrike" kern="1200" cap="none" spc="0" normalizeH="0" baseline="0" noProof="0" dirty="0" smtClean="0">
                <a:ln>
                  <a:noFill/>
                </a:ln>
                <a:solidFill>
                  <a:schemeClr val="tx1"/>
                </a:solidFill>
                <a:effectLst/>
                <a:uLnTx/>
                <a:uFillTx/>
              </a:rPr>
              <a:t>ebay.</a:t>
            </a:r>
            <a:r>
              <a:rPr lang="en-US" sz="1700" b="1" dirty="0" smtClean="0">
                <a:solidFill>
                  <a:schemeClr val="tx1"/>
                </a:solidFill>
              </a:rPr>
              <a:t>com</a:t>
            </a:r>
            <a:r>
              <a:rPr lang="ru-RU" sz="1700" b="1" dirty="0" smtClean="0">
                <a:solidFill>
                  <a:schemeClr val="tx1"/>
                </a:solidFill>
              </a:rPr>
              <a:t> в РОССИИ</a:t>
            </a:r>
            <a:endParaRPr kumimoji="0" lang="en-US" sz="1700" b="1" i="0" u="none" strike="noStrike" kern="1200" cap="none" spc="0" normalizeH="0" baseline="0" noProof="0" dirty="0" smtClean="0">
              <a:ln>
                <a:noFill/>
              </a:ln>
              <a:solidFill>
                <a:schemeClr val="tx1"/>
              </a:solidFill>
              <a:effectLst/>
              <a:uLnTx/>
              <a:uFillTx/>
            </a:endParaRPr>
          </a:p>
        </p:txBody>
      </p:sp>
      <p:sp>
        <p:nvSpPr>
          <p:cNvPr id="51" name="Rectangle 50"/>
          <p:cNvSpPr/>
          <p:nvPr/>
        </p:nvSpPr>
        <p:spPr>
          <a:xfrm>
            <a:off x="3389029" y="4854902"/>
            <a:ext cx="3926741" cy="16122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ru-RU" b="1" dirty="0" smtClean="0">
                <a:solidFill>
                  <a:schemeClr val="accent1"/>
                </a:solidFill>
              </a:rPr>
              <a:t>Российский продавец:</a:t>
            </a:r>
          </a:p>
          <a:p>
            <a:pPr marL="285750" indent="-285750">
              <a:buFont typeface="Arial" panose="020B0604020202020204" pitchFamily="34" charset="0"/>
              <a:buChar char="•"/>
            </a:pPr>
            <a:r>
              <a:rPr lang="ru-RU" dirty="0" smtClean="0">
                <a:solidFill>
                  <a:schemeClr val="accent1"/>
                </a:solidFill>
              </a:rPr>
              <a:t>Только для русских покупателей</a:t>
            </a:r>
            <a:endParaRPr lang="ru-RU" dirty="0">
              <a:solidFill>
                <a:schemeClr val="accent1"/>
              </a:solidFill>
            </a:endParaRPr>
          </a:p>
          <a:p>
            <a:pPr marL="285750" indent="-285750">
              <a:buFont typeface="Arial" panose="020B0604020202020204" pitchFamily="34" charset="0"/>
              <a:buChar char="•"/>
            </a:pPr>
            <a:r>
              <a:rPr lang="ru-RU" dirty="0" smtClean="0">
                <a:solidFill>
                  <a:schemeClr val="accent1"/>
                </a:solidFill>
              </a:rPr>
              <a:t>Товары российских продавцов не видны в других странах</a:t>
            </a:r>
          </a:p>
          <a:p>
            <a:pPr marL="285750" indent="-285750">
              <a:buFont typeface="Arial" panose="020B0604020202020204" pitchFamily="34" charset="0"/>
              <a:buChar char="•"/>
            </a:pPr>
            <a:r>
              <a:rPr lang="ru-RU" dirty="0" smtClean="0">
                <a:solidFill>
                  <a:schemeClr val="accent1"/>
                </a:solidFill>
              </a:rPr>
              <a:t>Валюта </a:t>
            </a:r>
            <a:r>
              <a:rPr lang="ru-RU" dirty="0">
                <a:solidFill>
                  <a:schemeClr val="accent1"/>
                </a:solidFill>
              </a:rPr>
              <a:t>только </a:t>
            </a:r>
            <a:r>
              <a:rPr lang="ru-RU" dirty="0" smtClean="0">
                <a:solidFill>
                  <a:schemeClr val="accent1"/>
                </a:solidFill>
              </a:rPr>
              <a:t>рубли</a:t>
            </a:r>
          </a:p>
        </p:txBody>
      </p:sp>
      <p:grpSp>
        <p:nvGrpSpPr>
          <p:cNvPr id="53" name="Group 52"/>
          <p:cNvGrpSpPr/>
          <p:nvPr/>
        </p:nvGrpSpPr>
        <p:grpSpPr>
          <a:xfrm>
            <a:off x="11" y="8"/>
            <a:ext cx="9144001" cy="140750"/>
            <a:chOff x="11" y="8"/>
            <a:chExt cx="9144001" cy="140750"/>
          </a:xfrm>
        </p:grpSpPr>
        <p:sp>
          <p:nvSpPr>
            <p:cNvPr id="54" name="Rectangle 53"/>
            <p:cNvSpPr/>
            <p:nvPr/>
          </p:nvSpPr>
          <p:spPr>
            <a:xfrm>
              <a:off x="11" y="1805"/>
              <a:ext cx="2241333" cy="13895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p:cNvSpPr/>
            <p:nvPr/>
          </p:nvSpPr>
          <p:spPr>
            <a:xfrm>
              <a:off x="2300891" y="1805"/>
              <a:ext cx="2241333" cy="13895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p:cNvSpPr/>
            <p:nvPr/>
          </p:nvSpPr>
          <p:spPr>
            <a:xfrm>
              <a:off x="4601790" y="1805"/>
              <a:ext cx="2241333" cy="13895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2"/>
                </a:solidFill>
              </a:endParaRPr>
            </a:p>
          </p:txBody>
        </p:sp>
        <p:sp>
          <p:nvSpPr>
            <p:cNvPr id="57" name="Rectangle 56"/>
            <p:cNvSpPr/>
            <p:nvPr/>
          </p:nvSpPr>
          <p:spPr>
            <a:xfrm>
              <a:off x="6902679" y="8"/>
              <a:ext cx="2241333" cy="1389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8" name="Slide Number Placeholder 2"/>
          <p:cNvSpPr txBox="1">
            <a:spLocks/>
          </p:cNvSpPr>
          <p:nvPr/>
        </p:nvSpPr>
        <p:spPr>
          <a:xfrm>
            <a:off x="8436951" y="6400800"/>
            <a:ext cx="364181" cy="187643"/>
          </a:xfrm>
          <a:prstGeom prst="rect">
            <a:avLst/>
          </a:prstGeom>
        </p:spPr>
        <p:txBody>
          <a:bodyPr vert="horz" lIns="0" tIns="45720" rIns="0" bIns="0" rtlCol="0" anchor="b" anchorCtr="0"/>
          <a:lstStyle>
            <a:defPPr>
              <a:defRPr lang="en-US"/>
            </a:defPPr>
            <a:lvl1pPr marL="0" algn="r" defTabSz="914400" rtl="0" eaLnBrk="1" latinLnBrk="0" hangingPunct="1">
              <a:defRPr sz="1100" kern="1200">
                <a:solidFill>
                  <a:schemeClr val="tx2"/>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55D29A-3A2E-D146-9F2C-610F4815AF2E}" type="slidenum">
              <a:rPr lang="en-US" smtClean="0"/>
              <a:pPr/>
              <a:t>7</a:t>
            </a:fld>
            <a:endParaRPr lang="en-US" dirty="0"/>
          </a:p>
        </p:txBody>
      </p:sp>
    </p:spTree>
    <p:extLst>
      <p:ext uri="{BB962C8B-B14F-4D97-AF65-F5344CB8AC3E}">
        <p14:creationId xmlns:p14="http://schemas.microsoft.com/office/powerpoint/2010/main" val="15449045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Pentagon 29"/>
          <p:cNvSpPr/>
          <p:nvPr/>
        </p:nvSpPr>
        <p:spPr>
          <a:xfrm>
            <a:off x="3118158" y="2204864"/>
            <a:ext cx="2780280" cy="1657088"/>
          </a:xfrm>
          <a:prstGeom prst="homePlate">
            <a:avLst>
              <a:gd name="adj" fmla="val 12938"/>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sp>
        <p:nvSpPr>
          <p:cNvPr id="31" name="Pentagon 30"/>
          <p:cNvSpPr/>
          <p:nvPr/>
        </p:nvSpPr>
        <p:spPr>
          <a:xfrm>
            <a:off x="6004495" y="2204864"/>
            <a:ext cx="2780280" cy="1657088"/>
          </a:xfrm>
          <a:prstGeom prst="homePlate">
            <a:avLst>
              <a:gd name="adj" fmla="val 12938"/>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sp>
        <p:nvSpPr>
          <p:cNvPr id="4" name="Pentagon 3"/>
          <p:cNvSpPr/>
          <p:nvPr/>
        </p:nvSpPr>
        <p:spPr>
          <a:xfrm>
            <a:off x="240498" y="2204864"/>
            <a:ext cx="2780280" cy="1657088"/>
          </a:xfrm>
          <a:prstGeom prst="homePlate">
            <a:avLst>
              <a:gd name="adj" fmla="val 12938"/>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sp>
        <p:nvSpPr>
          <p:cNvPr id="8" name="Rectangle 7"/>
          <p:cNvSpPr/>
          <p:nvPr/>
        </p:nvSpPr>
        <p:spPr>
          <a:xfrm>
            <a:off x="323528" y="332656"/>
            <a:ext cx="8496944" cy="584776"/>
          </a:xfrm>
          <a:prstGeom prst="rect">
            <a:avLst/>
          </a:prstGeom>
        </p:spPr>
        <p:txBody>
          <a:bodyPr wrap="square">
            <a:spAutoFit/>
          </a:bodyPr>
          <a:lstStyle/>
          <a:p>
            <a:r>
              <a:rPr lang="en-US" sz="3200" dirty="0" smtClean="0">
                <a:solidFill>
                  <a:schemeClr val="tx1">
                    <a:lumMod val="50000"/>
                    <a:lumOff val="50000"/>
                  </a:schemeClr>
                </a:solidFill>
                <a:latin typeface="Arial"/>
                <a:cs typeface="Arial"/>
              </a:rPr>
              <a:t>3 </a:t>
            </a:r>
            <a:r>
              <a:rPr lang="ru-RU" sz="3200" dirty="0" smtClean="0">
                <a:solidFill>
                  <a:schemeClr val="tx1">
                    <a:lumMod val="50000"/>
                    <a:lumOff val="50000"/>
                  </a:schemeClr>
                </a:solidFill>
                <a:latin typeface="Arial"/>
                <a:cs typeface="Arial"/>
              </a:rPr>
              <a:t>этапа</a:t>
            </a:r>
            <a:r>
              <a:rPr lang="en-US" sz="3200" dirty="0" smtClean="0">
                <a:solidFill>
                  <a:schemeClr val="tx1">
                    <a:lumMod val="50000"/>
                    <a:lumOff val="50000"/>
                  </a:schemeClr>
                </a:solidFill>
                <a:latin typeface="Arial"/>
                <a:cs typeface="Arial"/>
              </a:rPr>
              <a:t> </a:t>
            </a:r>
            <a:r>
              <a:rPr lang="ru-RU" sz="3200" dirty="0" smtClean="0">
                <a:solidFill>
                  <a:schemeClr val="tx1">
                    <a:lumMod val="50000"/>
                    <a:lumOff val="50000"/>
                  </a:schemeClr>
                </a:solidFill>
                <a:latin typeface="Arial"/>
                <a:cs typeface="Arial"/>
              </a:rPr>
              <a:t>развития локальных продаж</a:t>
            </a:r>
            <a:endParaRPr lang="en-US" sz="3200" dirty="0">
              <a:solidFill>
                <a:schemeClr val="tx1">
                  <a:lumMod val="50000"/>
                  <a:lumOff val="50000"/>
                </a:schemeClr>
              </a:solidFill>
              <a:latin typeface="Arial"/>
              <a:cs typeface="Arial"/>
            </a:endParaRPr>
          </a:p>
        </p:txBody>
      </p:sp>
      <p:cxnSp>
        <p:nvCxnSpPr>
          <p:cNvPr id="18" name="Straight Connector 17"/>
          <p:cNvCxnSpPr/>
          <p:nvPr/>
        </p:nvCxnSpPr>
        <p:spPr>
          <a:xfrm>
            <a:off x="3032536" y="2204865"/>
            <a:ext cx="0" cy="1657087"/>
          </a:xfrm>
          <a:prstGeom prst="line">
            <a:avLst/>
          </a:prstGeom>
          <a:ln w="3175" cmpd="sng">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922736" y="2204864"/>
            <a:ext cx="0" cy="1657087"/>
          </a:xfrm>
          <a:prstGeom prst="line">
            <a:avLst/>
          </a:prstGeom>
          <a:ln w="3175" cmpd="sng">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240497" y="2239032"/>
            <a:ext cx="3182034" cy="1077218"/>
          </a:xfrm>
          <a:prstGeom prst="rect">
            <a:avLst/>
          </a:prstGeom>
        </p:spPr>
        <p:txBody>
          <a:bodyPr wrap="square">
            <a:spAutoFit/>
          </a:bodyPr>
          <a:lstStyle/>
          <a:p>
            <a:r>
              <a:rPr lang="ru-RU" sz="3200" b="1" dirty="0" smtClean="0">
                <a:solidFill>
                  <a:srgbClr val="E53238"/>
                </a:solidFill>
                <a:latin typeface="Arial"/>
                <a:cs typeface="Arial"/>
              </a:rPr>
              <a:t>1. Крупные</a:t>
            </a:r>
          </a:p>
          <a:p>
            <a:r>
              <a:rPr lang="ru-RU" sz="3200" b="1" dirty="0">
                <a:solidFill>
                  <a:srgbClr val="E53238"/>
                </a:solidFill>
                <a:latin typeface="Arial"/>
                <a:cs typeface="Arial"/>
              </a:rPr>
              <a:t>м</a:t>
            </a:r>
            <a:r>
              <a:rPr lang="ru-RU" sz="3200" b="1" dirty="0" smtClean="0">
                <a:solidFill>
                  <a:srgbClr val="E53238"/>
                </a:solidFill>
                <a:latin typeface="Arial"/>
                <a:cs typeface="Arial"/>
              </a:rPr>
              <a:t>агазины </a:t>
            </a:r>
            <a:endParaRPr lang="en-US" sz="3200" b="1" dirty="0">
              <a:solidFill>
                <a:srgbClr val="E53238"/>
              </a:solidFill>
              <a:latin typeface="Arial"/>
              <a:cs typeface="Arial"/>
            </a:endParaRPr>
          </a:p>
        </p:txBody>
      </p:sp>
      <p:sp>
        <p:nvSpPr>
          <p:cNvPr id="21" name="Rectangle 20"/>
          <p:cNvSpPr/>
          <p:nvPr/>
        </p:nvSpPr>
        <p:spPr>
          <a:xfrm>
            <a:off x="3118158" y="2240334"/>
            <a:ext cx="3182034" cy="1077218"/>
          </a:xfrm>
          <a:prstGeom prst="rect">
            <a:avLst/>
          </a:prstGeom>
        </p:spPr>
        <p:txBody>
          <a:bodyPr wrap="square">
            <a:spAutoFit/>
          </a:bodyPr>
          <a:lstStyle/>
          <a:p>
            <a:r>
              <a:rPr lang="ru-RU" sz="3200" b="1" dirty="0" smtClean="0">
                <a:solidFill>
                  <a:srgbClr val="E53238"/>
                </a:solidFill>
                <a:latin typeface="Arial"/>
                <a:cs typeface="Arial"/>
              </a:rPr>
              <a:t>2. Средние </a:t>
            </a:r>
            <a:br>
              <a:rPr lang="ru-RU" sz="3200" b="1" dirty="0" smtClean="0">
                <a:solidFill>
                  <a:srgbClr val="E53238"/>
                </a:solidFill>
                <a:latin typeface="Arial"/>
                <a:cs typeface="Arial"/>
              </a:rPr>
            </a:br>
            <a:r>
              <a:rPr lang="ru-RU" sz="3200" b="1" dirty="0" smtClean="0">
                <a:solidFill>
                  <a:srgbClr val="E53238"/>
                </a:solidFill>
                <a:latin typeface="Arial"/>
                <a:cs typeface="Arial"/>
              </a:rPr>
              <a:t>и малые</a:t>
            </a:r>
            <a:endParaRPr lang="en-US" sz="3200" b="1" dirty="0">
              <a:solidFill>
                <a:srgbClr val="E53238"/>
              </a:solidFill>
              <a:latin typeface="Arial"/>
              <a:cs typeface="Arial"/>
            </a:endParaRPr>
          </a:p>
        </p:txBody>
      </p:sp>
      <p:sp>
        <p:nvSpPr>
          <p:cNvPr id="22" name="Rectangle 21"/>
          <p:cNvSpPr/>
          <p:nvPr/>
        </p:nvSpPr>
        <p:spPr>
          <a:xfrm>
            <a:off x="6004495" y="2259229"/>
            <a:ext cx="2614523" cy="584775"/>
          </a:xfrm>
          <a:prstGeom prst="rect">
            <a:avLst/>
          </a:prstGeom>
        </p:spPr>
        <p:txBody>
          <a:bodyPr wrap="square">
            <a:spAutoFit/>
          </a:bodyPr>
          <a:lstStyle/>
          <a:p>
            <a:r>
              <a:rPr lang="ru-RU" sz="3200" b="1" dirty="0" smtClean="0">
                <a:solidFill>
                  <a:srgbClr val="E53238"/>
                </a:solidFill>
                <a:latin typeface="Arial"/>
                <a:cs typeface="Arial"/>
              </a:rPr>
              <a:t>3. Экспорт </a:t>
            </a:r>
            <a:endParaRPr lang="en-US" sz="3200" b="1" dirty="0">
              <a:solidFill>
                <a:srgbClr val="E53238"/>
              </a:solidFill>
              <a:latin typeface="Arial"/>
              <a:cs typeface="Arial"/>
            </a:endParaRPr>
          </a:p>
        </p:txBody>
      </p:sp>
      <p:sp>
        <p:nvSpPr>
          <p:cNvPr id="2" name="TextBox 1"/>
          <p:cNvSpPr txBox="1"/>
          <p:nvPr/>
        </p:nvSpPr>
        <p:spPr>
          <a:xfrm>
            <a:off x="290608" y="3427253"/>
            <a:ext cx="1795684" cy="369332"/>
          </a:xfrm>
          <a:prstGeom prst="rect">
            <a:avLst/>
          </a:prstGeom>
          <a:noFill/>
        </p:spPr>
        <p:txBody>
          <a:bodyPr wrap="none" rtlCol="0">
            <a:spAutoFit/>
          </a:bodyPr>
          <a:lstStyle/>
          <a:p>
            <a:r>
              <a:rPr lang="ru-RU" dirty="0" smtClean="0">
                <a:solidFill>
                  <a:srgbClr val="000000"/>
                </a:solidFill>
                <a:latin typeface="Arial"/>
              </a:rPr>
              <a:t>Сентябр</a:t>
            </a:r>
            <a:r>
              <a:rPr lang="ru-RU" dirty="0">
                <a:solidFill>
                  <a:srgbClr val="000000"/>
                </a:solidFill>
                <a:latin typeface="Arial"/>
              </a:rPr>
              <a:t>ь</a:t>
            </a:r>
            <a:r>
              <a:rPr lang="ru-RU" dirty="0" smtClean="0">
                <a:solidFill>
                  <a:srgbClr val="000000"/>
                </a:solidFill>
                <a:latin typeface="Arial"/>
              </a:rPr>
              <a:t> 2014</a:t>
            </a:r>
            <a:endParaRPr lang="en-US" dirty="0">
              <a:solidFill>
                <a:srgbClr val="000000"/>
              </a:solidFill>
              <a:latin typeface="Arial"/>
            </a:endParaRPr>
          </a:p>
        </p:txBody>
      </p:sp>
      <p:sp>
        <p:nvSpPr>
          <p:cNvPr id="26" name="TextBox 25"/>
          <p:cNvSpPr txBox="1"/>
          <p:nvPr/>
        </p:nvSpPr>
        <p:spPr>
          <a:xfrm>
            <a:off x="3143866" y="3427253"/>
            <a:ext cx="1556516" cy="369332"/>
          </a:xfrm>
          <a:prstGeom prst="rect">
            <a:avLst/>
          </a:prstGeom>
          <a:noFill/>
        </p:spPr>
        <p:txBody>
          <a:bodyPr wrap="none" rtlCol="0">
            <a:spAutoFit/>
          </a:bodyPr>
          <a:lstStyle/>
          <a:p>
            <a:r>
              <a:rPr lang="ru-RU" dirty="0" smtClean="0">
                <a:solidFill>
                  <a:srgbClr val="000000"/>
                </a:solidFill>
                <a:latin typeface="Arial"/>
              </a:rPr>
              <a:t>Январь 2015</a:t>
            </a:r>
            <a:endParaRPr lang="en-US" dirty="0">
              <a:solidFill>
                <a:srgbClr val="000000"/>
              </a:solidFill>
              <a:latin typeface="Arial"/>
            </a:endParaRPr>
          </a:p>
        </p:txBody>
      </p:sp>
      <p:grpSp>
        <p:nvGrpSpPr>
          <p:cNvPr id="5" name="Group 4"/>
          <p:cNvGrpSpPr/>
          <p:nvPr/>
        </p:nvGrpSpPr>
        <p:grpSpPr>
          <a:xfrm>
            <a:off x="1390533" y="4571836"/>
            <a:ext cx="6362934" cy="1077218"/>
            <a:chOff x="899592" y="4869160"/>
            <a:chExt cx="6362934" cy="1077218"/>
          </a:xfrm>
        </p:grpSpPr>
        <p:sp>
          <p:nvSpPr>
            <p:cNvPr id="24" name="TextBox 23"/>
            <p:cNvSpPr txBox="1"/>
            <p:nvPr/>
          </p:nvSpPr>
          <p:spPr>
            <a:xfrm>
              <a:off x="1881474" y="4869160"/>
              <a:ext cx="5381052" cy="1077218"/>
            </a:xfrm>
            <a:prstGeom prst="rect">
              <a:avLst/>
            </a:prstGeom>
            <a:noFill/>
          </p:spPr>
          <p:txBody>
            <a:bodyPr wrap="square" rtlCol="0">
              <a:spAutoFit/>
            </a:bodyPr>
            <a:lstStyle/>
            <a:p>
              <a:pPr algn="ctr"/>
              <a:r>
                <a:rPr lang="ru-RU" sz="3200" dirty="0" smtClean="0">
                  <a:solidFill>
                    <a:srgbClr val="000000">
                      <a:lumMod val="65000"/>
                      <a:lumOff val="35000"/>
                    </a:srgbClr>
                  </a:solidFill>
                  <a:latin typeface="Arial"/>
                </a:rPr>
                <a:t>Комиссия </a:t>
              </a:r>
              <a:r>
                <a:rPr lang="en-US" sz="3200" dirty="0" smtClean="0">
                  <a:solidFill>
                    <a:srgbClr val="000000">
                      <a:lumMod val="65000"/>
                      <a:lumOff val="35000"/>
                    </a:srgbClr>
                  </a:solidFill>
                  <a:latin typeface="Arial"/>
                </a:rPr>
                <a:t>eBay </a:t>
              </a:r>
              <a:r>
                <a:rPr lang="ru-RU" sz="3200" dirty="0" smtClean="0">
                  <a:solidFill>
                    <a:srgbClr val="000000">
                      <a:lumMod val="65000"/>
                      <a:lumOff val="35000"/>
                    </a:srgbClr>
                  </a:solidFill>
                  <a:latin typeface="Arial"/>
                </a:rPr>
                <a:t>для ВСЕХ российских продавцов 0%* </a:t>
              </a:r>
              <a:endParaRPr lang="en-US" sz="3200" dirty="0">
                <a:solidFill>
                  <a:srgbClr val="000000">
                    <a:lumMod val="65000"/>
                    <a:lumOff val="35000"/>
                  </a:srgbClr>
                </a:solidFill>
                <a:latin typeface="Arial"/>
              </a:endParaRPr>
            </a:p>
          </p:txBody>
        </p:sp>
        <p:pic>
          <p:nvPicPr>
            <p:cNvPr id="29" name="Picture 28" descr="icon_check_mark_03.png"/>
            <p:cNvPicPr>
              <a:picLocks noChangeAspect="1"/>
            </p:cNvPicPr>
            <p:nvPr/>
          </p:nvPicPr>
          <p:blipFill>
            <a:blip r:embed="rId3"/>
            <a:stretch>
              <a:fillRect/>
            </a:stretch>
          </p:blipFill>
          <p:spPr>
            <a:xfrm>
              <a:off x="899592" y="4952855"/>
              <a:ext cx="909828" cy="909828"/>
            </a:xfrm>
            <a:prstGeom prst="rect">
              <a:avLst/>
            </a:prstGeom>
          </p:spPr>
        </p:pic>
      </p:grpSp>
      <p:sp>
        <p:nvSpPr>
          <p:cNvPr id="32" name="Rectangle 31"/>
          <p:cNvSpPr/>
          <p:nvPr/>
        </p:nvSpPr>
        <p:spPr>
          <a:xfrm>
            <a:off x="6444208" y="6084004"/>
            <a:ext cx="2300373" cy="369332"/>
          </a:xfrm>
          <a:prstGeom prst="rect">
            <a:avLst/>
          </a:prstGeom>
        </p:spPr>
        <p:txBody>
          <a:bodyPr wrap="none">
            <a:spAutoFit/>
          </a:bodyPr>
          <a:lstStyle/>
          <a:p>
            <a:r>
              <a:rPr lang="ru-RU" dirty="0">
                <a:solidFill>
                  <a:srgbClr val="796E65">
                    <a:lumMod val="60000"/>
                    <a:lumOff val="40000"/>
                  </a:srgbClr>
                </a:solidFill>
                <a:latin typeface="Arial"/>
              </a:rPr>
              <a:t>* - </a:t>
            </a:r>
            <a:r>
              <a:rPr lang="ru-RU" dirty="0" smtClean="0">
                <a:solidFill>
                  <a:srgbClr val="796E65">
                    <a:lumMod val="60000"/>
                    <a:lumOff val="40000"/>
                  </a:srgbClr>
                </a:solidFill>
                <a:latin typeface="Arial"/>
              </a:rPr>
              <a:t>на промо период</a:t>
            </a:r>
            <a:endParaRPr lang="en-US" dirty="0">
              <a:solidFill>
                <a:srgbClr val="796E65">
                  <a:lumMod val="60000"/>
                  <a:lumOff val="40000"/>
                </a:srgbClr>
              </a:solidFill>
              <a:latin typeface="Arial"/>
            </a:endParaRPr>
          </a:p>
        </p:txBody>
      </p:sp>
      <p:sp>
        <p:nvSpPr>
          <p:cNvPr id="34" name="TextBox 33"/>
          <p:cNvSpPr txBox="1"/>
          <p:nvPr/>
        </p:nvSpPr>
        <p:spPr>
          <a:xfrm>
            <a:off x="6064865" y="3427253"/>
            <a:ext cx="2088457" cy="369332"/>
          </a:xfrm>
          <a:prstGeom prst="rect">
            <a:avLst/>
          </a:prstGeom>
          <a:noFill/>
        </p:spPr>
        <p:txBody>
          <a:bodyPr wrap="none" rtlCol="0">
            <a:spAutoFit/>
          </a:bodyPr>
          <a:lstStyle/>
          <a:p>
            <a:r>
              <a:rPr lang="ru-RU" dirty="0" smtClean="0">
                <a:solidFill>
                  <a:srgbClr val="000000"/>
                </a:solidFill>
                <a:latin typeface="Arial"/>
              </a:rPr>
              <a:t>4ый квартал 2015</a:t>
            </a:r>
            <a:endParaRPr lang="en-US" dirty="0">
              <a:solidFill>
                <a:srgbClr val="000000"/>
              </a:solidFill>
              <a:latin typeface="Arial"/>
            </a:endParaRPr>
          </a:p>
        </p:txBody>
      </p:sp>
      <p:grpSp>
        <p:nvGrpSpPr>
          <p:cNvPr id="25" name="Group 24"/>
          <p:cNvGrpSpPr/>
          <p:nvPr/>
        </p:nvGrpSpPr>
        <p:grpSpPr>
          <a:xfrm>
            <a:off x="11" y="8"/>
            <a:ext cx="9144001" cy="140750"/>
            <a:chOff x="11" y="8"/>
            <a:chExt cx="9144001" cy="140750"/>
          </a:xfrm>
        </p:grpSpPr>
        <p:sp>
          <p:nvSpPr>
            <p:cNvPr id="27" name="Rectangle 26"/>
            <p:cNvSpPr/>
            <p:nvPr/>
          </p:nvSpPr>
          <p:spPr>
            <a:xfrm>
              <a:off x="11" y="1805"/>
              <a:ext cx="2241333" cy="13895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2300891" y="1805"/>
              <a:ext cx="2241333" cy="13895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4601790" y="1805"/>
              <a:ext cx="2241333" cy="13895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2"/>
                </a:solidFill>
              </a:endParaRPr>
            </a:p>
          </p:txBody>
        </p:sp>
        <p:sp>
          <p:nvSpPr>
            <p:cNvPr id="35" name="Rectangle 34"/>
            <p:cNvSpPr/>
            <p:nvPr/>
          </p:nvSpPr>
          <p:spPr>
            <a:xfrm>
              <a:off x="6902679" y="8"/>
              <a:ext cx="2241333" cy="1389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6" name="Picture 35" descr="icon_check_mark_03.png"/>
          <p:cNvPicPr>
            <a:picLocks noChangeAspect="1"/>
          </p:cNvPicPr>
          <p:nvPr/>
        </p:nvPicPr>
        <p:blipFill>
          <a:blip r:embed="rId3"/>
          <a:stretch>
            <a:fillRect/>
          </a:stretch>
        </p:blipFill>
        <p:spPr>
          <a:xfrm>
            <a:off x="2299972" y="3417089"/>
            <a:ext cx="379496" cy="379496"/>
          </a:xfrm>
          <a:prstGeom prst="rect">
            <a:avLst/>
          </a:prstGeom>
        </p:spPr>
      </p:pic>
      <p:pic>
        <p:nvPicPr>
          <p:cNvPr id="37" name="Picture 36" descr="icon_check_mark_03.png"/>
          <p:cNvPicPr>
            <a:picLocks noChangeAspect="1"/>
          </p:cNvPicPr>
          <p:nvPr/>
        </p:nvPicPr>
        <p:blipFill>
          <a:blip r:embed="rId3"/>
          <a:stretch>
            <a:fillRect/>
          </a:stretch>
        </p:blipFill>
        <p:spPr>
          <a:xfrm>
            <a:off x="4873193" y="3417089"/>
            <a:ext cx="379496" cy="379496"/>
          </a:xfrm>
          <a:prstGeom prst="rect">
            <a:avLst/>
          </a:prstGeom>
        </p:spPr>
      </p:pic>
      <p:sp>
        <p:nvSpPr>
          <p:cNvPr id="38" name="Slide Number Placeholder 2"/>
          <p:cNvSpPr>
            <a:spLocks noGrp="1"/>
          </p:cNvSpPr>
          <p:nvPr>
            <p:ph type="sldNum" sz="quarter" idx="11"/>
          </p:nvPr>
        </p:nvSpPr>
        <p:spPr>
          <a:xfrm>
            <a:off x="8436918" y="6381394"/>
            <a:ext cx="364181" cy="250190"/>
          </a:xfrm>
        </p:spPr>
        <p:txBody>
          <a:bodyPr/>
          <a:lstStyle/>
          <a:p>
            <a:fld id="{FF55D29A-3A2E-D146-9F2C-610F4815AF2E}" type="slidenum">
              <a:rPr lang="en-US" smtClean="0">
                <a:solidFill>
                  <a:srgbClr val="796E65"/>
                </a:solidFill>
              </a:rPr>
              <a:pPr/>
              <a:t>8</a:t>
            </a:fld>
            <a:endParaRPr lang="en-US" dirty="0">
              <a:solidFill>
                <a:srgbClr val="796E65"/>
              </a:solidFill>
            </a:endParaRPr>
          </a:p>
        </p:txBody>
      </p:sp>
    </p:spTree>
    <p:extLst>
      <p:ext uri="{BB962C8B-B14F-4D97-AF65-F5344CB8AC3E}">
        <p14:creationId xmlns:p14="http://schemas.microsoft.com/office/powerpoint/2010/main" val="2067835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814285618"/>
              </p:ext>
            </p:extLst>
          </p:nvPr>
        </p:nvGraphicFramePr>
        <p:xfrm>
          <a:off x="324146" y="998100"/>
          <a:ext cx="8516589" cy="44471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1"/>
          </p:nvPr>
        </p:nvSpPr>
        <p:spPr/>
        <p:txBody>
          <a:bodyPr/>
          <a:lstStyle/>
          <a:p>
            <a:fld id="{FF55D29A-3A2E-D146-9F2C-610F4815AF2E}" type="slidenum">
              <a:rPr lang="en-US" smtClean="0">
                <a:solidFill>
                  <a:srgbClr val="796E65"/>
                </a:solidFill>
              </a:rPr>
              <a:pPr/>
              <a:t>9</a:t>
            </a:fld>
            <a:endParaRPr lang="en-US" dirty="0">
              <a:solidFill>
                <a:srgbClr val="796E65"/>
              </a:solidFill>
            </a:endParaRPr>
          </a:p>
        </p:txBody>
      </p:sp>
      <p:sp>
        <p:nvSpPr>
          <p:cNvPr id="21" name="Rounded Rectangle 20"/>
          <p:cNvSpPr/>
          <p:nvPr/>
        </p:nvSpPr>
        <p:spPr>
          <a:xfrm>
            <a:off x="4010445" y="908720"/>
            <a:ext cx="1972651" cy="1226156"/>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en-US">
              <a:solidFill>
                <a:prstClr val="white"/>
              </a:solidFill>
            </a:endParaRPr>
          </a:p>
        </p:txBody>
      </p:sp>
      <p:sp>
        <p:nvSpPr>
          <p:cNvPr id="14" name="TextBox 13"/>
          <p:cNvSpPr txBox="1"/>
          <p:nvPr/>
        </p:nvSpPr>
        <p:spPr>
          <a:xfrm>
            <a:off x="3716084" y="4869160"/>
            <a:ext cx="3098994" cy="1031051"/>
          </a:xfrm>
          <a:prstGeom prst="rect">
            <a:avLst/>
          </a:prstGeom>
          <a:noFill/>
          <a:ln>
            <a:noFill/>
          </a:ln>
        </p:spPr>
        <p:txBody>
          <a:bodyPr wrap="square" rtlCol="0">
            <a:spAutoFit/>
          </a:bodyPr>
          <a:lstStyle/>
          <a:p>
            <a:pPr algn="ctr" defTabSz="457200">
              <a:spcAft>
                <a:spcPts val="300"/>
              </a:spcAft>
            </a:pPr>
            <a:r>
              <a:rPr lang="ru-RU" sz="1400" b="1" dirty="0" smtClean="0">
                <a:solidFill>
                  <a:srgbClr val="FF0000"/>
                </a:solidFill>
              </a:rPr>
              <a:t>ВНИМАНИЕ</a:t>
            </a:r>
            <a:r>
              <a:rPr lang="en-US" sz="1400" b="1" dirty="0" smtClean="0">
                <a:solidFill>
                  <a:srgbClr val="FF0000"/>
                </a:solidFill>
              </a:rPr>
              <a:t>!!! </a:t>
            </a:r>
            <a:r>
              <a:rPr lang="ru-RU" sz="1400" dirty="0" smtClean="0">
                <a:solidFill>
                  <a:srgbClr val="000000"/>
                </a:solidFill>
              </a:rPr>
              <a:t>Вы должны выполнить </a:t>
            </a:r>
            <a:r>
              <a:rPr lang="ru-RU" sz="1400" b="1" dirty="0" smtClean="0">
                <a:solidFill>
                  <a:srgbClr val="000000"/>
                </a:solidFill>
              </a:rPr>
              <a:t>все шаги </a:t>
            </a:r>
            <a:r>
              <a:rPr lang="ru-RU" sz="1400" dirty="0" smtClean="0">
                <a:solidFill>
                  <a:srgbClr val="000000"/>
                </a:solidFill>
              </a:rPr>
              <a:t>на 2х сайтах:</a:t>
            </a:r>
            <a:r>
              <a:rPr lang="en-US" sz="1400" b="1" dirty="0" smtClean="0">
                <a:solidFill>
                  <a:srgbClr val="000000"/>
                </a:solidFill>
              </a:rPr>
              <a:t> </a:t>
            </a:r>
          </a:p>
          <a:p>
            <a:pPr marL="285750" indent="-285750" defTabSz="457200">
              <a:spcAft>
                <a:spcPts val="300"/>
              </a:spcAft>
              <a:buFont typeface="Arial" panose="020B0604020202020204" pitchFamily="34" charset="0"/>
              <a:buChar char="•"/>
            </a:pPr>
            <a:r>
              <a:rPr lang="en-US" sz="1400" dirty="0" smtClean="0">
                <a:solidFill>
                  <a:srgbClr val="000000"/>
                </a:solidFill>
              </a:rPr>
              <a:t>PayPal.ru </a:t>
            </a:r>
          </a:p>
          <a:p>
            <a:pPr marL="285750" indent="-285750" defTabSz="457200">
              <a:spcAft>
                <a:spcPts val="300"/>
              </a:spcAft>
              <a:buFont typeface="Arial" panose="020B0604020202020204" pitchFamily="34" charset="0"/>
              <a:buChar char="•"/>
            </a:pPr>
            <a:r>
              <a:rPr lang="en-US" sz="1400" dirty="0">
                <a:solidFill>
                  <a:srgbClr val="000000"/>
                </a:solidFill>
              </a:rPr>
              <a:t>P</a:t>
            </a:r>
            <a:r>
              <a:rPr lang="en-US" sz="1400" dirty="0" smtClean="0">
                <a:solidFill>
                  <a:srgbClr val="000000"/>
                </a:solidFill>
              </a:rPr>
              <a:t>aypal-merchant.ru</a:t>
            </a:r>
          </a:p>
        </p:txBody>
      </p:sp>
      <p:grpSp>
        <p:nvGrpSpPr>
          <p:cNvPr id="15" name="Group 14"/>
          <p:cNvGrpSpPr/>
          <p:nvPr/>
        </p:nvGrpSpPr>
        <p:grpSpPr>
          <a:xfrm>
            <a:off x="11" y="8"/>
            <a:ext cx="9144001" cy="140750"/>
            <a:chOff x="11" y="8"/>
            <a:chExt cx="9144001" cy="140750"/>
          </a:xfrm>
        </p:grpSpPr>
        <p:sp>
          <p:nvSpPr>
            <p:cNvPr id="16" name="Rectangle 15"/>
            <p:cNvSpPr/>
            <p:nvPr/>
          </p:nvSpPr>
          <p:spPr>
            <a:xfrm>
              <a:off x="11" y="1805"/>
              <a:ext cx="2241333" cy="13895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p:cNvSpPr/>
            <p:nvPr/>
          </p:nvSpPr>
          <p:spPr>
            <a:xfrm>
              <a:off x="2300891" y="1805"/>
              <a:ext cx="2241333" cy="13895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4601790" y="1805"/>
              <a:ext cx="2241333" cy="13895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2"/>
                </a:solidFill>
              </a:endParaRPr>
            </a:p>
          </p:txBody>
        </p:sp>
        <p:sp>
          <p:nvSpPr>
            <p:cNvPr id="24" name="Rectangle 23"/>
            <p:cNvSpPr/>
            <p:nvPr/>
          </p:nvSpPr>
          <p:spPr>
            <a:xfrm>
              <a:off x="6902679" y="8"/>
              <a:ext cx="2241333" cy="1389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 name="Title 5"/>
          <p:cNvSpPr>
            <a:spLocks noGrp="1"/>
          </p:cNvSpPr>
          <p:nvPr>
            <p:ph type="title"/>
          </p:nvPr>
        </p:nvSpPr>
        <p:spPr/>
        <p:txBody>
          <a:bodyPr/>
          <a:lstStyle/>
          <a:p>
            <a:r>
              <a:rPr lang="ru-RU" sz="2800" dirty="0">
                <a:solidFill>
                  <a:schemeClr val="tx1"/>
                </a:solidFill>
              </a:rPr>
              <a:t>Как вам подключиться к </a:t>
            </a:r>
            <a:r>
              <a:rPr lang="en-US" sz="2800" dirty="0">
                <a:solidFill>
                  <a:schemeClr val="tx1"/>
                </a:solidFill>
              </a:rPr>
              <a:t>eBay?</a:t>
            </a:r>
          </a:p>
        </p:txBody>
      </p:sp>
      <p:pic>
        <p:nvPicPr>
          <p:cNvPr id="26" name="Picture 25" descr="ebay_logo_onl.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7544" y="3068960"/>
            <a:ext cx="1613422" cy="599995"/>
          </a:xfrm>
          <a:prstGeom prst="rect">
            <a:avLst/>
          </a:prstGeom>
        </p:spPr>
      </p:pic>
      <p:pic>
        <p:nvPicPr>
          <p:cNvPr id="27" name="Picture 26" descr="ebay_logo_onl.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830786" y="1100813"/>
            <a:ext cx="1613422" cy="599995"/>
          </a:xfrm>
          <a:prstGeom prst="rect">
            <a:avLst/>
          </a:prstGeom>
        </p:spPr>
      </p:pic>
      <p:pic>
        <p:nvPicPr>
          <p:cNvPr id="307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20618" y="1533488"/>
            <a:ext cx="1689827" cy="602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0792313"/>
      </p:ext>
    </p:extLst>
  </p:cSld>
  <p:clrMapOvr>
    <a:masterClrMapping/>
  </p:clrMapOvr>
  <p:timing>
    <p:tnLst>
      <p:par>
        <p:cTn id="1" dur="indefinite" restart="never" nodeType="tmRoot"/>
      </p:par>
    </p:tnLst>
  </p:timing>
</p:sld>
</file>

<file path=ppt/theme/theme1.xml><?xml version="1.0" encoding="utf-8"?>
<a:theme xmlns:a="http://schemas.openxmlformats.org/drawingml/2006/main" name="Yellow Theme">
  <a:themeElements>
    <a:clrScheme name="PayPal">
      <a:dk1>
        <a:srgbClr val="000000"/>
      </a:dk1>
      <a:lt1>
        <a:sysClr val="window" lastClr="FFFFFF"/>
      </a:lt1>
      <a:dk2>
        <a:srgbClr val="796E65"/>
      </a:dk2>
      <a:lt2>
        <a:srgbClr val="E9E9E8"/>
      </a:lt2>
      <a:accent1>
        <a:srgbClr val="00457C"/>
      </a:accent1>
      <a:accent2>
        <a:srgbClr val="0079C1"/>
      </a:accent2>
      <a:accent3>
        <a:srgbClr val="E53238"/>
      </a:accent3>
      <a:accent4>
        <a:srgbClr val="86B817"/>
      </a:accent4>
      <a:accent5>
        <a:srgbClr val="BFB8AF"/>
      </a:accent5>
      <a:accent6>
        <a:srgbClr val="3D3935"/>
      </a:accent6>
      <a:hlink>
        <a:srgbClr val="573B94"/>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Yellow Theme">
  <a:themeElements>
    <a:clrScheme name="PayPal">
      <a:dk1>
        <a:srgbClr val="000000"/>
      </a:dk1>
      <a:lt1>
        <a:sysClr val="window" lastClr="FFFFFF"/>
      </a:lt1>
      <a:dk2>
        <a:srgbClr val="796E65"/>
      </a:dk2>
      <a:lt2>
        <a:srgbClr val="E9E9E8"/>
      </a:lt2>
      <a:accent1>
        <a:srgbClr val="00457C"/>
      </a:accent1>
      <a:accent2>
        <a:srgbClr val="0079C1"/>
      </a:accent2>
      <a:accent3>
        <a:srgbClr val="E53238"/>
      </a:accent3>
      <a:accent4>
        <a:srgbClr val="86B817"/>
      </a:accent4>
      <a:accent5>
        <a:srgbClr val="BFB8AF"/>
      </a:accent5>
      <a:accent6>
        <a:srgbClr val="3D3935"/>
      </a:accent6>
      <a:hlink>
        <a:srgbClr val="573B94"/>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Neue Folie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Blue Theme">
  <a:themeElements>
    <a:clrScheme name="Ebay_palette">
      <a:dk1>
        <a:srgbClr val="000000"/>
      </a:dk1>
      <a:lt1>
        <a:sysClr val="window" lastClr="FFFFFF"/>
      </a:lt1>
      <a:dk2>
        <a:srgbClr val="796E65"/>
      </a:dk2>
      <a:lt2>
        <a:srgbClr val="E9E9E8"/>
      </a:lt2>
      <a:accent1>
        <a:srgbClr val="E53238"/>
      </a:accent1>
      <a:accent2>
        <a:srgbClr val="0064D2"/>
      </a:accent2>
      <a:accent3>
        <a:srgbClr val="F5AF02"/>
      </a:accent3>
      <a:accent4>
        <a:srgbClr val="86B817"/>
      </a:accent4>
      <a:accent5>
        <a:srgbClr val="BFB8AF"/>
      </a:accent5>
      <a:accent6>
        <a:srgbClr val="3D3935"/>
      </a:accent6>
      <a:hlink>
        <a:srgbClr val="573B94"/>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Yellow Theme">
  <a:themeElements>
    <a:clrScheme name="PayPal">
      <a:dk1>
        <a:srgbClr val="000000"/>
      </a:dk1>
      <a:lt1>
        <a:sysClr val="window" lastClr="FFFFFF"/>
      </a:lt1>
      <a:dk2>
        <a:srgbClr val="796E65"/>
      </a:dk2>
      <a:lt2>
        <a:srgbClr val="E9E9E8"/>
      </a:lt2>
      <a:accent1>
        <a:srgbClr val="00457C"/>
      </a:accent1>
      <a:accent2>
        <a:srgbClr val="0079C1"/>
      </a:accent2>
      <a:accent3>
        <a:srgbClr val="E53238"/>
      </a:accent3>
      <a:accent4>
        <a:srgbClr val="86B817"/>
      </a:accent4>
      <a:accent5>
        <a:srgbClr val="BFB8AF"/>
      </a:accent5>
      <a:accent6>
        <a:srgbClr val="3D3935"/>
      </a:accent6>
      <a:hlink>
        <a:srgbClr val="573B94"/>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Blue Theme">
  <a:themeElements>
    <a:clrScheme name="Ebay_palette">
      <a:dk1>
        <a:srgbClr val="000000"/>
      </a:dk1>
      <a:lt1>
        <a:sysClr val="window" lastClr="FFFFFF"/>
      </a:lt1>
      <a:dk2>
        <a:srgbClr val="796E65"/>
      </a:dk2>
      <a:lt2>
        <a:srgbClr val="E9E9E8"/>
      </a:lt2>
      <a:accent1>
        <a:srgbClr val="E53238"/>
      </a:accent1>
      <a:accent2>
        <a:srgbClr val="0064D2"/>
      </a:accent2>
      <a:accent3>
        <a:srgbClr val="F5AF02"/>
      </a:accent3>
      <a:accent4>
        <a:srgbClr val="86B817"/>
      </a:accent4>
      <a:accent5>
        <a:srgbClr val="BFB8AF"/>
      </a:accent5>
      <a:accent6>
        <a:srgbClr val="3D3935"/>
      </a:accent6>
      <a:hlink>
        <a:srgbClr val="573B94"/>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Presentation - draft 2 - 14 May">
  <a:themeElements>
    <a:clrScheme name="Ebay_palette">
      <a:dk1>
        <a:srgbClr val="000000"/>
      </a:dk1>
      <a:lt1>
        <a:sysClr val="window" lastClr="FFFFFF"/>
      </a:lt1>
      <a:dk2>
        <a:srgbClr val="796E65"/>
      </a:dk2>
      <a:lt2>
        <a:srgbClr val="E9E9E8"/>
      </a:lt2>
      <a:accent1>
        <a:srgbClr val="E53238"/>
      </a:accent1>
      <a:accent2>
        <a:srgbClr val="0064D2"/>
      </a:accent2>
      <a:accent3>
        <a:srgbClr val="F5AF02"/>
      </a:accent3>
      <a:accent4>
        <a:srgbClr val="86B817"/>
      </a:accent4>
      <a:accent5>
        <a:srgbClr val="BFB8AF"/>
      </a:accent5>
      <a:accent6>
        <a:srgbClr val="3D3935"/>
      </a:accent6>
      <a:hlink>
        <a:srgbClr val="573B94"/>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3_Blue Theme">
  <a:themeElements>
    <a:clrScheme name="Ebay_palette">
      <a:dk1>
        <a:srgbClr val="000000"/>
      </a:dk1>
      <a:lt1>
        <a:sysClr val="window" lastClr="FFFFFF"/>
      </a:lt1>
      <a:dk2>
        <a:srgbClr val="796E65"/>
      </a:dk2>
      <a:lt2>
        <a:srgbClr val="E9E9E8"/>
      </a:lt2>
      <a:accent1>
        <a:srgbClr val="E53238"/>
      </a:accent1>
      <a:accent2>
        <a:srgbClr val="0064D2"/>
      </a:accent2>
      <a:accent3>
        <a:srgbClr val="F5AF02"/>
      </a:accent3>
      <a:accent4>
        <a:srgbClr val="86B817"/>
      </a:accent4>
      <a:accent5>
        <a:srgbClr val="BFB8AF"/>
      </a:accent5>
      <a:accent6>
        <a:srgbClr val="3D3935"/>
      </a:accent6>
      <a:hlink>
        <a:srgbClr val="573B94"/>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nalystDay_GreenBackground">
    <a:dk1>
      <a:srgbClr val="3C3C3B"/>
    </a:dk1>
    <a:lt1>
      <a:sysClr val="window" lastClr="FFFFFF"/>
    </a:lt1>
    <a:dk2>
      <a:srgbClr val="1F497D"/>
    </a:dk2>
    <a:lt2>
      <a:srgbClr val="EEECE1"/>
    </a:lt2>
    <a:accent1>
      <a:srgbClr val="F1AB1F"/>
    </a:accent1>
    <a:accent2>
      <a:srgbClr val="65B035"/>
    </a:accent2>
    <a:accent3>
      <a:srgbClr val="D22733"/>
    </a:accent3>
    <a:accent4>
      <a:srgbClr val="0092D2"/>
    </a:accent4>
    <a:accent5>
      <a:srgbClr val="164382"/>
    </a:accent5>
    <a:accent6>
      <a:srgbClr val="192416"/>
    </a:accent6>
    <a:hlink>
      <a:srgbClr val="F1AB1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4518</TotalTime>
  <Words>2838</Words>
  <Application>Microsoft Office PowerPoint</Application>
  <PresentationFormat>On-screen Show (4:3)</PresentationFormat>
  <Paragraphs>429</Paragraphs>
  <Slides>38</Slides>
  <Notes>21</Notes>
  <HiddenSlides>0</HiddenSlides>
  <MMClips>0</MMClips>
  <ScaleCrop>false</ScaleCrop>
  <HeadingPairs>
    <vt:vector size="4" baseType="variant">
      <vt:variant>
        <vt:lpstr>Theme</vt:lpstr>
      </vt:variant>
      <vt:variant>
        <vt:i4>8</vt:i4>
      </vt:variant>
      <vt:variant>
        <vt:lpstr>Slide Titles</vt:lpstr>
      </vt:variant>
      <vt:variant>
        <vt:i4>38</vt:i4>
      </vt:variant>
    </vt:vector>
  </HeadingPairs>
  <TitlesOfParts>
    <vt:vector size="46" baseType="lpstr">
      <vt:lpstr>Yellow Theme</vt:lpstr>
      <vt:lpstr>1_Yellow Theme</vt:lpstr>
      <vt:lpstr>1_Neue Folien</vt:lpstr>
      <vt:lpstr>1_Blue Theme</vt:lpstr>
      <vt:lpstr>2_Yellow Theme</vt:lpstr>
      <vt:lpstr>2_Blue Theme</vt:lpstr>
      <vt:lpstr>1_Presentation - draft 2 - 14 May</vt:lpstr>
      <vt:lpstr>3_Blue Theme</vt:lpstr>
      <vt:lpstr>КАК ПРОДАВАТЬ НА   EBAY</vt:lpstr>
      <vt:lpstr>PowerPoint Presentation</vt:lpstr>
      <vt:lpstr>САМЫЙ БОЛЬШОЙ ШОПИНГ  МОЛЛ В МИРЕ</vt:lpstr>
      <vt:lpstr>EBAY В РОССИИ</vt:lpstr>
      <vt:lpstr>PowerPoint Presentation</vt:lpstr>
      <vt:lpstr>PowerPoint Presentation</vt:lpstr>
      <vt:lpstr>PowerPoint Presentation</vt:lpstr>
      <vt:lpstr>PowerPoint Presentation</vt:lpstr>
      <vt:lpstr>Как вам подключиться к eBay?</vt:lpstr>
      <vt:lpstr>РОССИЙСКИЙ ЦЕНТР ПРОДАВЦОВ: КАК ПРОДАВАТЬ НА EBAY?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Хорошее объявление - совокупность правильной настройки ряда ключевых параметров</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Artem Stepin</dc:creator>
  <cp:lastModifiedBy>Stepin, Artem</cp:lastModifiedBy>
  <cp:revision>722</cp:revision>
  <cp:lastPrinted>2013-02-18T12:21:22Z</cp:lastPrinted>
  <dcterms:created xsi:type="dcterms:W3CDTF">2013-01-11T17:50:37Z</dcterms:created>
  <dcterms:modified xsi:type="dcterms:W3CDTF">2015-09-29T10:43:55Z</dcterms:modified>
</cp:coreProperties>
</file>