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56" r:id="rId2"/>
    <p:sldId id="338" r:id="rId3"/>
    <p:sldId id="367" r:id="rId4"/>
    <p:sldId id="366" r:id="rId5"/>
    <p:sldId id="259" r:id="rId6"/>
    <p:sldId id="260" r:id="rId7"/>
    <p:sldId id="347" r:id="rId8"/>
    <p:sldId id="363" r:id="rId9"/>
    <p:sldId id="262" r:id="rId10"/>
    <p:sldId id="261" r:id="rId11"/>
    <p:sldId id="341" r:id="rId12"/>
    <p:sldId id="264" r:id="rId13"/>
    <p:sldId id="303" r:id="rId14"/>
    <p:sldId id="298" r:id="rId15"/>
    <p:sldId id="268" r:id="rId16"/>
    <p:sldId id="352" r:id="rId17"/>
    <p:sldId id="292" r:id="rId18"/>
    <p:sldId id="334" r:id="rId19"/>
    <p:sldId id="291" r:id="rId20"/>
    <p:sldId id="357" r:id="rId21"/>
    <p:sldId id="353" r:id="rId22"/>
    <p:sldId id="354" r:id="rId23"/>
    <p:sldId id="355" r:id="rId24"/>
    <p:sldId id="356" r:id="rId25"/>
    <p:sldId id="351" r:id="rId26"/>
    <p:sldId id="344" r:id="rId27"/>
    <p:sldId id="358" r:id="rId28"/>
    <p:sldId id="342" r:id="rId29"/>
    <p:sldId id="364" r:id="rId30"/>
    <p:sldId id="365" r:id="rId31"/>
    <p:sldId id="345" r:id="rId32"/>
    <p:sldId id="343" r:id="rId33"/>
    <p:sldId id="339" r:id="rId34"/>
    <p:sldId id="348" r:id="rId35"/>
    <p:sldId id="349" r:id="rId36"/>
    <p:sldId id="368" r:id="rId37"/>
    <p:sldId id="350" r:id="rId38"/>
    <p:sldId id="359" r:id="rId39"/>
    <p:sldId id="361" r:id="rId40"/>
    <p:sldId id="362" r:id="rId41"/>
    <p:sldId id="336" r:id="rId42"/>
    <p:sldId id="33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CFD0D5"/>
    <a:srgbClr val="413A42"/>
    <a:srgbClr val="D2D4D1"/>
    <a:srgbClr val="F6F6F6"/>
    <a:srgbClr val="F8F8F8"/>
    <a:srgbClr val="F1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9657" autoAdjust="0"/>
  </p:normalViewPr>
  <p:slideViewPr>
    <p:cSldViewPr snapToGrid="0">
      <p:cViewPr varScale="1">
        <p:scale>
          <a:sx n="75" d="100"/>
          <a:sy n="75" d="100"/>
        </p:scale>
        <p:origin x="26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99452-BBA0-4C0B-906B-963009AD1D6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18BD37-8AD5-43C9-A2AB-66EFA4D62B19}">
      <dgm:prSet/>
      <dgm:spPr/>
      <dgm:t>
        <a:bodyPr/>
        <a:lstStyle/>
        <a:p>
          <a:pPr rtl="0"/>
          <a:r>
            <a:rPr lang="ru-RU" smtClean="0"/>
            <a:t>ТЗ для дизайнера</a:t>
          </a:r>
          <a:endParaRPr lang="ru-RU"/>
        </a:p>
      </dgm:t>
    </dgm:pt>
    <dgm:pt modelId="{0FCD6A8D-7F40-4369-BB97-6CFACFB7BAA7}" type="parTrans" cxnId="{3F4BF8C1-3AD1-4461-8818-B7C3830E64DC}">
      <dgm:prSet/>
      <dgm:spPr/>
      <dgm:t>
        <a:bodyPr/>
        <a:lstStyle/>
        <a:p>
          <a:endParaRPr lang="ru-RU"/>
        </a:p>
      </dgm:t>
    </dgm:pt>
    <dgm:pt modelId="{05E2D7FB-60BE-41F4-8887-C6A780362F66}" type="sibTrans" cxnId="{3F4BF8C1-3AD1-4461-8818-B7C3830E64DC}">
      <dgm:prSet/>
      <dgm:spPr/>
      <dgm:t>
        <a:bodyPr/>
        <a:lstStyle/>
        <a:p>
          <a:endParaRPr lang="ru-RU"/>
        </a:p>
      </dgm:t>
    </dgm:pt>
    <dgm:pt modelId="{E55905D9-1578-4E75-BF7B-0A450D75C950}">
      <dgm:prSet/>
      <dgm:spPr/>
      <dgm:t>
        <a:bodyPr/>
        <a:lstStyle/>
        <a:p>
          <a:pPr rtl="0"/>
          <a:r>
            <a:rPr lang="ru-RU" smtClean="0"/>
            <a:t>ТЗ для программиста</a:t>
          </a:r>
          <a:endParaRPr lang="ru-RU"/>
        </a:p>
      </dgm:t>
    </dgm:pt>
    <dgm:pt modelId="{2521CDF5-0B1E-4B80-9745-C404D3C4B85C}" type="parTrans" cxnId="{E45D917F-5CAE-44EE-8420-DEB6D1C86245}">
      <dgm:prSet/>
      <dgm:spPr/>
      <dgm:t>
        <a:bodyPr/>
        <a:lstStyle/>
        <a:p>
          <a:endParaRPr lang="ru-RU"/>
        </a:p>
      </dgm:t>
    </dgm:pt>
    <dgm:pt modelId="{C5AB2A4F-BE74-4269-8489-7249C5FF88E6}" type="sibTrans" cxnId="{E45D917F-5CAE-44EE-8420-DEB6D1C86245}">
      <dgm:prSet/>
      <dgm:spPr/>
      <dgm:t>
        <a:bodyPr/>
        <a:lstStyle/>
        <a:p>
          <a:endParaRPr lang="ru-RU"/>
        </a:p>
      </dgm:t>
    </dgm:pt>
    <dgm:pt modelId="{6801EFB9-CB94-4E05-AE18-1CBA3C8450FB}">
      <dgm:prSet/>
      <dgm:spPr/>
      <dgm:t>
        <a:bodyPr/>
        <a:lstStyle/>
        <a:p>
          <a:pPr rtl="0"/>
          <a:r>
            <a:rPr lang="ru-RU" smtClean="0"/>
            <a:t>ТЗ для копирайтера</a:t>
          </a:r>
          <a:endParaRPr lang="ru-RU"/>
        </a:p>
      </dgm:t>
    </dgm:pt>
    <dgm:pt modelId="{53F0373B-C668-497F-B603-DAD6B06AD53D}" type="parTrans" cxnId="{23F33AF6-9D49-42E6-B0BF-FD4E14E40849}">
      <dgm:prSet/>
      <dgm:spPr/>
      <dgm:t>
        <a:bodyPr/>
        <a:lstStyle/>
        <a:p>
          <a:endParaRPr lang="ru-RU"/>
        </a:p>
      </dgm:t>
    </dgm:pt>
    <dgm:pt modelId="{0050C182-E39D-4D68-B156-2A095E52C303}" type="sibTrans" cxnId="{23F33AF6-9D49-42E6-B0BF-FD4E14E40849}">
      <dgm:prSet/>
      <dgm:spPr/>
      <dgm:t>
        <a:bodyPr/>
        <a:lstStyle/>
        <a:p>
          <a:endParaRPr lang="ru-RU"/>
        </a:p>
      </dgm:t>
    </dgm:pt>
    <dgm:pt modelId="{E0A1F04B-00E5-4E10-A240-0FC4A37FF514}">
      <dgm:prSet/>
      <dgm:spPr/>
      <dgm:t>
        <a:bodyPr/>
        <a:lstStyle/>
        <a:p>
          <a:pPr rtl="0"/>
          <a:r>
            <a:rPr lang="en-US" smtClean="0"/>
            <a:t>SEO </a:t>
          </a:r>
          <a:r>
            <a:rPr lang="ru-RU" smtClean="0"/>
            <a:t>карта</a:t>
          </a:r>
          <a:endParaRPr lang="ru-RU"/>
        </a:p>
      </dgm:t>
    </dgm:pt>
    <dgm:pt modelId="{29C6F437-D492-4E46-B7B6-8DC64E1ED8A7}" type="parTrans" cxnId="{AFDFF8DE-7DF8-4C15-A908-F4665DE4B876}">
      <dgm:prSet/>
      <dgm:spPr/>
      <dgm:t>
        <a:bodyPr/>
        <a:lstStyle/>
        <a:p>
          <a:endParaRPr lang="ru-RU"/>
        </a:p>
      </dgm:t>
    </dgm:pt>
    <dgm:pt modelId="{616FADEE-7972-4507-96D7-4DA9EC4FCBA1}" type="sibTrans" cxnId="{AFDFF8DE-7DF8-4C15-A908-F4665DE4B876}">
      <dgm:prSet/>
      <dgm:spPr/>
      <dgm:t>
        <a:bodyPr/>
        <a:lstStyle/>
        <a:p>
          <a:endParaRPr lang="ru-RU"/>
        </a:p>
      </dgm:t>
    </dgm:pt>
    <dgm:pt modelId="{9448F8DC-5CA8-440D-9C16-A410ADEA6965}">
      <dgm:prSet/>
      <dgm:spPr/>
      <dgm:t>
        <a:bodyPr/>
        <a:lstStyle/>
        <a:p>
          <a:pPr rtl="0"/>
          <a:r>
            <a:rPr lang="ru-RU" dirty="0" smtClean="0"/>
            <a:t>Контекстная и </a:t>
          </a:r>
          <a:r>
            <a:rPr lang="ru-RU" dirty="0" err="1" smtClean="0"/>
            <a:t>таргетированная</a:t>
          </a:r>
          <a:r>
            <a:rPr lang="ru-RU" dirty="0" smtClean="0"/>
            <a:t> рекламная компания.</a:t>
          </a:r>
          <a:endParaRPr lang="ru-RU" dirty="0"/>
        </a:p>
      </dgm:t>
    </dgm:pt>
    <dgm:pt modelId="{7BF3B275-2715-40BB-8D5A-09325EA57AC9}" type="parTrans" cxnId="{63AC5266-B154-4C28-92CD-15BDAC97F3BF}">
      <dgm:prSet/>
      <dgm:spPr/>
      <dgm:t>
        <a:bodyPr/>
        <a:lstStyle/>
        <a:p>
          <a:endParaRPr lang="ru-RU"/>
        </a:p>
      </dgm:t>
    </dgm:pt>
    <dgm:pt modelId="{F43962E2-AF9E-4E3D-9443-43C1BF18218C}" type="sibTrans" cxnId="{63AC5266-B154-4C28-92CD-15BDAC97F3BF}">
      <dgm:prSet/>
      <dgm:spPr/>
      <dgm:t>
        <a:bodyPr/>
        <a:lstStyle/>
        <a:p>
          <a:endParaRPr lang="ru-RU"/>
        </a:p>
      </dgm:t>
    </dgm:pt>
    <dgm:pt modelId="{982B4061-4BE3-48CA-B924-30E9299CD33D}" type="pres">
      <dgm:prSet presAssocID="{3D399452-BBA0-4C0B-906B-963009AD1D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55A53-A7B9-4185-A35D-34036B9D0D5B}" type="pres">
      <dgm:prSet presAssocID="{3D399452-BBA0-4C0B-906B-963009AD1D66}" presName="dummyMaxCanvas" presStyleCnt="0">
        <dgm:presLayoutVars/>
      </dgm:prSet>
      <dgm:spPr/>
    </dgm:pt>
    <dgm:pt modelId="{F10CAE1A-5793-47C5-A21C-182917B6A3C7}" type="pres">
      <dgm:prSet presAssocID="{3D399452-BBA0-4C0B-906B-963009AD1D6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74C07-9037-46A9-89F6-3466FDDDCA1E}" type="pres">
      <dgm:prSet presAssocID="{3D399452-BBA0-4C0B-906B-963009AD1D6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5C52C-A64F-4529-BED5-C54CFDCA66D7}" type="pres">
      <dgm:prSet presAssocID="{3D399452-BBA0-4C0B-906B-963009AD1D6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34574-591B-4CE6-B0AC-3EC603C5C511}" type="pres">
      <dgm:prSet presAssocID="{3D399452-BBA0-4C0B-906B-963009AD1D6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CC76A-D616-45FA-BFFE-E527FE5608AA}" type="pres">
      <dgm:prSet presAssocID="{3D399452-BBA0-4C0B-906B-963009AD1D6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C74AC-98B7-4542-86FD-2DAD96679A6F}" type="pres">
      <dgm:prSet presAssocID="{3D399452-BBA0-4C0B-906B-963009AD1D6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CE16B-EDD2-4CE3-A060-0ECE773D0ABD}" type="pres">
      <dgm:prSet presAssocID="{3D399452-BBA0-4C0B-906B-963009AD1D6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79314-38DD-4418-B28E-333A91DC662B}" type="pres">
      <dgm:prSet presAssocID="{3D399452-BBA0-4C0B-906B-963009AD1D6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8159A-3787-4C87-ADE9-F258647F32D2}" type="pres">
      <dgm:prSet presAssocID="{3D399452-BBA0-4C0B-906B-963009AD1D6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745FD-249C-4CC1-93F8-840A4A530C70}" type="pres">
      <dgm:prSet presAssocID="{3D399452-BBA0-4C0B-906B-963009AD1D6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1A822-77DC-4677-8F0D-32CC0E8ACF48}" type="pres">
      <dgm:prSet presAssocID="{3D399452-BBA0-4C0B-906B-963009AD1D6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58EF0-0F98-4918-8200-59413C0C088B}" type="pres">
      <dgm:prSet presAssocID="{3D399452-BBA0-4C0B-906B-963009AD1D6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BD536-AAB6-4040-BFFE-022B059C6671}" type="pres">
      <dgm:prSet presAssocID="{3D399452-BBA0-4C0B-906B-963009AD1D6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04786-C557-47A4-ACE3-69C32E6A994B}" type="pres">
      <dgm:prSet presAssocID="{3D399452-BBA0-4C0B-906B-963009AD1D6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EDAD41-2D7E-4D5F-B2EE-5CA87C33B1B5}" type="presOf" srcId="{C5AB2A4F-BE74-4269-8489-7249C5FF88E6}" destId="{012CE16B-EDD2-4CE3-A060-0ECE773D0ABD}" srcOrd="0" destOrd="0" presId="urn:microsoft.com/office/officeart/2005/8/layout/vProcess5"/>
    <dgm:cxn modelId="{E5E09B56-3880-4007-995C-C75EC27D67D4}" type="presOf" srcId="{9448F8DC-5CA8-440D-9C16-A410ADEA6965}" destId="{9CD04786-C557-47A4-ACE3-69C32E6A994B}" srcOrd="1" destOrd="0" presId="urn:microsoft.com/office/officeart/2005/8/layout/vProcess5"/>
    <dgm:cxn modelId="{8FB1C1B5-D6A4-495E-B358-18AD8595A83A}" type="presOf" srcId="{1B18BD37-8AD5-43C9-A2AB-66EFA4D62B19}" destId="{73C745FD-249C-4CC1-93F8-840A4A530C70}" srcOrd="1" destOrd="0" presId="urn:microsoft.com/office/officeart/2005/8/layout/vProcess5"/>
    <dgm:cxn modelId="{23F33AF6-9D49-42E6-B0BF-FD4E14E40849}" srcId="{3D399452-BBA0-4C0B-906B-963009AD1D66}" destId="{6801EFB9-CB94-4E05-AE18-1CBA3C8450FB}" srcOrd="2" destOrd="0" parTransId="{53F0373B-C668-497F-B603-DAD6B06AD53D}" sibTransId="{0050C182-E39D-4D68-B156-2A095E52C303}"/>
    <dgm:cxn modelId="{1DD7F756-946C-495B-9125-1CFFDD02FCC7}" type="presOf" srcId="{1B18BD37-8AD5-43C9-A2AB-66EFA4D62B19}" destId="{F10CAE1A-5793-47C5-A21C-182917B6A3C7}" srcOrd="0" destOrd="0" presId="urn:microsoft.com/office/officeart/2005/8/layout/vProcess5"/>
    <dgm:cxn modelId="{63AC5266-B154-4C28-92CD-15BDAC97F3BF}" srcId="{3D399452-BBA0-4C0B-906B-963009AD1D66}" destId="{9448F8DC-5CA8-440D-9C16-A410ADEA6965}" srcOrd="4" destOrd="0" parTransId="{7BF3B275-2715-40BB-8D5A-09325EA57AC9}" sibTransId="{F43962E2-AF9E-4E3D-9443-43C1BF18218C}"/>
    <dgm:cxn modelId="{3F4BF8C1-3AD1-4461-8818-B7C3830E64DC}" srcId="{3D399452-BBA0-4C0B-906B-963009AD1D66}" destId="{1B18BD37-8AD5-43C9-A2AB-66EFA4D62B19}" srcOrd="0" destOrd="0" parTransId="{0FCD6A8D-7F40-4369-BB97-6CFACFB7BAA7}" sibTransId="{05E2D7FB-60BE-41F4-8887-C6A780362F66}"/>
    <dgm:cxn modelId="{E00C4E98-C1C5-45C1-80FC-33A0EF438BA4}" type="presOf" srcId="{E0A1F04B-00E5-4E10-A240-0FC4A37FF514}" destId="{9DEBD536-AAB6-4040-BFFE-022B059C6671}" srcOrd="1" destOrd="0" presId="urn:microsoft.com/office/officeart/2005/8/layout/vProcess5"/>
    <dgm:cxn modelId="{20AF060F-40B9-4A94-BF3F-27C8A2C2B16C}" type="presOf" srcId="{05E2D7FB-60BE-41F4-8887-C6A780362F66}" destId="{217C74AC-98B7-4542-86FD-2DAD96679A6F}" srcOrd="0" destOrd="0" presId="urn:microsoft.com/office/officeart/2005/8/layout/vProcess5"/>
    <dgm:cxn modelId="{E45D917F-5CAE-44EE-8420-DEB6D1C86245}" srcId="{3D399452-BBA0-4C0B-906B-963009AD1D66}" destId="{E55905D9-1578-4E75-BF7B-0A450D75C950}" srcOrd="1" destOrd="0" parTransId="{2521CDF5-0B1E-4B80-9745-C404D3C4B85C}" sibTransId="{C5AB2A4F-BE74-4269-8489-7249C5FF88E6}"/>
    <dgm:cxn modelId="{EE9E7597-9337-43D7-82AA-4E32C8DD130B}" type="presOf" srcId="{3D399452-BBA0-4C0B-906B-963009AD1D66}" destId="{982B4061-4BE3-48CA-B924-30E9299CD33D}" srcOrd="0" destOrd="0" presId="urn:microsoft.com/office/officeart/2005/8/layout/vProcess5"/>
    <dgm:cxn modelId="{248DCCC9-8310-48E6-9D94-5813D786B454}" type="presOf" srcId="{6801EFB9-CB94-4E05-AE18-1CBA3C8450FB}" destId="{A2D5C52C-A64F-4529-BED5-C54CFDCA66D7}" srcOrd="0" destOrd="0" presId="urn:microsoft.com/office/officeart/2005/8/layout/vProcess5"/>
    <dgm:cxn modelId="{5EE6E694-8D6B-4800-888A-148EF45E0566}" type="presOf" srcId="{616FADEE-7972-4507-96D7-4DA9EC4FCBA1}" destId="{0148159A-3787-4C87-ADE9-F258647F32D2}" srcOrd="0" destOrd="0" presId="urn:microsoft.com/office/officeart/2005/8/layout/vProcess5"/>
    <dgm:cxn modelId="{88D2EEF0-C089-4616-BFF4-506819D19A78}" type="presOf" srcId="{E55905D9-1578-4E75-BF7B-0A450D75C950}" destId="{D841A822-77DC-4677-8F0D-32CC0E8ACF48}" srcOrd="1" destOrd="0" presId="urn:microsoft.com/office/officeart/2005/8/layout/vProcess5"/>
    <dgm:cxn modelId="{CE8FE695-6A05-4FEE-AE6B-256BB2155099}" type="presOf" srcId="{6801EFB9-CB94-4E05-AE18-1CBA3C8450FB}" destId="{C6458EF0-0F98-4918-8200-59413C0C088B}" srcOrd="1" destOrd="0" presId="urn:microsoft.com/office/officeart/2005/8/layout/vProcess5"/>
    <dgm:cxn modelId="{86C7C7EA-611D-4A7B-998F-AA00BB62862E}" type="presOf" srcId="{9448F8DC-5CA8-440D-9C16-A410ADEA6965}" destId="{EDCCC76A-D616-45FA-BFFE-E527FE5608AA}" srcOrd="0" destOrd="0" presId="urn:microsoft.com/office/officeart/2005/8/layout/vProcess5"/>
    <dgm:cxn modelId="{C99C0B89-1D87-445D-A687-6BF63B20117F}" type="presOf" srcId="{E55905D9-1578-4E75-BF7B-0A450D75C950}" destId="{33474C07-9037-46A9-89F6-3466FDDDCA1E}" srcOrd="0" destOrd="0" presId="urn:microsoft.com/office/officeart/2005/8/layout/vProcess5"/>
    <dgm:cxn modelId="{AFDFF8DE-7DF8-4C15-A908-F4665DE4B876}" srcId="{3D399452-BBA0-4C0B-906B-963009AD1D66}" destId="{E0A1F04B-00E5-4E10-A240-0FC4A37FF514}" srcOrd="3" destOrd="0" parTransId="{29C6F437-D492-4E46-B7B6-8DC64E1ED8A7}" sibTransId="{616FADEE-7972-4507-96D7-4DA9EC4FCBA1}"/>
    <dgm:cxn modelId="{0036D0C4-E39E-45D9-9FA4-398FAAB8EF82}" type="presOf" srcId="{0050C182-E39D-4D68-B156-2A095E52C303}" destId="{99A79314-38DD-4418-B28E-333A91DC662B}" srcOrd="0" destOrd="0" presId="urn:microsoft.com/office/officeart/2005/8/layout/vProcess5"/>
    <dgm:cxn modelId="{76EB483C-F6AB-450C-922C-9C40D3CF36CF}" type="presOf" srcId="{E0A1F04B-00E5-4E10-A240-0FC4A37FF514}" destId="{B5134574-591B-4CE6-B0AC-3EC603C5C511}" srcOrd="0" destOrd="0" presId="urn:microsoft.com/office/officeart/2005/8/layout/vProcess5"/>
    <dgm:cxn modelId="{3D68E392-2107-4487-AEF1-05C0166F3AA6}" type="presParOf" srcId="{982B4061-4BE3-48CA-B924-30E9299CD33D}" destId="{C6055A53-A7B9-4185-A35D-34036B9D0D5B}" srcOrd="0" destOrd="0" presId="urn:microsoft.com/office/officeart/2005/8/layout/vProcess5"/>
    <dgm:cxn modelId="{A5F68C50-5910-4145-BF16-878FBA96BADC}" type="presParOf" srcId="{982B4061-4BE3-48CA-B924-30E9299CD33D}" destId="{F10CAE1A-5793-47C5-A21C-182917B6A3C7}" srcOrd="1" destOrd="0" presId="urn:microsoft.com/office/officeart/2005/8/layout/vProcess5"/>
    <dgm:cxn modelId="{49931E18-4F1A-4408-B9F1-AA07B3309D1F}" type="presParOf" srcId="{982B4061-4BE3-48CA-B924-30E9299CD33D}" destId="{33474C07-9037-46A9-89F6-3466FDDDCA1E}" srcOrd="2" destOrd="0" presId="urn:microsoft.com/office/officeart/2005/8/layout/vProcess5"/>
    <dgm:cxn modelId="{EE8B6FFE-C886-48E0-A3E1-A8558089DDA5}" type="presParOf" srcId="{982B4061-4BE3-48CA-B924-30E9299CD33D}" destId="{A2D5C52C-A64F-4529-BED5-C54CFDCA66D7}" srcOrd="3" destOrd="0" presId="urn:microsoft.com/office/officeart/2005/8/layout/vProcess5"/>
    <dgm:cxn modelId="{5DD98A8F-45EE-4494-9C43-28507A1F6FAC}" type="presParOf" srcId="{982B4061-4BE3-48CA-B924-30E9299CD33D}" destId="{B5134574-591B-4CE6-B0AC-3EC603C5C511}" srcOrd="4" destOrd="0" presId="urn:microsoft.com/office/officeart/2005/8/layout/vProcess5"/>
    <dgm:cxn modelId="{BE708746-44B2-48DE-AFDC-C44FFE0E04E8}" type="presParOf" srcId="{982B4061-4BE3-48CA-B924-30E9299CD33D}" destId="{EDCCC76A-D616-45FA-BFFE-E527FE5608AA}" srcOrd="5" destOrd="0" presId="urn:microsoft.com/office/officeart/2005/8/layout/vProcess5"/>
    <dgm:cxn modelId="{013E65AA-85DE-436C-B5B6-7C6428ED51DF}" type="presParOf" srcId="{982B4061-4BE3-48CA-B924-30E9299CD33D}" destId="{217C74AC-98B7-4542-86FD-2DAD96679A6F}" srcOrd="6" destOrd="0" presId="urn:microsoft.com/office/officeart/2005/8/layout/vProcess5"/>
    <dgm:cxn modelId="{FA902E8C-39D7-4EC0-AC34-17072D8C583F}" type="presParOf" srcId="{982B4061-4BE3-48CA-B924-30E9299CD33D}" destId="{012CE16B-EDD2-4CE3-A060-0ECE773D0ABD}" srcOrd="7" destOrd="0" presId="urn:microsoft.com/office/officeart/2005/8/layout/vProcess5"/>
    <dgm:cxn modelId="{693E8751-0E1D-46B2-B981-97C8B770CFD6}" type="presParOf" srcId="{982B4061-4BE3-48CA-B924-30E9299CD33D}" destId="{99A79314-38DD-4418-B28E-333A91DC662B}" srcOrd="8" destOrd="0" presId="urn:microsoft.com/office/officeart/2005/8/layout/vProcess5"/>
    <dgm:cxn modelId="{5C2306C7-948B-4193-BB7D-C7DC408BAB3F}" type="presParOf" srcId="{982B4061-4BE3-48CA-B924-30E9299CD33D}" destId="{0148159A-3787-4C87-ADE9-F258647F32D2}" srcOrd="9" destOrd="0" presId="urn:microsoft.com/office/officeart/2005/8/layout/vProcess5"/>
    <dgm:cxn modelId="{B1BA97BC-1E84-4C0D-BD34-ED956713D151}" type="presParOf" srcId="{982B4061-4BE3-48CA-B924-30E9299CD33D}" destId="{73C745FD-249C-4CC1-93F8-840A4A530C70}" srcOrd="10" destOrd="0" presId="urn:microsoft.com/office/officeart/2005/8/layout/vProcess5"/>
    <dgm:cxn modelId="{65E8100B-8E9E-421F-AF85-34B0E095CBF8}" type="presParOf" srcId="{982B4061-4BE3-48CA-B924-30E9299CD33D}" destId="{D841A822-77DC-4677-8F0D-32CC0E8ACF48}" srcOrd="11" destOrd="0" presId="urn:microsoft.com/office/officeart/2005/8/layout/vProcess5"/>
    <dgm:cxn modelId="{98142DCC-D93A-452F-9617-D472CF1DF4D6}" type="presParOf" srcId="{982B4061-4BE3-48CA-B924-30E9299CD33D}" destId="{C6458EF0-0F98-4918-8200-59413C0C088B}" srcOrd="12" destOrd="0" presId="urn:microsoft.com/office/officeart/2005/8/layout/vProcess5"/>
    <dgm:cxn modelId="{48C6BF0A-3E30-40CA-A9CE-76E0A1F279BB}" type="presParOf" srcId="{982B4061-4BE3-48CA-B924-30E9299CD33D}" destId="{9DEBD536-AAB6-4040-BFFE-022B059C6671}" srcOrd="13" destOrd="0" presId="urn:microsoft.com/office/officeart/2005/8/layout/vProcess5"/>
    <dgm:cxn modelId="{F759BA6E-39AE-4BBF-8DB4-BA5E2552028E}" type="presParOf" srcId="{982B4061-4BE3-48CA-B924-30E9299CD33D}" destId="{9CD04786-C557-47A4-ACE3-69C32E6A994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18C910-ED89-4ED5-B960-A8C075A1B46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90873-3EA0-4137-B03D-50D1ADCD0055}">
      <dgm:prSet phldrT="[Текст]"/>
      <dgm:spPr/>
      <dgm:t>
        <a:bodyPr/>
        <a:lstStyle/>
        <a:p>
          <a:r>
            <a:rPr lang="ru-RU" dirty="0" smtClean="0"/>
            <a:t>Посетители сайта</a:t>
          </a:r>
          <a:endParaRPr lang="ru-RU" dirty="0"/>
        </a:p>
      </dgm:t>
    </dgm:pt>
    <dgm:pt modelId="{B9DF18AC-A140-4F03-A1C4-E636F52AC550}" type="parTrans" cxnId="{CDCB1740-2DDA-46B4-B7F2-394CF406C8D7}">
      <dgm:prSet/>
      <dgm:spPr/>
      <dgm:t>
        <a:bodyPr/>
        <a:lstStyle/>
        <a:p>
          <a:endParaRPr lang="ru-RU"/>
        </a:p>
      </dgm:t>
    </dgm:pt>
    <dgm:pt modelId="{70ADE303-C082-4AE1-BF05-2D1CBA2E3547}" type="sibTrans" cxnId="{CDCB1740-2DDA-46B4-B7F2-394CF406C8D7}">
      <dgm:prSet/>
      <dgm:spPr/>
      <dgm:t>
        <a:bodyPr/>
        <a:lstStyle/>
        <a:p>
          <a:endParaRPr lang="ru-RU"/>
        </a:p>
      </dgm:t>
    </dgm:pt>
    <dgm:pt modelId="{6C170FDD-B7E3-43B5-B353-BB6A073654DE}">
      <dgm:prSet phldrT="[Текст]"/>
      <dgm:spPr/>
      <dgm:t>
        <a:bodyPr/>
        <a:lstStyle/>
        <a:p>
          <a:r>
            <a:rPr lang="ru-RU" dirty="0" smtClean="0"/>
            <a:t>Контекст.</a:t>
          </a:r>
          <a:endParaRPr lang="ru-RU" dirty="0"/>
        </a:p>
      </dgm:t>
    </dgm:pt>
    <dgm:pt modelId="{BAF10CBF-27F4-429A-830A-B5A114DB3955}" type="parTrans" cxnId="{62AC6D01-DA98-4AC3-A4CA-8D35AF6BF302}">
      <dgm:prSet/>
      <dgm:spPr/>
      <dgm:t>
        <a:bodyPr/>
        <a:lstStyle/>
        <a:p>
          <a:endParaRPr lang="ru-RU"/>
        </a:p>
      </dgm:t>
    </dgm:pt>
    <dgm:pt modelId="{2303E939-71D7-420D-9E27-1862CEDE03DA}" type="sibTrans" cxnId="{62AC6D01-DA98-4AC3-A4CA-8D35AF6BF302}">
      <dgm:prSet/>
      <dgm:spPr/>
      <dgm:t>
        <a:bodyPr/>
        <a:lstStyle/>
        <a:p>
          <a:endParaRPr lang="ru-RU"/>
        </a:p>
      </dgm:t>
    </dgm:pt>
    <dgm:pt modelId="{1562FFD6-7BA0-43C3-A550-A0A7E17FF12B}">
      <dgm:prSet phldrT="[Текст]"/>
      <dgm:spPr/>
      <dgm:t>
        <a:bodyPr/>
        <a:lstStyle/>
        <a:p>
          <a:r>
            <a:rPr lang="ru-RU" dirty="0" smtClean="0"/>
            <a:t>Сайт</a:t>
          </a:r>
          <a:endParaRPr lang="ru-RU" dirty="0"/>
        </a:p>
      </dgm:t>
    </dgm:pt>
    <dgm:pt modelId="{12FE509B-0195-4073-A4AF-E8FF6A75E964}" type="parTrans" cxnId="{958C368F-37E8-4C53-8430-D02F1D286E06}">
      <dgm:prSet/>
      <dgm:spPr/>
      <dgm:t>
        <a:bodyPr/>
        <a:lstStyle/>
        <a:p>
          <a:endParaRPr lang="ru-RU"/>
        </a:p>
      </dgm:t>
    </dgm:pt>
    <dgm:pt modelId="{08089272-FD62-4CD7-8536-C5DD7FC374C5}" type="sibTrans" cxnId="{958C368F-37E8-4C53-8430-D02F1D286E06}">
      <dgm:prSet/>
      <dgm:spPr/>
      <dgm:t>
        <a:bodyPr/>
        <a:lstStyle/>
        <a:p>
          <a:endParaRPr lang="ru-RU"/>
        </a:p>
      </dgm:t>
    </dgm:pt>
    <dgm:pt modelId="{B1AEDB68-7496-4C1D-8395-5987C60B2686}">
      <dgm:prSet phldrT="[Текст]"/>
      <dgm:spPr/>
      <dgm:t>
        <a:bodyPr/>
        <a:lstStyle/>
        <a:p>
          <a:r>
            <a:rPr lang="ru-RU" dirty="0" smtClean="0"/>
            <a:t>Конверсия сайта</a:t>
          </a:r>
          <a:endParaRPr lang="ru-RU" dirty="0"/>
        </a:p>
      </dgm:t>
    </dgm:pt>
    <dgm:pt modelId="{8EB25ADA-677A-4688-BBE9-1532B3B24A18}" type="parTrans" cxnId="{8F82A6EB-8BFB-47FF-A9F3-470DFFEA97EC}">
      <dgm:prSet/>
      <dgm:spPr/>
      <dgm:t>
        <a:bodyPr/>
        <a:lstStyle/>
        <a:p>
          <a:endParaRPr lang="ru-RU"/>
        </a:p>
      </dgm:t>
    </dgm:pt>
    <dgm:pt modelId="{9E15ACC8-1025-43DB-ACB1-BCDF2DD59BBB}" type="sibTrans" cxnId="{8F82A6EB-8BFB-47FF-A9F3-470DFFEA97EC}">
      <dgm:prSet/>
      <dgm:spPr/>
      <dgm:t>
        <a:bodyPr/>
        <a:lstStyle/>
        <a:p>
          <a:endParaRPr lang="ru-RU"/>
        </a:p>
      </dgm:t>
    </dgm:pt>
    <dgm:pt modelId="{2447DF0A-06BF-4A24-9B25-0BC532DECFBE}">
      <dgm:prSet phldrT="[Текст]"/>
      <dgm:spPr/>
      <dgm:t>
        <a:bodyPr/>
        <a:lstStyle/>
        <a:p>
          <a:r>
            <a:rPr lang="ru-RU" dirty="0" smtClean="0"/>
            <a:t>Пациенты</a:t>
          </a:r>
          <a:endParaRPr lang="ru-RU" dirty="0"/>
        </a:p>
      </dgm:t>
    </dgm:pt>
    <dgm:pt modelId="{FBB9113E-12E0-4CB2-B513-20A778ED3C26}" type="parTrans" cxnId="{CB56E60F-535B-4FFB-BA37-E72FD0311010}">
      <dgm:prSet/>
      <dgm:spPr/>
      <dgm:t>
        <a:bodyPr/>
        <a:lstStyle/>
        <a:p>
          <a:endParaRPr lang="ru-RU"/>
        </a:p>
      </dgm:t>
    </dgm:pt>
    <dgm:pt modelId="{38B00B73-AB16-42A1-85D8-7CB7A1CB61F4}" type="sibTrans" cxnId="{CB56E60F-535B-4FFB-BA37-E72FD0311010}">
      <dgm:prSet/>
      <dgm:spPr/>
      <dgm:t>
        <a:bodyPr/>
        <a:lstStyle/>
        <a:p>
          <a:endParaRPr lang="ru-RU"/>
        </a:p>
      </dgm:t>
    </dgm:pt>
    <dgm:pt modelId="{78917E82-8815-4E6D-9658-E42C7087E9BF}">
      <dgm:prSet phldrT="[Текст]"/>
      <dgm:spPr/>
      <dgm:t>
        <a:bodyPr/>
        <a:lstStyle/>
        <a:p>
          <a:r>
            <a:rPr lang="ru-RU" dirty="0" smtClean="0"/>
            <a:t>Звонки</a:t>
          </a:r>
          <a:endParaRPr lang="ru-RU" dirty="0"/>
        </a:p>
      </dgm:t>
    </dgm:pt>
    <dgm:pt modelId="{C6DDB4FD-8745-4F7B-8CB6-D39751EF1617}" type="parTrans" cxnId="{F87F9388-A6A9-49C4-A2EA-DD8BD06DF6F1}">
      <dgm:prSet/>
      <dgm:spPr/>
      <dgm:t>
        <a:bodyPr/>
        <a:lstStyle/>
        <a:p>
          <a:endParaRPr lang="ru-RU"/>
        </a:p>
      </dgm:t>
    </dgm:pt>
    <dgm:pt modelId="{E15A3CE9-5E47-4E8D-AF88-3B8B315CC925}" type="sibTrans" cxnId="{F87F9388-A6A9-49C4-A2EA-DD8BD06DF6F1}">
      <dgm:prSet/>
      <dgm:spPr/>
      <dgm:t>
        <a:bodyPr/>
        <a:lstStyle/>
        <a:p>
          <a:endParaRPr lang="ru-RU"/>
        </a:p>
      </dgm:t>
    </dgm:pt>
    <dgm:pt modelId="{3122FB31-A625-4A06-A075-D331D7A02384}">
      <dgm:prSet phldrT="[Текст]"/>
      <dgm:spPr/>
      <dgm:t>
        <a:bodyPr/>
        <a:lstStyle/>
        <a:p>
          <a:r>
            <a:rPr lang="en-US" dirty="0" smtClean="0"/>
            <a:t>online</a:t>
          </a:r>
          <a:r>
            <a:rPr lang="ru-RU" dirty="0" smtClean="0"/>
            <a:t>-заявки</a:t>
          </a:r>
          <a:endParaRPr lang="ru-RU" dirty="0"/>
        </a:p>
      </dgm:t>
    </dgm:pt>
    <dgm:pt modelId="{9EF5EB88-FF6E-4774-A993-17CBE158FC9F}" type="parTrans" cxnId="{6B673E2D-E8FF-450C-B296-A4C0773ECFA3}">
      <dgm:prSet/>
      <dgm:spPr/>
      <dgm:t>
        <a:bodyPr/>
        <a:lstStyle/>
        <a:p>
          <a:endParaRPr lang="ru-RU"/>
        </a:p>
      </dgm:t>
    </dgm:pt>
    <dgm:pt modelId="{EA41BD6B-FA67-4835-A573-91E2019FFFF6}" type="sibTrans" cxnId="{6B673E2D-E8FF-450C-B296-A4C0773ECFA3}">
      <dgm:prSet/>
      <dgm:spPr/>
      <dgm:t>
        <a:bodyPr/>
        <a:lstStyle/>
        <a:p>
          <a:endParaRPr lang="ru-RU"/>
        </a:p>
      </dgm:t>
    </dgm:pt>
    <dgm:pt modelId="{CE1A223C-372D-4984-86A9-73268CC71046}">
      <dgm:prSet phldrT="[Текст]"/>
      <dgm:spPr/>
      <dgm:t>
        <a:bodyPr/>
        <a:lstStyle/>
        <a:p>
          <a:r>
            <a:rPr lang="en-US" dirty="0" smtClean="0"/>
            <a:t>SEO</a:t>
          </a:r>
          <a:endParaRPr lang="ru-RU" dirty="0"/>
        </a:p>
      </dgm:t>
    </dgm:pt>
    <dgm:pt modelId="{B1FD30B5-118E-42F0-8E06-D3E962045798}" type="parTrans" cxnId="{E8025267-50FC-428D-9C8B-E44682F3FA10}">
      <dgm:prSet/>
      <dgm:spPr/>
      <dgm:t>
        <a:bodyPr/>
        <a:lstStyle/>
        <a:p>
          <a:endParaRPr lang="ru-RU"/>
        </a:p>
      </dgm:t>
    </dgm:pt>
    <dgm:pt modelId="{82BDFA24-2B27-41FC-B1C1-F425EBCCDA82}" type="sibTrans" cxnId="{E8025267-50FC-428D-9C8B-E44682F3FA10}">
      <dgm:prSet/>
      <dgm:spPr/>
      <dgm:t>
        <a:bodyPr/>
        <a:lstStyle/>
        <a:p>
          <a:endParaRPr lang="ru-RU"/>
        </a:p>
      </dgm:t>
    </dgm:pt>
    <dgm:pt modelId="{3866A6AA-4812-4866-B0C1-E9D4A2798C4F}">
      <dgm:prSet phldrT="[Текст]"/>
      <dgm:spPr/>
      <dgm:t>
        <a:bodyPr/>
        <a:lstStyle/>
        <a:p>
          <a:r>
            <a:rPr lang="ru-RU" dirty="0" smtClean="0"/>
            <a:t>Реклама</a:t>
          </a:r>
          <a:endParaRPr lang="ru-RU" dirty="0"/>
        </a:p>
      </dgm:t>
    </dgm:pt>
    <dgm:pt modelId="{63316D01-5C56-4772-96DC-523809E651CF}" type="parTrans" cxnId="{259B4754-F797-4CD2-A37C-8D8DEE2D9414}">
      <dgm:prSet/>
      <dgm:spPr/>
      <dgm:t>
        <a:bodyPr/>
        <a:lstStyle/>
        <a:p>
          <a:endParaRPr lang="ru-RU"/>
        </a:p>
      </dgm:t>
    </dgm:pt>
    <dgm:pt modelId="{FBDEA033-1273-48B7-B54B-BD9436E3419B}" type="sibTrans" cxnId="{259B4754-F797-4CD2-A37C-8D8DEE2D9414}">
      <dgm:prSet/>
      <dgm:spPr/>
      <dgm:t>
        <a:bodyPr/>
        <a:lstStyle/>
        <a:p>
          <a:endParaRPr lang="ru-RU"/>
        </a:p>
      </dgm:t>
    </dgm:pt>
    <dgm:pt modelId="{0C5B8024-B3CC-49C9-8A2D-D41F63739C9E}" type="pres">
      <dgm:prSet presAssocID="{1118C910-ED89-4ED5-B960-A8C075A1B4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32F6B-B4CB-4794-A884-16BFD7DD7CB2}" type="pres">
      <dgm:prSet presAssocID="{1118C910-ED89-4ED5-B960-A8C075A1B46A}" presName="tSp" presStyleCnt="0"/>
      <dgm:spPr/>
    </dgm:pt>
    <dgm:pt modelId="{9252ED5C-2AF6-40E8-A1FB-44BDA1369F33}" type="pres">
      <dgm:prSet presAssocID="{1118C910-ED89-4ED5-B960-A8C075A1B46A}" presName="bSp" presStyleCnt="0"/>
      <dgm:spPr/>
    </dgm:pt>
    <dgm:pt modelId="{719CFA1F-6B8E-4BDA-9919-D9EEC367D816}" type="pres">
      <dgm:prSet presAssocID="{1118C910-ED89-4ED5-B960-A8C075A1B46A}" presName="process" presStyleCnt="0"/>
      <dgm:spPr/>
    </dgm:pt>
    <dgm:pt modelId="{60F5D4D9-0BA0-494A-B8C0-C7AD40B7FF0A}" type="pres">
      <dgm:prSet presAssocID="{B5090873-3EA0-4137-B03D-50D1ADCD0055}" presName="composite1" presStyleCnt="0"/>
      <dgm:spPr/>
    </dgm:pt>
    <dgm:pt modelId="{8C3A6472-DCFC-4037-AA96-568688A69065}" type="pres">
      <dgm:prSet presAssocID="{B5090873-3EA0-4137-B03D-50D1ADCD0055}" presName="dummyNode1" presStyleLbl="node1" presStyleIdx="0" presStyleCnt="3"/>
      <dgm:spPr/>
    </dgm:pt>
    <dgm:pt modelId="{B6A5875E-8A00-44AE-A75A-A76F2F3EE61E}" type="pres">
      <dgm:prSet presAssocID="{B5090873-3EA0-4137-B03D-50D1ADCD005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3B7C1-1BA7-4233-B4FC-D8D1B97F9AAE}" type="pres">
      <dgm:prSet presAssocID="{B5090873-3EA0-4137-B03D-50D1ADCD005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2EFED-713E-450F-8C30-0B154E84E553}" type="pres">
      <dgm:prSet presAssocID="{B5090873-3EA0-4137-B03D-50D1ADCD005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07B3A-2C35-4409-BBE7-64081FC1BDCE}" type="pres">
      <dgm:prSet presAssocID="{B5090873-3EA0-4137-B03D-50D1ADCD0055}" presName="connSite1" presStyleCnt="0"/>
      <dgm:spPr/>
    </dgm:pt>
    <dgm:pt modelId="{C1472676-815D-4971-ADD5-17C7865D21D3}" type="pres">
      <dgm:prSet presAssocID="{70ADE303-C082-4AE1-BF05-2D1CBA2E3547}" presName="Name9" presStyleLbl="sibTrans2D1" presStyleIdx="0" presStyleCnt="2"/>
      <dgm:spPr/>
      <dgm:t>
        <a:bodyPr/>
        <a:lstStyle/>
        <a:p>
          <a:endParaRPr lang="ru-RU"/>
        </a:p>
      </dgm:t>
    </dgm:pt>
    <dgm:pt modelId="{1143C03A-ABAE-44EA-870B-DBCB8E3F679E}" type="pres">
      <dgm:prSet presAssocID="{1562FFD6-7BA0-43C3-A550-A0A7E17FF12B}" presName="composite2" presStyleCnt="0"/>
      <dgm:spPr/>
    </dgm:pt>
    <dgm:pt modelId="{968BFB64-953A-4E91-AEB0-AAEBC2AFD499}" type="pres">
      <dgm:prSet presAssocID="{1562FFD6-7BA0-43C3-A550-A0A7E17FF12B}" presName="dummyNode2" presStyleLbl="node1" presStyleIdx="0" presStyleCnt="3"/>
      <dgm:spPr/>
    </dgm:pt>
    <dgm:pt modelId="{95515395-F498-4CA0-B9CD-0D68CFC0392A}" type="pres">
      <dgm:prSet presAssocID="{1562FFD6-7BA0-43C3-A550-A0A7E17FF12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EC147-28C1-499F-ACD3-329A7910FF36}" type="pres">
      <dgm:prSet presAssocID="{1562FFD6-7BA0-43C3-A550-A0A7E17FF12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76B29-889D-4824-89F8-90AE54D29275}" type="pres">
      <dgm:prSet presAssocID="{1562FFD6-7BA0-43C3-A550-A0A7E17FF12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25AA8-E590-4194-9153-212602955A7A}" type="pres">
      <dgm:prSet presAssocID="{1562FFD6-7BA0-43C3-A550-A0A7E17FF12B}" presName="connSite2" presStyleCnt="0"/>
      <dgm:spPr/>
    </dgm:pt>
    <dgm:pt modelId="{E2AD671C-D9FE-4A45-BCDF-5D491DD6DBAA}" type="pres">
      <dgm:prSet presAssocID="{08089272-FD62-4CD7-8536-C5DD7FC374C5}" presName="Name18" presStyleLbl="sibTrans2D1" presStyleIdx="1" presStyleCnt="2"/>
      <dgm:spPr/>
      <dgm:t>
        <a:bodyPr/>
        <a:lstStyle/>
        <a:p>
          <a:endParaRPr lang="ru-RU"/>
        </a:p>
      </dgm:t>
    </dgm:pt>
    <dgm:pt modelId="{22210C65-13E5-40FD-999D-FF7C39B83413}" type="pres">
      <dgm:prSet presAssocID="{2447DF0A-06BF-4A24-9B25-0BC532DECFBE}" presName="composite1" presStyleCnt="0"/>
      <dgm:spPr/>
    </dgm:pt>
    <dgm:pt modelId="{25726955-69DA-47C1-A930-4377B4F22202}" type="pres">
      <dgm:prSet presAssocID="{2447DF0A-06BF-4A24-9B25-0BC532DECFBE}" presName="dummyNode1" presStyleLbl="node1" presStyleIdx="1" presStyleCnt="3"/>
      <dgm:spPr/>
    </dgm:pt>
    <dgm:pt modelId="{F2702AF2-FE32-48BD-8042-8AE77606C0DB}" type="pres">
      <dgm:prSet presAssocID="{2447DF0A-06BF-4A24-9B25-0BC532DECFB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A22ED-3858-49F3-9983-548329509422}" type="pres">
      <dgm:prSet presAssocID="{2447DF0A-06BF-4A24-9B25-0BC532DECFB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6AA87-1EA0-4C74-A199-32FB830EDC8A}" type="pres">
      <dgm:prSet presAssocID="{2447DF0A-06BF-4A24-9B25-0BC532DECFB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1EA54-6E40-49D4-AA8E-9881AB666E6B}" type="pres">
      <dgm:prSet presAssocID="{2447DF0A-06BF-4A24-9B25-0BC532DECFBE}" presName="connSite1" presStyleCnt="0"/>
      <dgm:spPr/>
    </dgm:pt>
  </dgm:ptLst>
  <dgm:cxnLst>
    <dgm:cxn modelId="{0B1B0161-4F79-4CB7-B9DC-BABB29E72299}" type="presOf" srcId="{2447DF0A-06BF-4A24-9B25-0BC532DECFBE}" destId="{6336AA87-1EA0-4C74-A199-32FB830EDC8A}" srcOrd="0" destOrd="0" presId="urn:microsoft.com/office/officeart/2005/8/layout/hProcess4"/>
    <dgm:cxn modelId="{325DFC34-4DB0-486A-9B73-825C21D1C760}" type="presOf" srcId="{78917E82-8815-4E6D-9658-E42C7087E9BF}" destId="{547A22ED-3858-49F3-9983-548329509422}" srcOrd="1" destOrd="0" presId="urn:microsoft.com/office/officeart/2005/8/layout/hProcess4"/>
    <dgm:cxn modelId="{8F82A6EB-8BFB-47FF-A9F3-470DFFEA97EC}" srcId="{1562FFD6-7BA0-43C3-A550-A0A7E17FF12B}" destId="{B1AEDB68-7496-4C1D-8395-5987C60B2686}" srcOrd="0" destOrd="0" parTransId="{8EB25ADA-677A-4688-BBE9-1532B3B24A18}" sibTransId="{9E15ACC8-1025-43DB-ACB1-BCDF2DD59BBB}"/>
    <dgm:cxn modelId="{5E6148BF-C596-43EC-8868-1D2407E8C2E5}" type="presOf" srcId="{08089272-FD62-4CD7-8536-C5DD7FC374C5}" destId="{E2AD671C-D9FE-4A45-BCDF-5D491DD6DBAA}" srcOrd="0" destOrd="0" presId="urn:microsoft.com/office/officeart/2005/8/layout/hProcess4"/>
    <dgm:cxn modelId="{91680D22-7DD2-4E03-9379-D61047544765}" type="presOf" srcId="{1562FFD6-7BA0-43C3-A550-A0A7E17FF12B}" destId="{21B76B29-889D-4824-89F8-90AE54D29275}" srcOrd="0" destOrd="0" presId="urn:microsoft.com/office/officeart/2005/8/layout/hProcess4"/>
    <dgm:cxn modelId="{604FBCB8-4BE8-4B1B-9340-1AFEBE003F89}" type="presOf" srcId="{6C170FDD-B7E3-43B5-B353-BB6A073654DE}" destId="{B6A5875E-8A00-44AE-A75A-A76F2F3EE61E}" srcOrd="0" destOrd="0" presId="urn:microsoft.com/office/officeart/2005/8/layout/hProcess4"/>
    <dgm:cxn modelId="{4C02F1DD-F450-4201-9879-5D44202444CD}" type="presOf" srcId="{3122FB31-A625-4A06-A075-D331D7A02384}" destId="{547A22ED-3858-49F3-9983-548329509422}" srcOrd="1" destOrd="1" presId="urn:microsoft.com/office/officeart/2005/8/layout/hProcess4"/>
    <dgm:cxn modelId="{0B4BFCB0-235E-43EF-87DE-A5A9C583BE40}" type="presOf" srcId="{3122FB31-A625-4A06-A075-D331D7A02384}" destId="{F2702AF2-FE32-48BD-8042-8AE77606C0DB}" srcOrd="0" destOrd="1" presId="urn:microsoft.com/office/officeart/2005/8/layout/hProcess4"/>
    <dgm:cxn modelId="{8021F30E-1C1B-49DB-8F00-78589418528B}" type="presOf" srcId="{CE1A223C-372D-4984-86A9-73268CC71046}" destId="{FAA3B7C1-1BA7-4233-B4FC-D8D1B97F9AAE}" srcOrd="1" destOrd="1" presId="urn:microsoft.com/office/officeart/2005/8/layout/hProcess4"/>
    <dgm:cxn modelId="{958C368F-37E8-4C53-8430-D02F1D286E06}" srcId="{1118C910-ED89-4ED5-B960-A8C075A1B46A}" destId="{1562FFD6-7BA0-43C3-A550-A0A7E17FF12B}" srcOrd="1" destOrd="0" parTransId="{12FE509B-0195-4073-A4AF-E8FF6A75E964}" sibTransId="{08089272-FD62-4CD7-8536-C5DD7FC374C5}"/>
    <dgm:cxn modelId="{62AC6D01-DA98-4AC3-A4CA-8D35AF6BF302}" srcId="{B5090873-3EA0-4137-B03D-50D1ADCD0055}" destId="{6C170FDD-B7E3-43B5-B353-BB6A073654DE}" srcOrd="0" destOrd="0" parTransId="{BAF10CBF-27F4-429A-830A-B5A114DB3955}" sibTransId="{2303E939-71D7-420D-9E27-1862CEDE03DA}"/>
    <dgm:cxn modelId="{99AAA792-FBDD-4FB4-8986-A618FD6F2EDD}" type="presOf" srcId="{B5090873-3EA0-4137-B03D-50D1ADCD0055}" destId="{3EA2EFED-713E-450F-8C30-0B154E84E553}" srcOrd="0" destOrd="0" presId="urn:microsoft.com/office/officeart/2005/8/layout/hProcess4"/>
    <dgm:cxn modelId="{AF6C8A1A-911B-484E-A240-AC249486CCCB}" type="presOf" srcId="{3866A6AA-4812-4866-B0C1-E9D4A2798C4F}" destId="{FAA3B7C1-1BA7-4233-B4FC-D8D1B97F9AAE}" srcOrd="1" destOrd="2" presId="urn:microsoft.com/office/officeart/2005/8/layout/hProcess4"/>
    <dgm:cxn modelId="{7D416E49-F9B0-4B59-89A5-40C3AD336B38}" type="presOf" srcId="{B1AEDB68-7496-4C1D-8395-5987C60B2686}" destId="{38CEC147-28C1-499F-ACD3-329A7910FF36}" srcOrd="1" destOrd="0" presId="urn:microsoft.com/office/officeart/2005/8/layout/hProcess4"/>
    <dgm:cxn modelId="{5ECA94B5-7CD9-4961-820C-FB06A0FDCCA6}" type="presOf" srcId="{B1AEDB68-7496-4C1D-8395-5987C60B2686}" destId="{95515395-F498-4CA0-B9CD-0D68CFC0392A}" srcOrd="0" destOrd="0" presId="urn:microsoft.com/office/officeart/2005/8/layout/hProcess4"/>
    <dgm:cxn modelId="{BD68D19C-AF9A-47F2-94F7-1EA14F32A226}" type="presOf" srcId="{CE1A223C-372D-4984-86A9-73268CC71046}" destId="{B6A5875E-8A00-44AE-A75A-A76F2F3EE61E}" srcOrd="0" destOrd="1" presId="urn:microsoft.com/office/officeart/2005/8/layout/hProcess4"/>
    <dgm:cxn modelId="{E8025267-50FC-428D-9C8B-E44682F3FA10}" srcId="{B5090873-3EA0-4137-B03D-50D1ADCD0055}" destId="{CE1A223C-372D-4984-86A9-73268CC71046}" srcOrd="1" destOrd="0" parTransId="{B1FD30B5-118E-42F0-8E06-D3E962045798}" sibTransId="{82BDFA24-2B27-41FC-B1C1-F425EBCCDA82}"/>
    <dgm:cxn modelId="{2B442AA5-1E1B-4E89-A4AB-B1FB1993FEE0}" type="presOf" srcId="{1118C910-ED89-4ED5-B960-A8C075A1B46A}" destId="{0C5B8024-B3CC-49C9-8A2D-D41F63739C9E}" srcOrd="0" destOrd="0" presId="urn:microsoft.com/office/officeart/2005/8/layout/hProcess4"/>
    <dgm:cxn modelId="{7609077F-4682-44FD-BBE6-9CB4B789B912}" type="presOf" srcId="{78917E82-8815-4E6D-9658-E42C7087E9BF}" destId="{F2702AF2-FE32-48BD-8042-8AE77606C0DB}" srcOrd="0" destOrd="0" presId="urn:microsoft.com/office/officeart/2005/8/layout/hProcess4"/>
    <dgm:cxn modelId="{6CE46CB5-157C-42D5-887C-83170E730DD7}" type="presOf" srcId="{70ADE303-C082-4AE1-BF05-2D1CBA2E3547}" destId="{C1472676-815D-4971-ADD5-17C7865D21D3}" srcOrd="0" destOrd="0" presId="urn:microsoft.com/office/officeart/2005/8/layout/hProcess4"/>
    <dgm:cxn modelId="{38FEAB81-3C56-4930-8F77-7A1F536B67C4}" type="presOf" srcId="{6C170FDD-B7E3-43B5-B353-BB6A073654DE}" destId="{FAA3B7C1-1BA7-4233-B4FC-D8D1B97F9AAE}" srcOrd="1" destOrd="0" presId="urn:microsoft.com/office/officeart/2005/8/layout/hProcess4"/>
    <dgm:cxn modelId="{21A4CCF3-48E9-4F06-BDE8-69C3268BE6D8}" type="presOf" srcId="{3866A6AA-4812-4866-B0C1-E9D4A2798C4F}" destId="{B6A5875E-8A00-44AE-A75A-A76F2F3EE61E}" srcOrd="0" destOrd="2" presId="urn:microsoft.com/office/officeart/2005/8/layout/hProcess4"/>
    <dgm:cxn modelId="{CDCB1740-2DDA-46B4-B7F2-394CF406C8D7}" srcId="{1118C910-ED89-4ED5-B960-A8C075A1B46A}" destId="{B5090873-3EA0-4137-B03D-50D1ADCD0055}" srcOrd="0" destOrd="0" parTransId="{B9DF18AC-A140-4F03-A1C4-E636F52AC550}" sibTransId="{70ADE303-C082-4AE1-BF05-2D1CBA2E3547}"/>
    <dgm:cxn modelId="{F87F9388-A6A9-49C4-A2EA-DD8BD06DF6F1}" srcId="{2447DF0A-06BF-4A24-9B25-0BC532DECFBE}" destId="{78917E82-8815-4E6D-9658-E42C7087E9BF}" srcOrd="0" destOrd="0" parTransId="{C6DDB4FD-8745-4F7B-8CB6-D39751EF1617}" sibTransId="{E15A3CE9-5E47-4E8D-AF88-3B8B315CC925}"/>
    <dgm:cxn modelId="{6B673E2D-E8FF-450C-B296-A4C0773ECFA3}" srcId="{2447DF0A-06BF-4A24-9B25-0BC532DECFBE}" destId="{3122FB31-A625-4A06-A075-D331D7A02384}" srcOrd="1" destOrd="0" parTransId="{9EF5EB88-FF6E-4774-A993-17CBE158FC9F}" sibTransId="{EA41BD6B-FA67-4835-A573-91E2019FFFF6}"/>
    <dgm:cxn modelId="{259B4754-F797-4CD2-A37C-8D8DEE2D9414}" srcId="{B5090873-3EA0-4137-B03D-50D1ADCD0055}" destId="{3866A6AA-4812-4866-B0C1-E9D4A2798C4F}" srcOrd="2" destOrd="0" parTransId="{63316D01-5C56-4772-96DC-523809E651CF}" sibTransId="{FBDEA033-1273-48B7-B54B-BD9436E3419B}"/>
    <dgm:cxn modelId="{CB56E60F-535B-4FFB-BA37-E72FD0311010}" srcId="{1118C910-ED89-4ED5-B960-A8C075A1B46A}" destId="{2447DF0A-06BF-4A24-9B25-0BC532DECFBE}" srcOrd="2" destOrd="0" parTransId="{FBB9113E-12E0-4CB2-B513-20A778ED3C26}" sibTransId="{38B00B73-AB16-42A1-85D8-7CB7A1CB61F4}"/>
    <dgm:cxn modelId="{CB39A41A-409D-4C9C-B4B5-8363C3BBC6F6}" type="presParOf" srcId="{0C5B8024-B3CC-49C9-8A2D-D41F63739C9E}" destId="{D6332F6B-B4CB-4794-A884-16BFD7DD7CB2}" srcOrd="0" destOrd="0" presId="urn:microsoft.com/office/officeart/2005/8/layout/hProcess4"/>
    <dgm:cxn modelId="{F3EA10B6-D3A4-4650-8277-CD56BC606EF0}" type="presParOf" srcId="{0C5B8024-B3CC-49C9-8A2D-D41F63739C9E}" destId="{9252ED5C-2AF6-40E8-A1FB-44BDA1369F33}" srcOrd="1" destOrd="0" presId="urn:microsoft.com/office/officeart/2005/8/layout/hProcess4"/>
    <dgm:cxn modelId="{DE0B98F1-935F-4A6F-8C6B-D72D548AC464}" type="presParOf" srcId="{0C5B8024-B3CC-49C9-8A2D-D41F63739C9E}" destId="{719CFA1F-6B8E-4BDA-9919-D9EEC367D816}" srcOrd="2" destOrd="0" presId="urn:microsoft.com/office/officeart/2005/8/layout/hProcess4"/>
    <dgm:cxn modelId="{D6F10046-9F43-48CA-BBC8-9B386DE9CCFA}" type="presParOf" srcId="{719CFA1F-6B8E-4BDA-9919-D9EEC367D816}" destId="{60F5D4D9-0BA0-494A-B8C0-C7AD40B7FF0A}" srcOrd="0" destOrd="0" presId="urn:microsoft.com/office/officeart/2005/8/layout/hProcess4"/>
    <dgm:cxn modelId="{E4433C9C-0E31-4D18-8098-8D084B7EBD2D}" type="presParOf" srcId="{60F5D4D9-0BA0-494A-B8C0-C7AD40B7FF0A}" destId="{8C3A6472-DCFC-4037-AA96-568688A69065}" srcOrd="0" destOrd="0" presId="urn:microsoft.com/office/officeart/2005/8/layout/hProcess4"/>
    <dgm:cxn modelId="{EE0FE0F1-4ADB-4960-B0E7-FCDD7A58EC49}" type="presParOf" srcId="{60F5D4D9-0BA0-494A-B8C0-C7AD40B7FF0A}" destId="{B6A5875E-8A00-44AE-A75A-A76F2F3EE61E}" srcOrd="1" destOrd="0" presId="urn:microsoft.com/office/officeart/2005/8/layout/hProcess4"/>
    <dgm:cxn modelId="{082916BF-0E4E-4AE1-B800-78FF42B6E5C4}" type="presParOf" srcId="{60F5D4D9-0BA0-494A-B8C0-C7AD40B7FF0A}" destId="{FAA3B7C1-1BA7-4233-B4FC-D8D1B97F9AAE}" srcOrd="2" destOrd="0" presId="urn:microsoft.com/office/officeart/2005/8/layout/hProcess4"/>
    <dgm:cxn modelId="{5C3E0BD3-C876-454C-AD39-1ACB54A7FD63}" type="presParOf" srcId="{60F5D4D9-0BA0-494A-B8C0-C7AD40B7FF0A}" destId="{3EA2EFED-713E-450F-8C30-0B154E84E553}" srcOrd="3" destOrd="0" presId="urn:microsoft.com/office/officeart/2005/8/layout/hProcess4"/>
    <dgm:cxn modelId="{D8CAFD75-CBD9-4F0F-9559-E98D6C593A1D}" type="presParOf" srcId="{60F5D4D9-0BA0-494A-B8C0-C7AD40B7FF0A}" destId="{C4F07B3A-2C35-4409-BBE7-64081FC1BDCE}" srcOrd="4" destOrd="0" presId="urn:microsoft.com/office/officeart/2005/8/layout/hProcess4"/>
    <dgm:cxn modelId="{C8A02299-B127-44E8-A93D-61B860717D1D}" type="presParOf" srcId="{719CFA1F-6B8E-4BDA-9919-D9EEC367D816}" destId="{C1472676-815D-4971-ADD5-17C7865D21D3}" srcOrd="1" destOrd="0" presId="urn:microsoft.com/office/officeart/2005/8/layout/hProcess4"/>
    <dgm:cxn modelId="{F7496560-5D5B-4912-836F-FE5440457A8C}" type="presParOf" srcId="{719CFA1F-6B8E-4BDA-9919-D9EEC367D816}" destId="{1143C03A-ABAE-44EA-870B-DBCB8E3F679E}" srcOrd="2" destOrd="0" presId="urn:microsoft.com/office/officeart/2005/8/layout/hProcess4"/>
    <dgm:cxn modelId="{31002271-8E79-4364-B735-BF5F5A2BC90D}" type="presParOf" srcId="{1143C03A-ABAE-44EA-870B-DBCB8E3F679E}" destId="{968BFB64-953A-4E91-AEB0-AAEBC2AFD499}" srcOrd="0" destOrd="0" presId="urn:microsoft.com/office/officeart/2005/8/layout/hProcess4"/>
    <dgm:cxn modelId="{F8EE8038-D29A-4F60-9745-006150A87128}" type="presParOf" srcId="{1143C03A-ABAE-44EA-870B-DBCB8E3F679E}" destId="{95515395-F498-4CA0-B9CD-0D68CFC0392A}" srcOrd="1" destOrd="0" presId="urn:microsoft.com/office/officeart/2005/8/layout/hProcess4"/>
    <dgm:cxn modelId="{B5E9E239-AF54-4829-A699-4E8777737526}" type="presParOf" srcId="{1143C03A-ABAE-44EA-870B-DBCB8E3F679E}" destId="{38CEC147-28C1-499F-ACD3-329A7910FF36}" srcOrd="2" destOrd="0" presId="urn:microsoft.com/office/officeart/2005/8/layout/hProcess4"/>
    <dgm:cxn modelId="{FD47E5F7-6957-4EEE-8C4C-6A95C4C9AB90}" type="presParOf" srcId="{1143C03A-ABAE-44EA-870B-DBCB8E3F679E}" destId="{21B76B29-889D-4824-89F8-90AE54D29275}" srcOrd="3" destOrd="0" presId="urn:microsoft.com/office/officeart/2005/8/layout/hProcess4"/>
    <dgm:cxn modelId="{3B55B4FD-8F21-4974-AE35-ADA95A83489E}" type="presParOf" srcId="{1143C03A-ABAE-44EA-870B-DBCB8E3F679E}" destId="{22025AA8-E590-4194-9153-212602955A7A}" srcOrd="4" destOrd="0" presId="urn:microsoft.com/office/officeart/2005/8/layout/hProcess4"/>
    <dgm:cxn modelId="{638DC730-A460-43DB-912C-F56795BF628D}" type="presParOf" srcId="{719CFA1F-6B8E-4BDA-9919-D9EEC367D816}" destId="{E2AD671C-D9FE-4A45-BCDF-5D491DD6DBAA}" srcOrd="3" destOrd="0" presId="urn:microsoft.com/office/officeart/2005/8/layout/hProcess4"/>
    <dgm:cxn modelId="{A42F5650-CAB3-457E-A62E-A7B9B3ACB5E9}" type="presParOf" srcId="{719CFA1F-6B8E-4BDA-9919-D9EEC367D816}" destId="{22210C65-13E5-40FD-999D-FF7C39B83413}" srcOrd="4" destOrd="0" presId="urn:microsoft.com/office/officeart/2005/8/layout/hProcess4"/>
    <dgm:cxn modelId="{9CA75939-A73F-47AF-B247-7E28859101CE}" type="presParOf" srcId="{22210C65-13E5-40FD-999D-FF7C39B83413}" destId="{25726955-69DA-47C1-A930-4377B4F22202}" srcOrd="0" destOrd="0" presId="urn:microsoft.com/office/officeart/2005/8/layout/hProcess4"/>
    <dgm:cxn modelId="{FEB70FE7-9E5C-4C00-88D3-6BC54DB83B1A}" type="presParOf" srcId="{22210C65-13E5-40FD-999D-FF7C39B83413}" destId="{F2702AF2-FE32-48BD-8042-8AE77606C0DB}" srcOrd="1" destOrd="0" presId="urn:microsoft.com/office/officeart/2005/8/layout/hProcess4"/>
    <dgm:cxn modelId="{25D2D5CB-2379-4DE2-9470-FD2B9D7D58F1}" type="presParOf" srcId="{22210C65-13E5-40FD-999D-FF7C39B83413}" destId="{547A22ED-3858-49F3-9983-548329509422}" srcOrd="2" destOrd="0" presId="urn:microsoft.com/office/officeart/2005/8/layout/hProcess4"/>
    <dgm:cxn modelId="{8C57CDDA-8EBA-438E-B305-6BD9657340F4}" type="presParOf" srcId="{22210C65-13E5-40FD-999D-FF7C39B83413}" destId="{6336AA87-1EA0-4C74-A199-32FB830EDC8A}" srcOrd="3" destOrd="0" presId="urn:microsoft.com/office/officeart/2005/8/layout/hProcess4"/>
    <dgm:cxn modelId="{79FFFB07-BC78-4C09-B2BB-88CF09ACF909}" type="presParOf" srcId="{22210C65-13E5-40FD-999D-FF7C39B83413}" destId="{8741EA54-6E40-49D4-AA8E-9881AB666E6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1A07F0-AA2F-4281-885F-51804C9148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521AC7-2835-4B0A-8881-FA035FD28C31}">
      <dgm:prSet/>
      <dgm:spPr/>
      <dgm:t>
        <a:bodyPr/>
        <a:lstStyle/>
        <a:p>
          <a:pPr rtl="0"/>
          <a:r>
            <a:rPr lang="ru-RU" dirty="0" smtClean="0"/>
            <a:t>Врачи</a:t>
          </a:r>
          <a:endParaRPr lang="ru-RU" dirty="0"/>
        </a:p>
      </dgm:t>
    </dgm:pt>
    <dgm:pt modelId="{9A141C35-9536-43E5-B6C8-34604016E9EC}" type="parTrans" cxnId="{C97DAE70-D9FC-416F-9E0B-1E16E479F77C}">
      <dgm:prSet/>
      <dgm:spPr/>
      <dgm:t>
        <a:bodyPr/>
        <a:lstStyle/>
        <a:p>
          <a:endParaRPr lang="ru-RU"/>
        </a:p>
      </dgm:t>
    </dgm:pt>
    <dgm:pt modelId="{2F10041A-ACDA-4379-BCB0-7512E5D24764}" type="sibTrans" cxnId="{C97DAE70-D9FC-416F-9E0B-1E16E479F77C}">
      <dgm:prSet/>
      <dgm:spPr/>
      <dgm:t>
        <a:bodyPr/>
        <a:lstStyle/>
        <a:p>
          <a:endParaRPr lang="ru-RU"/>
        </a:p>
      </dgm:t>
    </dgm:pt>
    <dgm:pt modelId="{8F5504FB-A95C-4F76-8009-A1E6AFE5DFF8}">
      <dgm:prSet/>
      <dgm:spPr/>
      <dgm:t>
        <a:bodyPr/>
        <a:lstStyle/>
        <a:p>
          <a:pPr rtl="0"/>
          <a:r>
            <a:rPr lang="ru-RU" dirty="0" smtClean="0"/>
            <a:t>Качественное описание</a:t>
          </a:r>
          <a:endParaRPr lang="ru-RU" dirty="0"/>
        </a:p>
      </dgm:t>
    </dgm:pt>
    <dgm:pt modelId="{DB2D1B8C-8A51-49FE-9895-6C7E9913D65B}" type="parTrans" cxnId="{2BB5B534-B0A1-4F62-B0D1-9CBED2B136E7}">
      <dgm:prSet/>
      <dgm:spPr/>
      <dgm:t>
        <a:bodyPr/>
        <a:lstStyle/>
        <a:p>
          <a:endParaRPr lang="ru-RU"/>
        </a:p>
      </dgm:t>
    </dgm:pt>
    <dgm:pt modelId="{007BB483-3B19-4119-A2A8-6A6B0B8A86B5}" type="sibTrans" cxnId="{2BB5B534-B0A1-4F62-B0D1-9CBED2B136E7}">
      <dgm:prSet/>
      <dgm:spPr/>
      <dgm:t>
        <a:bodyPr/>
        <a:lstStyle/>
        <a:p>
          <a:endParaRPr lang="ru-RU"/>
        </a:p>
      </dgm:t>
    </dgm:pt>
    <dgm:pt modelId="{29CD8236-B3F4-4FBE-9185-035FA3C40C60}">
      <dgm:prSet/>
      <dgm:spPr/>
      <dgm:t>
        <a:bodyPr/>
        <a:lstStyle/>
        <a:p>
          <a:pPr rtl="0"/>
          <a:r>
            <a:rPr lang="ru-RU" smtClean="0"/>
            <a:t>Оборудование и материалы</a:t>
          </a:r>
          <a:endParaRPr lang="ru-RU"/>
        </a:p>
      </dgm:t>
    </dgm:pt>
    <dgm:pt modelId="{338730FD-6DEF-46FE-B030-4175102D7B53}" type="parTrans" cxnId="{696ED7CF-D900-4F0D-9FE3-DA52F9178F4D}">
      <dgm:prSet/>
      <dgm:spPr/>
      <dgm:t>
        <a:bodyPr/>
        <a:lstStyle/>
        <a:p>
          <a:endParaRPr lang="ru-RU"/>
        </a:p>
      </dgm:t>
    </dgm:pt>
    <dgm:pt modelId="{D2AB3680-E998-4762-972A-0CB6B4FC3BF2}" type="sibTrans" cxnId="{696ED7CF-D900-4F0D-9FE3-DA52F9178F4D}">
      <dgm:prSet/>
      <dgm:spPr/>
      <dgm:t>
        <a:bodyPr/>
        <a:lstStyle/>
        <a:p>
          <a:endParaRPr lang="ru-RU"/>
        </a:p>
      </dgm:t>
    </dgm:pt>
    <dgm:pt modelId="{318F1CCC-BEE2-4F5F-9B65-3D6E1DCF98D5}">
      <dgm:prSet/>
      <dgm:spPr/>
      <dgm:t>
        <a:bodyPr/>
        <a:lstStyle/>
        <a:p>
          <a:pPr rtl="0"/>
          <a:r>
            <a:rPr lang="ru-RU" smtClean="0"/>
            <a:t>Цены</a:t>
          </a:r>
          <a:endParaRPr lang="ru-RU"/>
        </a:p>
      </dgm:t>
    </dgm:pt>
    <dgm:pt modelId="{6A31724C-1F7E-457A-AFCD-0F711E0CD0C2}" type="parTrans" cxnId="{DA75D6C9-EEE4-4E96-8A08-17715F90AD70}">
      <dgm:prSet/>
      <dgm:spPr/>
      <dgm:t>
        <a:bodyPr/>
        <a:lstStyle/>
        <a:p>
          <a:endParaRPr lang="ru-RU"/>
        </a:p>
      </dgm:t>
    </dgm:pt>
    <dgm:pt modelId="{FFA4AB8D-CB60-446E-9A2F-7CC2CF9A5AF4}" type="sibTrans" cxnId="{DA75D6C9-EEE4-4E96-8A08-17715F90AD70}">
      <dgm:prSet/>
      <dgm:spPr/>
      <dgm:t>
        <a:bodyPr/>
        <a:lstStyle/>
        <a:p>
          <a:endParaRPr lang="ru-RU"/>
        </a:p>
      </dgm:t>
    </dgm:pt>
    <dgm:pt modelId="{92C3BEA1-3105-4811-B2E4-08367065E7BB}">
      <dgm:prSet/>
      <dgm:spPr/>
      <dgm:t>
        <a:bodyPr/>
        <a:lstStyle/>
        <a:p>
          <a:pPr rtl="0"/>
          <a:r>
            <a:rPr lang="ru-RU" dirty="0" smtClean="0"/>
            <a:t>Расписание и запись</a:t>
          </a:r>
          <a:endParaRPr lang="ru-RU" dirty="0"/>
        </a:p>
      </dgm:t>
    </dgm:pt>
    <dgm:pt modelId="{FE1FE232-DAC6-47A7-8DFE-0625F0EEEB57}" type="parTrans" cxnId="{AFCCC0FE-0B0F-47DD-A96A-831DBDFB8097}">
      <dgm:prSet/>
      <dgm:spPr/>
      <dgm:t>
        <a:bodyPr/>
        <a:lstStyle/>
        <a:p>
          <a:endParaRPr lang="ru-RU"/>
        </a:p>
      </dgm:t>
    </dgm:pt>
    <dgm:pt modelId="{6F62B221-6F4B-4049-AA89-375ECD8C2934}" type="sibTrans" cxnId="{AFCCC0FE-0B0F-47DD-A96A-831DBDFB8097}">
      <dgm:prSet/>
      <dgm:spPr/>
      <dgm:t>
        <a:bodyPr/>
        <a:lstStyle/>
        <a:p>
          <a:endParaRPr lang="ru-RU"/>
        </a:p>
      </dgm:t>
    </dgm:pt>
    <dgm:pt modelId="{7340810B-A601-42BA-AFF8-677438BD1DA8}" type="pres">
      <dgm:prSet presAssocID="{791A07F0-AA2F-4281-885F-51804C914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DFFD9E-AFF8-4DCA-ACDE-EB31D7BC965C}" type="pres">
      <dgm:prSet presAssocID="{791A07F0-AA2F-4281-885F-51804C91480A}" presName="cycle" presStyleCnt="0"/>
      <dgm:spPr/>
    </dgm:pt>
    <dgm:pt modelId="{116CEAD5-2D74-4E73-B73D-DD7A82A6A53B}" type="pres">
      <dgm:prSet presAssocID="{CD521AC7-2835-4B0A-8881-FA035FD28C3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10A4E-BDCA-4146-9672-0EE29FAEF9DC}" type="pres">
      <dgm:prSet presAssocID="{2F10041A-ACDA-4379-BCB0-7512E5D2476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F0E207C-6CAA-453E-9D98-8D843E6B414C}" type="pres">
      <dgm:prSet presAssocID="{8F5504FB-A95C-4F76-8009-A1E6AFE5DFF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0AA1E-46C5-48C0-9EC6-A17CBD8DE549}" type="pres">
      <dgm:prSet presAssocID="{29CD8236-B3F4-4FBE-9185-035FA3C40C6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1423B-F995-4221-B4FF-93A54FE15950}" type="pres">
      <dgm:prSet presAssocID="{318F1CCC-BEE2-4F5F-9B65-3D6E1DCF98D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067B8-4FA7-421D-8435-0B7C3E3190F5}" type="pres">
      <dgm:prSet presAssocID="{92C3BEA1-3105-4811-B2E4-08367065E7B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5D6C9-EEE4-4E96-8A08-17715F90AD70}" srcId="{791A07F0-AA2F-4281-885F-51804C91480A}" destId="{318F1CCC-BEE2-4F5F-9B65-3D6E1DCF98D5}" srcOrd="3" destOrd="0" parTransId="{6A31724C-1F7E-457A-AFCD-0F711E0CD0C2}" sibTransId="{FFA4AB8D-CB60-446E-9A2F-7CC2CF9A5AF4}"/>
    <dgm:cxn modelId="{EA18A794-949C-4149-A183-3957C347F7C3}" type="presOf" srcId="{2F10041A-ACDA-4379-BCB0-7512E5D24764}" destId="{32D10A4E-BDCA-4146-9672-0EE29FAEF9DC}" srcOrd="0" destOrd="0" presId="urn:microsoft.com/office/officeart/2005/8/layout/cycle3"/>
    <dgm:cxn modelId="{AFCCC0FE-0B0F-47DD-A96A-831DBDFB8097}" srcId="{791A07F0-AA2F-4281-885F-51804C91480A}" destId="{92C3BEA1-3105-4811-B2E4-08367065E7BB}" srcOrd="4" destOrd="0" parTransId="{FE1FE232-DAC6-47A7-8DFE-0625F0EEEB57}" sibTransId="{6F62B221-6F4B-4049-AA89-375ECD8C2934}"/>
    <dgm:cxn modelId="{752B5E99-D310-41E7-8337-27E15A8D64D8}" type="presOf" srcId="{8F5504FB-A95C-4F76-8009-A1E6AFE5DFF8}" destId="{3F0E207C-6CAA-453E-9D98-8D843E6B414C}" srcOrd="0" destOrd="0" presId="urn:microsoft.com/office/officeart/2005/8/layout/cycle3"/>
    <dgm:cxn modelId="{C19FD33D-4627-4B3A-ACCE-F51BB1EEA3DB}" type="presOf" srcId="{92C3BEA1-3105-4811-B2E4-08367065E7BB}" destId="{ECF067B8-4FA7-421D-8435-0B7C3E3190F5}" srcOrd="0" destOrd="0" presId="urn:microsoft.com/office/officeart/2005/8/layout/cycle3"/>
    <dgm:cxn modelId="{696ED7CF-D900-4F0D-9FE3-DA52F9178F4D}" srcId="{791A07F0-AA2F-4281-885F-51804C91480A}" destId="{29CD8236-B3F4-4FBE-9185-035FA3C40C60}" srcOrd="2" destOrd="0" parTransId="{338730FD-6DEF-46FE-B030-4175102D7B53}" sibTransId="{D2AB3680-E998-4762-972A-0CB6B4FC3BF2}"/>
    <dgm:cxn modelId="{E8DB73F5-0FC9-4F2E-9166-30C5B92FECDD}" type="presOf" srcId="{791A07F0-AA2F-4281-885F-51804C91480A}" destId="{7340810B-A601-42BA-AFF8-677438BD1DA8}" srcOrd="0" destOrd="0" presId="urn:microsoft.com/office/officeart/2005/8/layout/cycle3"/>
    <dgm:cxn modelId="{2BB5B534-B0A1-4F62-B0D1-9CBED2B136E7}" srcId="{791A07F0-AA2F-4281-885F-51804C91480A}" destId="{8F5504FB-A95C-4F76-8009-A1E6AFE5DFF8}" srcOrd="1" destOrd="0" parTransId="{DB2D1B8C-8A51-49FE-9895-6C7E9913D65B}" sibTransId="{007BB483-3B19-4119-A2A8-6A6B0B8A86B5}"/>
    <dgm:cxn modelId="{C97DAE70-D9FC-416F-9E0B-1E16E479F77C}" srcId="{791A07F0-AA2F-4281-885F-51804C91480A}" destId="{CD521AC7-2835-4B0A-8881-FA035FD28C31}" srcOrd="0" destOrd="0" parTransId="{9A141C35-9536-43E5-B6C8-34604016E9EC}" sibTransId="{2F10041A-ACDA-4379-BCB0-7512E5D24764}"/>
    <dgm:cxn modelId="{8D000891-F235-4927-861B-807EFAFC8E3E}" type="presOf" srcId="{29CD8236-B3F4-4FBE-9185-035FA3C40C60}" destId="{81E0AA1E-46C5-48C0-9EC6-A17CBD8DE549}" srcOrd="0" destOrd="0" presId="urn:microsoft.com/office/officeart/2005/8/layout/cycle3"/>
    <dgm:cxn modelId="{B959C8E1-403E-4B02-BFE7-FF0DE7A2BAE0}" type="presOf" srcId="{318F1CCC-BEE2-4F5F-9B65-3D6E1DCF98D5}" destId="{8AC1423B-F995-4221-B4FF-93A54FE15950}" srcOrd="0" destOrd="0" presId="urn:microsoft.com/office/officeart/2005/8/layout/cycle3"/>
    <dgm:cxn modelId="{A0590570-8760-45EB-A4EB-33D0700EABFF}" type="presOf" srcId="{CD521AC7-2835-4B0A-8881-FA035FD28C31}" destId="{116CEAD5-2D74-4E73-B73D-DD7A82A6A53B}" srcOrd="0" destOrd="0" presId="urn:microsoft.com/office/officeart/2005/8/layout/cycle3"/>
    <dgm:cxn modelId="{023CA5A7-55D0-4C91-B77F-CE1A618359F7}" type="presParOf" srcId="{7340810B-A601-42BA-AFF8-677438BD1DA8}" destId="{69DFFD9E-AFF8-4DCA-ACDE-EB31D7BC965C}" srcOrd="0" destOrd="0" presId="urn:microsoft.com/office/officeart/2005/8/layout/cycle3"/>
    <dgm:cxn modelId="{B18232B7-8C54-4721-8DBB-4D537C743AD0}" type="presParOf" srcId="{69DFFD9E-AFF8-4DCA-ACDE-EB31D7BC965C}" destId="{116CEAD5-2D74-4E73-B73D-DD7A82A6A53B}" srcOrd="0" destOrd="0" presId="urn:microsoft.com/office/officeart/2005/8/layout/cycle3"/>
    <dgm:cxn modelId="{6D0C62A6-16F0-41A3-892B-77BC865527CD}" type="presParOf" srcId="{69DFFD9E-AFF8-4DCA-ACDE-EB31D7BC965C}" destId="{32D10A4E-BDCA-4146-9672-0EE29FAEF9DC}" srcOrd="1" destOrd="0" presId="urn:microsoft.com/office/officeart/2005/8/layout/cycle3"/>
    <dgm:cxn modelId="{D4150F18-50D0-4CC3-BBCD-3D2E3AC501F6}" type="presParOf" srcId="{69DFFD9E-AFF8-4DCA-ACDE-EB31D7BC965C}" destId="{3F0E207C-6CAA-453E-9D98-8D843E6B414C}" srcOrd="2" destOrd="0" presId="urn:microsoft.com/office/officeart/2005/8/layout/cycle3"/>
    <dgm:cxn modelId="{B4591E98-EF8B-4243-BDBE-6582236D6623}" type="presParOf" srcId="{69DFFD9E-AFF8-4DCA-ACDE-EB31D7BC965C}" destId="{81E0AA1E-46C5-48C0-9EC6-A17CBD8DE549}" srcOrd="3" destOrd="0" presId="urn:microsoft.com/office/officeart/2005/8/layout/cycle3"/>
    <dgm:cxn modelId="{1BF265D0-4D67-40EC-8A49-3AD395ACB0C6}" type="presParOf" srcId="{69DFFD9E-AFF8-4DCA-ACDE-EB31D7BC965C}" destId="{8AC1423B-F995-4221-B4FF-93A54FE15950}" srcOrd="4" destOrd="0" presId="urn:microsoft.com/office/officeart/2005/8/layout/cycle3"/>
    <dgm:cxn modelId="{61D84BFB-3B33-4B64-8015-CC7FEEDD3FB8}" type="presParOf" srcId="{69DFFD9E-AFF8-4DCA-ACDE-EB31D7BC965C}" destId="{ECF067B8-4FA7-421D-8435-0B7C3E3190F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18456-6A92-47B6-9148-3A8417CBCC66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1DD2C-B063-4303-BC80-2C58255D0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3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youtube.com/watch?v=WsMM1vY-6x8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Контент для медицинских сайтов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Михаил Болдырев -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boldyrev.ru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00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1938" y="128955"/>
            <a:ext cx="9308125" cy="715107"/>
          </a:xfrm>
        </p:spPr>
        <p:txBody>
          <a:bodyPr>
            <a:noAutofit/>
          </a:bodyPr>
          <a:lstStyle/>
          <a:p>
            <a:r>
              <a:rPr lang="ru-RU" sz="2800" dirty="0" smtClean="0"/>
              <a:t>Итоговая структура сайта на основе анализа отрасли (ручной метод)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226"/>
            <a:ext cx="12192000" cy="57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</a:t>
            </a:r>
            <a:r>
              <a:rPr lang="en-US" dirty="0" smtClean="0"/>
              <a:t> </a:t>
            </a:r>
            <a:r>
              <a:rPr lang="ru-RU" dirty="0" smtClean="0"/>
              <a:t>для создание структуры сайта (руками для небольших проектов)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Онлайн сервисы: </a:t>
            </a:r>
            <a:r>
              <a:rPr lang="en-US" dirty="0" smtClean="0"/>
              <a:t>mindomo.com</a:t>
            </a:r>
            <a:r>
              <a:rPr lang="ru-RU" dirty="0" smtClean="0"/>
              <a:t>, </a:t>
            </a:r>
            <a:r>
              <a:rPr lang="en-US" dirty="0" smtClean="0"/>
              <a:t>xmind.net (</a:t>
            </a:r>
            <a:r>
              <a:rPr lang="ru-RU" dirty="0" smtClean="0"/>
              <a:t>или любые другие программы для построение </a:t>
            </a:r>
            <a:r>
              <a:rPr lang="en-US" dirty="0" smtClean="0"/>
              <a:t>mind</a:t>
            </a:r>
            <a:r>
              <a:rPr lang="en-US" i="1" dirty="0" smtClean="0"/>
              <a:t> </a:t>
            </a:r>
            <a:r>
              <a:rPr lang="en-US" dirty="0"/>
              <a:t>map </a:t>
            </a:r>
            <a:r>
              <a:rPr lang="en-US" dirty="0" smtClean="0"/>
              <a:t>– </a:t>
            </a:r>
            <a:r>
              <a:rPr lang="en-US" dirty="0" err="1" smtClean="0"/>
              <a:t>MindManager</a:t>
            </a:r>
            <a:r>
              <a:rPr lang="ru-RU" dirty="0" smtClean="0"/>
              <a:t>, </a:t>
            </a:r>
            <a:r>
              <a:rPr lang="en-US" dirty="0" err="1"/>
              <a:t>ConceptDraw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Статистика поисковых запросов </a:t>
            </a:r>
            <a:r>
              <a:rPr lang="en-US" dirty="0" smtClean="0"/>
              <a:t>wordstat.yandex.ru</a:t>
            </a:r>
          </a:p>
          <a:p>
            <a:r>
              <a:rPr lang="ru-RU" dirty="0"/>
              <a:t>Сайты </a:t>
            </a:r>
            <a:r>
              <a:rPr lang="ru-RU" dirty="0" smtClean="0"/>
              <a:t>конкурентов и здравый смысл!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8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Правильная структура даёт нам: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874165"/>
              </p:ext>
            </p:extLst>
          </p:nvPr>
        </p:nvGraphicFramePr>
        <p:xfrm>
          <a:off x="1484310" y="2666999"/>
          <a:ext cx="10018713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0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412" y="0"/>
            <a:ext cx="9790377" cy="499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SEO </a:t>
            </a:r>
            <a:r>
              <a:rPr lang="ru-RU" dirty="0" smtClean="0"/>
              <a:t>карта (таблица соответствия запрос / </a:t>
            </a:r>
            <a:r>
              <a:rPr lang="en-US" dirty="0" smtClean="0"/>
              <a:t>URL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580"/>
            <a:ext cx="12192000" cy="5196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133" y="6496832"/>
            <a:ext cx="701886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Автогенерация</a:t>
            </a:r>
            <a:r>
              <a:rPr lang="ru-RU" dirty="0" smtClean="0"/>
              <a:t> для контекста: </a:t>
            </a:r>
            <a:r>
              <a:rPr lang="en-US" dirty="0" smtClean="0">
                <a:hlinkClick r:id="rId3" action="ppaction://hlinkfile"/>
              </a:rPr>
              <a:t>youtube.com/</a:t>
            </a:r>
            <a:r>
              <a:rPr lang="en-US" dirty="0" err="1" smtClean="0">
                <a:hlinkClick r:id="rId3" action="ppaction://hlinkfile"/>
              </a:rPr>
              <a:t>watch?v</a:t>
            </a:r>
            <a:r>
              <a:rPr lang="en-US" dirty="0" smtClean="0">
                <a:hlinkClick r:id="rId3" action="ppaction://hlinkfile"/>
              </a:rPr>
              <a:t>=WsMM1vY-6x8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5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212" y="0"/>
            <a:ext cx="8165874" cy="6694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Проблемы </a:t>
            </a:r>
            <a:r>
              <a:rPr lang="en-US" dirty="0" smtClean="0"/>
              <a:t>SEO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102179"/>
            <a:ext cx="10018713" cy="536393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Консервация </a:t>
            </a:r>
            <a:r>
              <a:rPr lang="ru-RU" dirty="0" err="1" smtClean="0"/>
              <a:t>ТОПа</a:t>
            </a:r>
            <a:r>
              <a:rPr lang="en-US" dirty="0" smtClean="0"/>
              <a:t> (</a:t>
            </a:r>
            <a:r>
              <a:rPr lang="ru-RU" dirty="0" smtClean="0"/>
              <a:t>многие </a:t>
            </a:r>
            <a:r>
              <a:rPr lang="ru-RU" dirty="0"/>
              <a:t>тематики закрыты для SEO </a:t>
            </a:r>
            <a:r>
              <a:rPr lang="ru-RU" dirty="0" smtClean="0"/>
              <a:t>продвижения</a:t>
            </a:r>
            <a:r>
              <a:rPr lang="ru-RU" dirty="0"/>
              <a:t>,</a:t>
            </a:r>
            <a:r>
              <a:rPr lang="ru-RU" dirty="0" smtClean="0"/>
              <a:t> к </a:t>
            </a:r>
            <a:r>
              <a:rPr lang="ru-RU" dirty="0"/>
              <a:t>примеру бытовая техника, </a:t>
            </a:r>
            <a:r>
              <a:rPr lang="ru-RU" dirty="0" smtClean="0"/>
              <a:t>недвижимость и др.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Продвижение </a:t>
            </a:r>
            <a:r>
              <a:rPr lang="ru-RU" dirty="0"/>
              <a:t>по траффику </a:t>
            </a:r>
            <a:r>
              <a:rPr lang="ru-RU" dirty="0" smtClean="0"/>
              <a:t>(так </a:t>
            </a:r>
            <a:r>
              <a:rPr lang="ru-RU" dirty="0"/>
              <a:t>как многие тематики законсервированы, остаётся продвигать только НЧ запросы. Как следствие основная услуга </a:t>
            </a:r>
            <a:r>
              <a:rPr lang="ru-RU" dirty="0" smtClean="0"/>
              <a:t>на </a:t>
            </a:r>
            <a:r>
              <a:rPr lang="ru-RU" dirty="0"/>
              <a:t>SEO рынке – продвижение по трафику</a:t>
            </a:r>
            <a:r>
              <a:rPr lang="ru-RU" dirty="0" smtClean="0"/>
              <a:t>.)</a:t>
            </a:r>
          </a:p>
          <a:p>
            <a:r>
              <a:rPr lang="ru-RU" dirty="0"/>
              <a:t>Усиление алгоритмов </a:t>
            </a:r>
            <a:r>
              <a:rPr lang="ru-RU" dirty="0" smtClean="0"/>
              <a:t>ранжирования (коммерческие факторы).</a:t>
            </a:r>
          </a:p>
          <a:p>
            <a:r>
              <a:rPr lang="ru-RU" dirty="0"/>
              <a:t>Отсутствие готовых решений </a:t>
            </a:r>
            <a:r>
              <a:rPr lang="ru-RU" dirty="0" smtClean="0"/>
              <a:t>(перед </a:t>
            </a:r>
            <a:r>
              <a:rPr lang="ru-RU" dirty="0"/>
              <a:t>продвижением нужно проводить анализ выдачи по данной тематике</a:t>
            </a:r>
            <a:r>
              <a:rPr lang="ru-RU" dirty="0" smtClean="0"/>
              <a:t>.)</a:t>
            </a:r>
          </a:p>
          <a:p>
            <a:r>
              <a:rPr lang="ru-RU" dirty="0"/>
              <a:t>Хорошая </a:t>
            </a:r>
            <a:r>
              <a:rPr lang="ru-RU" dirty="0" err="1"/>
              <a:t>определяемость</a:t>
            </a:r>
            <a:r>
              <a:rPr lang="ru-RU" dirty="0"/>
              <a:t> покупных ссылок </a:t>
            </a:r>
            <a:r>
              <a:rPr lang="ru-RU" dirty="0" smtClean="0"/>
              <a:t>(как </a:t>
            </a:r>
            <a:r>
              <a:rPr lang="ru-RU" dirty="0"/>
              <a:t>следствие биржи перестали работать, агрессивная политика игроков рынка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Повышенное </a:t>
            </a:r>
            <a:r>
              <a:rPr lang="ru-RU" dirty="0"/>
              <a:t>требование к </a:t>
            </a:r>
            <a:r>
              <a:rPr lang="ru-RU" dirty="0" smtClean="0"/>
              <a:t>ПФ (появилось </a:t>
            </a:r>
            <a:r>
              <a:rPr lang="ru-RU" dirty="0"/>
              <a:t>необходимость делать хорошие сайты</a:t>
            </a:r>
            <a:r>
              <a:rPr lang="ru-RU" dirty="0" smtClean="0"/>
              <a:t>).</a:t>
            </a:r>
          </a:p>
          <a:p>
            <a:r>
              <a:rPr lang="ru-RU" dirty="0"/>
              <a:t>Вымирание </a:t>
            </a:r>
            <a:r>
              <a:rPr lang="ru-RU" dirty="0" smtClean="0"/>
              <a:t>маленьких плохих сайтов (лидеры </a:t>
            </a:r>
            <a:r>
              <a:rPr lang="ru-RU" dirty="0"/>
              <a:t>выдачи – это качественные </a:t>
            </a:r>
            <a:r>
              <a:rPr lang="ru-RU" dirty="0" smtClean="0"/>
              <a:t>сайты).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0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Автоматическое создание продающих страниц для увеличения конверсии посетителей сайта в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7154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84659"/>
              </p:ext>
            </p:extLst>
          </p:nvPr>
        </p:nvGraphicFramePr>
        <p:xfrm>
          <a:off x="1484313" y="1104900"/>
          <a:ext cx="10018712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33775" y="5810249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Можно увеличить деньги на рекламу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247649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Можно улучшить конверсию сайта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53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1"/>
            <a:ext cx="5928163" cy="468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52" y="1595656"/>
            <a:ext cx="5853248" cy="4745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3845" y="194733"/>
            <a:ext cx="8438622" cy="829733"/>
          </a:xfrm>
        </p:spPr>
        <p:txBody>
          <a:bodyPr/>
          <a:lstStyle/>
          <a:p>
            <a:r>
              <a:rPr lang="ru-RU" dirty="0"/>
              <a:t>Где закажем?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7825" y="1123950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САЙТ №1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8675" y="1047750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САЙТ №2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702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415810"/>
              </p:ext>
            </p:extLst>
          </p:nvPr>
        </p:nvGraphicFramePr>
        <p:xfrm>
          <a:off x="2616201" y="1671300"/>
          <a:ext cx="751635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3200" y="0"/>
            <a:ext cx="6705600" cy="1346199"/>
          </a:xfrm>
        </p:spPr>
        <p:txBody>
          <a:bodyPr>
            <a:normAutofit/>
          </a:bodyPr>
          <a:lstStyle/>
          <a:p>
            <a:r>
              <a:rPr lang="ru-RU" dirty="0" smtClean="0"/>
              <a:t>Качество контента –</a:t>
            </a:r>
            <a:br>
              <a:rPr lang="ru-RU" dirty="0" smtClean="0"/>
            </a:br>
            <a:r>
              <a:rPr lang="ru-RU" dirty="0" smtClean="0"/>
              <a:t>рост конверсии!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64286" y="3412150"/>
            <a:ext cx="252479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80%</a:t>
            </a:r>
          </a:p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Динамический 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</a:t>
            </a: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нтент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5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-18272"/>
            <a:ext cx="460116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30" y="0"/>
            <a:ext cx="4601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7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44" y="0"/>
            <a:ext cx="10018713" cy="2326821"/>
          </a:xfrm>
        </p:spPr>
        <p:txBody>
          <a:bodyPr/>
          <a:lstStyle/>
          <a:p>
            <a:r>
              <a:rPr lang="ru-RU" dirty="0" smtClean="0"/>
              <a:t>Темы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0000" y="1498601"/>
            <a:ext cx="10388600" cy="48513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Как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составить правильную структуру сайта</a:t>
            </a:r>
            <a:r>
              <a:rPr lang="ru-RU" b="1" dirty="0"/>
              <a:t> </a:t>
            </a:r>
            <a:r>
              <a:rPr lang="ru-RU" dirty="0"/>
              <a:t>медицинского учреждения для продажи услуг через поисковое продвижение и контекстную рекламу.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Автоматическое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создание продающих страниц </a:t>
            </a:r>
            <a:r>
              <a:rPr lang="ru-RU" dirty="0"/>
              <a:t>для увеличения конверсии посетителей сайта в пациентов.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Контентный план,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написани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текстов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медицинской тематики</a:t>
            </a:r>
            <a:r>
              <a:rPr lang="ru-RU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1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Рассмотрим трансформацию страниц от «портянок» до «продающих страниц»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Есть три варианта оформление страниц: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Просто текст (</a:t>
            </a:r>
            <a:r>
              <a:rPr lang="en-US" dirty="0" smtClean="0"/>
              <a:t>SEO</a:t>
            </a:r>
            <a:r>
              <a:rPr lang="ru-RU" dirty="0" smtClean="0"/>
              <a:t>-портянки раньше были актуальны).</a:t>
            </a:r>
          </a:p>
          <a:p>
            <a:pPr marL="457200" indent="-457200">
              <a:buAutoNum type="arabicPeriod"/>
            </a:pPr>
            <a:r>
              <a:rPr lang="ru-RU" dirty="0" smtClean="0"/>
              <a:t>Текст, разбавленный картинками и прайсом.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Продающая страница (Уникальное Торговое Предложение).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66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Лили\Desktop\c-z\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19" y="0"/>
            <a:ext cx="4600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Лили\Desktop\c-z\2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74" y="0"/>
            <a:ext cx="4600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0488" y="3075057"/>
            <a:ext cx="4391025" cy="707886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Обычная портянка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736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или\Desktop\c-z\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74" y="0"/>
            <a:ext cx="4600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или\Desktop\c-z\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49" y="0"/>
            <a:ext cx="4600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0488" y="3075057"/>
            <a:ext cx="4462462" cy="707886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Текст с картинками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63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Лили\Desktop\c-z\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48" y="22295"/>
            <a:ext cx="7966584" cy="68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3413" y="0"/>
            <a:ext cx="393858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Продающая страница (часть №1)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7573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или\Desktop\c-z\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86" y="0"/>
            <a:ext cx="4600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или\Desktop\c-z\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34" y="0"/>
            <a:ext cx="4600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53413" y="0"/>
            <a:ext cx="393858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Продающая страница (часть №2)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059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создать продающую страницу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Проектирование интерфейса (продумать расположение блоков на странице).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Автоматический вывод информации.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Написать текст.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Дизайн.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Создание других страниц сайта на основе получившегося шаблона.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58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814" y="1227668"/>
            <a:ext cx="4118186" cy="5630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334"/>
            <a:ext cx="3692343" cy="6129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51" y="355600"/>
            <a:ext cx="4295163" cy="6858000"/>
          </a:xfrm>
          <a:prstGeom prst="rect">
            <a:avLst/>
          </a:prstGeom>
        </p:spPr>
      </p:pic>
      <p:sp>
        <p:nvSpPr>
          <p:cNvPr id="7" name="Заголовок 7"/>
          <p:cNvSpPr txBox="1">
            <a:spLocks/>
          </p:cNvSpPr>
          <p:nvPr/>
        </p:nvSpPr>
        <p:spPr>
          <a:xfrm>
            <a:off x="0" y="0"/>
            <a:ext cx="12192000" cy="13546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Проект интерфейса – это примерное расположение элементов на будущей странице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6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заполнении контентом услуг медицинского сайта принимаем во внимание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возможность вывода динамической информации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145" y="3099706"/>
            <a:ext cx="10018713" cy="312420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Доктора привязаны к услугам.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Цены привязаны к услугам.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Заболевания привязаны к методам лечения.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Отзывы, сертификаты, оборудование, полезные статьи и т.п. – привязаны к услугам.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Похожие услуги группированы между собой.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8058150" y="5219700"/>
            <a:ext cx="3609975" cy="1190625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Всё это уже работает в типовом медицинском сайт от 1С-Битрикс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492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6644" y="-59266"/>
            <a:ext cx="10018713" cy="1244600"/>
          </a:xfrm>
        </p:spPr>
        <p:txBody>
          <a:bodyPr>
            <a:normAutofit/>
          </a:bodyPr>
          <a:lstStyle/>
          <a:p>
            <a:r>
              <a:rPr lang="ru-RU" dirty="0" smtClean="0"/>
              <a:t>Инфраструктура клиники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065524" y="1417464"/>
            <a:ext cx="8568952" cy="4464496"/>
            <a:chOff x="1811524" y="2204864"/>
            <a:chExt cx="8568952" cy="44644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683732" y="4091102"/>
              <a:ext cx="1224136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сайт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672064" y="4077072"/>
              <a:ext cx="1512168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клиника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95154" y="4405664"/>
              <a:ext cx="1353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Пациент</a:t>
              </a:r>
              <a:endParaRPr lang="ru-RU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00257" y="4436334"/>
              <a:ext cx="992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Врач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567609" y="4365104"/>
              <a:ext cx="100059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8417387" y="4437112"/>
              <a:ext cx="79208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6600056" y="3068960"/>
              <a:ext cx="1656184" cy="2808312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72064" y="3153153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МИС</a:t>
              </a: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283616" y="4401108"/>
              <a:ext cx="88439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5283616" y="4524090"/>
              <a:ext cx="88439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095743" y="3576802"/>
              <a:ext cx="1440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ОБМЕН ДАННЫМИ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811524" y="2204864"/>
              <a:ext cx="8568952" cy="4464496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1483" y="2672916"/>
              <a:ext cx="2283899" cy="7920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бухгалтерия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671483" y="5460665"/>
              <a:ext cx="2283899" cy="7920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Бизнес-процессы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5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44" y="0"/>
            <a:ext cx="10018713" cy="812800"/>
          </a:xfrm>
        </p:spPr>
        <p:txBody>
          <a:bodyPr/>
          <a:lstStyle/>
          <a:p>
            <a:r>
              <a:rPr lang="ru-RU" dirty="0" smtClean="0"/>
              <a:t>Пример</a:t>
            </a:r>
            <a:r>
              <a:rPr lang="ru-RU" dirty="0"/>
              <a:t>ы</a:t>
            </a:r>
            <a:r>
              <a:rPr lang="ru-RU" dirty="0" smtClean="0"/>
              <a:t> правильных сайтов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185630"/>
            <a:ext cx="3305128" cy="567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270" y="1185333"/>
            <a:ext cx="4944005" cy="567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61558" y="751417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САЙТ №1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6958" y="742950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САЙТ №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4091" y="700616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САЙТ №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C:\Users\8FEE~1\AppData\Local\Temp\SNAGHTML5d8b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193" y="1193800"/>
            <a:ext cx="3407562" cy="566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7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153" y="2257124"/>
            <a:ext cx="9171428" cy="364761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5243" y="524935"/>
            <a:ext cx="7549623" cy="17102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Гарантируют ли большие расходы на </a:t>
            </a:r>
            <a:r>
              <a:rPr lang="ru-RU" dirty="0" err="1" smtClean="0"/>
              <a:t>Яндекс.Директ</a:t>
            </a:r>
            <a:r>
              <a:rPr lang="ru-RU" dirty="0" smtClean="0"/>
              <a:t> продажи?</a:t>
            </a:r>
            <a:endParaRPr lang="ru-RU" dirty="0"/>
          </a:p>
        </p:txBody>
      </p:sp>
      <p:sp>
        <p:nvSpPr>
          <p:cNvPr id="2" name="Облако 1"/>
          <p:cNvSpPr/>
          <p:nvPr/>
        </p:nvSpPr>
        <p:spPr>
          <a:xfrm>
            <a:off x="8297333" y="4936067"/>
            <a:ext cx="4157133" cy="219286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Стоимость одного пациента из </a:t>
            </a:r>
            <a:r>
              <a:rPr lang="ru-RU" dirty="0" err="1" smtClean="0"/>
              <a:t>интеренета</a:t>
            </a:r>
            <a:r>
              <a:rPr lang="ru-RU" dirty="0" smtClean="0"/>
              <a:t> в Москве = 1500 р./чел.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5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Несколько моментов, которые помогают при работе с сайтом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Инструменты контент менеджера: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Автоподстановка</a:t>
            </a:r>
            <a:r>
              <a:rPr lang="ru-RU" dirty="0" smtClean="0"/>
              <a:t> коммерческих блоков.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Работающая </a:t>
            </a:r>
            <a:r>
              <a:rPr lang="ru-RU" dirty="0" err="1" smtClean="0"/>
              <a:t>типографика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Автоматическая генерация посадочных страниц (</a:t>
            </a:r>
            <a:r>
              <a:rPr lang="en-US" dirty="0" smtClean="0"/>
              <a:t>landing page</a:t>
            </a:r>
            <a:r>
              <a:rPr lang="ru-RU" dirty="0" smtClean="0"/>
              <a:t>)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5912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82800" y="203200"/>
            <a:ext cx="8861424" cy="795866"/>
          </a:xfrm>
        </p:spPr>
        <p:txBody>
          <a:bodyPr>
            <a:normAutofit/>
          </a:bodyPr>
          <a:lstStyle/>
          <a:p>
            <a:r>
              <a:rPr lang="ru-RU" dirty="0" smtClean="0"/>
              <a:t>Подстановка коммерческих блоков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88196"/>
            <a:ext cx="7379228" cy="3474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307" y="2353732"/>
            <a:ext cx="6638693" cy="4504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92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24845"/>
          <a:stretch/>
        </p:blipFill>
        <p:spPr>
          <a:xfrm>
            <a:off x="1476962" y="1304085"/>
            <a:ext cx="7057438" cy="35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600" y="321732"/>
            <a:ext cx="9344024" cy="1066801"/>
          </a:xfrm>
        </p:spPr>
        <p:txBody>
          <a:bodyPr/>
          <a:lstStyle/>
          <a:p>
            <a:r>
              <a:rPr lang="ru-RU" dirty="0" smtClean="0"/>
              <a:t>Работающая на сайте </a:t>
            </a:r>
            <a:r>
              <a:rPr lang="ru-RU" dirty="0" err="1"/>
              <a:t>типографика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065" y="2075420"/>
            <a:ext cx="7086600" cy="4714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999" y="4479373"/>
            <a:ext cx="6489733" cy="20022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5735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Контентный план, как найти копирайтеров для написания текстов медицинской тематики.</a:t>
            </a:r>
          </a:p>
        </p:txBody>
      </p:sp>
    </p:spTree>
    <p:extLst>
      <p:ext uri="{BB962C8B-B14F-4D97-AF65-F5344CB8AC3E}">
        <p14:creationId xmlns:p14="http://schemas.microsoft.com/office/powerpoint/2010/main" val="1741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писать продающие тексты?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Основная мысль:</a:t>
            </a:r>
            <a:r>
              <a:rPr lang="ru-RU" dirty="0"/>
              <a:t> Нужно писать тексты не </a:t>
            </a:r>
            <a:r>
              <a:rPr lang="ru-RU" dirty="0" smtClean="0"/>
              <a:t>для </a:t>
            </a:r>
            <a:r>
              <a:rPr lang="en-US" dirty="0"/>
              <a:t>SEO</a:t>
            </a:r>
            <a:r>
              <a:rPr lang="ru-RU" dirty="0"/>
              <a:t>, а </a:t>
            </a:r>
            <a:r>
              <a:rPr lang="ru-RU" dirty="0" smtClean="0"/>
              <a:t>учитывая </a:t>
            </a:r>
            <a:r>
              <a:rPr lang="ru-RU" dirty="0"/>
              <a:t>особенности компании, для которой он пишется.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Нужно составить общий Бриф для копирайтера, в котором описать все отличительные черты компании, целевую аудиторию, уникальное коммерческое предложение.</a:t>
            </a:r>
          </a:p>
          <a:p>
            <a:pPr marL="0" indent="0">
              <a:buNone/>
            </a:pPr>
            <a:r>
              <a:rPr lang="ru-RU" dirty="0" smtClean="0"/>
              <a:t>Текст должен получиться такой, которые нельзя скопировать на другой сайт!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026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504" y="285750"/>
            <a:ext cx="10018713" cy="668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требования для текстов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403" y="1370694"/>
            <a:ext cx="9725557" cy="513079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Отсутствие грамматических и синтаксических ошибок.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Уникальность текста должна приближаться к 100%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Текст должен иметь коммерческую принадлежность к конкретной компании.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Тематичность</a:t>
            </a:r>
            <a:r>
              <a:rPr lang="ru-RU" dirty="0" smtClean="0"/>
              <a:t> текста – текст должен принадлежать данной тематике, включать термины, смысловые обороты и другие нюансы.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Структура текста – каждый абзац должен содержать одну конкретную мысль, и если выстроить эти ядра абзацев, один должны выстраивать логическую цепочку.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Технические параметры: частота вхождений определённых ключевых фраз, </a:t>
            </a:r>
            <a:r>
              <a:rPr lang="ru-RU" dirty="0" err="1" smtClean="0"/>
              <a:t>тошнотность</a:t>
            </a:r>
            <a:r>
              <a:rPr lang="ru-RU" dirty="0" smtClean="0"/>
              <a:t>, вода и т.д.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Журнальное оформление текста.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757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Лили\Desktop\c-z\f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0"/>
            <a:ext cx="4600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или\Desktop\c-z\fd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0"/>
            <a:ext cx="4600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68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копирайтера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Профильное медицинское образование.</a:t>
            </a:r>
          </a:p>
          <a:p>
            <a:r>
              <a:rPr lang="ru-RU" dirty="0" smtClean="0"/>
              <a:t>Опыт написания статей.</a:t>
            </a:r>
          </a:p>
          <a:p>
            <a:r>
              <a:rPr lang="ru-RU" dirty="0" smtClean="0"/>
              <a:t>Минимальные знания </a:t>
            </a:r>
            <a:r>
              <a:rPr lang="en-US" dirty="0" smtClean="0"/>
              <a:t>html</a:t>
            </a:r>
            <a:r>
              <a:rPr lang="ru-RU" dirty="0" smtClean="0"/>
              <a:t> и основы </a:t>
            </a:r>
            <a:r>
              <a:rPr lang="en-US" dirty="0" smtClean="0"/>
              <a:t>SEO</a:t>
            </a:r>
            <a:r>
              <a:rPr lang="ru-RU" dirty="0" smtClean="0"/>
              <a:t>, </a:t>
            </a:r>
            <a:r>
              <a:rPr lang="en-US" dirty="0" smtClean="0"/>
              <a:t>WEB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Стоимость 300-500руб./1000 знаков.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670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44" y="726622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Контентный план – сайт должен всегда обновляться, улучшаться и увеличиваться в размере!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215" y="2650671"/>
            <a:ext cx="10018713" cy="312420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Определяем темы новостей, которые будут публиковаться на сайте, а затем транслироваться на тематические ресурсы, </a:t>
            </a:r>
            <a:r>
              <a:rPr lang="ru-RU" dirty="0" err="1" smtClean="0"/>
              <a:t>соц.сети</a:t>
            </a:r>
            <a:r>
              <a:rPr lang="ru-RU" dirty="0" smtClean="0"/>
              <a:t> и другие проекты (</a:t>
            </a:r>
            <a:r>
              <a:rPr lang="en-US" dirty="0" smtClean="0"/>
              <a:t>RSS + </a:t>
            </a:r>
            <a:r>
              <a:rPr lang="ru-RU" dirty="0" smtClean="0"/>
              <a:t>ручной постинг).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Определяем темы полезных статей, которые будут реально полезны пользователям.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Медиаконтент</a:t>
            </a:r>
            <a:r>
              <a:rPr lang="ru-RU" dirty="0" smtClean="0"/>
              <a:t> (портфолио, фотосессии, благодарности и т.п.)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46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er\общая\Лили\рабочий стол\SnagIt\28-07-2014 21-09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6" y="-26803"/>
            <a:ext cx="65627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rver\общая\Лили\рабочий стол\SnagIt\28-07-2014 21-06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2" y="3648075"/>
            <a:ext cx="7556931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44" y="0"/>
            <a:ext cx="10018713" cy="618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Куда пойдём лечиться?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667"/>
            <a:ext cx="5803300" cy="5785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733" y="1093963"/>
            <a:ext cx="3981609" cy="5764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0891" y="590550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САЙТ №1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1225" y="573617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САЙТ №2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erver\общая\Лили\рабочий стол\SnagIt\28-07-2014 21-07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83" y="0"/>
            <a:ext cx="4624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Server\общая\Лили\рабочий стол\SnagIt\28-07-2014 21-06-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7" y="1443036"/>
            <a:ext cx="38385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14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Контент для медицинских сайтов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Михаил Болдырев - </a:t>
            </a:r>
            <a:r>
              <a:rPr lang="en-US" dirty="0" smtClean="0"/>
              <a:t>boldyrev.ru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6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57" y="0"/>
            <a:ext cx="9139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458" y="0"/>
              <a:ext cx="10309809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919133" y="5401733"/>
              <a:ext cx="2912534" cy="11599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Овал 5"/>
          <p:cNvSpPr/>
          <p:nvPr/>
        </p:nvSpPr>
        <p:spPr>
          <a:xfrm>
            <a:off x="5952067" y="0"/>
            <a:ext cx="4461933" cy="3293533"/>
          </a:xfrm>
          <a:prstGeom prst="ellipse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1" y="2666999"/>
            <a:ext cx="9852026" cy="2110382"/>
          </a:xfrm>
        </p:spPr>
        <p:txBody>
          <a:bodyPr>
            <a:noAutofit/>
          </a:bodyPr>
          <a:lstStyle/>
          <a:p>
            <a:r>
              <a:rPr lang="ru-RU" sz="5400" dirty="0"/>
              <a:t>Как составить правильную структуру </a:t>
            </a:r>
            <a:r>
              <a:rPr lang="ru-RU" sz="5400" dirty="0" smtClean="0"/>
              <a:t>сайта</a:t>
            </a:r>
            <a:r>
              <a:rPr lang="ru-RU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38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455" y="0"/>
            <a:ext cx="9327091" cy="1651000"/>
          </a:xfrm>
        </p:spPr>
        <p:txBody>
          <a:bodyPr/>
          <a:lstStyle/>
          <a:p>
            <a:r>
              <a:rPr lang="ru-RU" dirty="0" smtClean="0"/>
              <a:t>Есть ли на сайте ответ на запрос пользователя?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945" y="1524700"/>
            <a:ext cx="8619048" cy="2733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334" y="4461934"/>
            <a:ext cx="9668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/>
              <a:t>По своему </a:t>
            </a:r>
            <a:r>
              <a:rPr lang="ru-RU" b="1" dirty="0"/>
              <a:t>запросу </a:t>
            </a:r>
            <a:r>
              <a:rPr lang="ru-RU" b="1" dirty="0" smtClean="0"/>
              <a:t>пользователь должен </a:t>
            </a:r>
            <a:r>
              <a:rPr lang="ru-RU" b="1" dirty="0"/>
              <a:t>попасть на </a:t>
            </a:r>
            <a:r>
              <a:rPr lang="ru-RU" b="1" dirty="0" smtClean="0"/>
              <a:t>страницу, отвечающую на его вопрос: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Если есть, то сайт в принципе ранжируется по данному запросу в поисковых системах.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Если нет – то ранжировать нечего и сайт не участвует в конкуренции по данному запросу.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0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943" y="685800"/>
            <a:ext cx="10164081" cy="1752599"/>
          </a:xfrm>
        </p:spPr>
        <p:txBody>
          <a:bodyPr/>
          <a:lstStyle/>
          <a:p>
            <a:r>
              <a:rPr lang="ru-RU" dirty="0" smtClean="0"/>
              <a:t>Кейс: построения структуры сайта по тематике «лечение позвоночника»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3288" y="2626178"/>
            <a:ext cx="9346520" cy="31242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Разрабатываем структуру сайта на основе следующих групп:</a:t>
            </a:r>
          </a:p>
          <a:p>
            <a:r>
              <a:rPr lang="ru-RU" dirty="0" smtClean="0"/>
              <a:t>Лечение по заболеваниям (перелом, грыжа, </a:t>
            </a:r>
            <a:r>
              <a:rPr lang="ru-RU" dirty="0" err="1" smtClean="0"/>
              <a:t>сколеоз</a:t>
            </a:r>
            <a:r>
              <a:rPr lang="ru-RU" dirty="0" smtClean="0"/>
              <a:t> и т.п.);</a:t>
            </a:r>
          </a:p>
          <a:p>
            <a:r>
              <a:rPr lang="ru-RU" dirty="0" smtClean="0"/>
              <a:t>Лечение по отделам позвоночника (шейный отдел, грудной, поясничный);</a:t>
            </a:r>
          </a:p>
          <a:p>
            <a:r>
              <a:rPr lang="ru-RU" dirty="0" smtClean="0"/>
              <a:t>Методы лечения (операции, консервативное лечение и т.п.)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51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5589"/>
              <a:ext cx="12192000" cy="5946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6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992</TotalTime>
  <Words>924</Words>
  <Application>Microsoft Office PowerPoint</Application>
  <PresentationFormat>Широкоэкранный</PresentationFormat>
  <Paragraphs>133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Corbel</vt:lpstr>
      <vt:lpstr>Параллакс</vt:lpstr>
      <vt:lpstr>Контент для медицинских сайтов</vt:lpstr>
      <vt:lpstr>Темы доклада</vt:lpstr>
      <vt:lpstr>Гарантируют ли большие расходы на Яндекс.Директ продажи?</vt:lpstr>
      <vt:lpstr>Куда пойдём лечиться?</vt:lpstr>
      <vt:lpstr>Презентация PowerPoint</vt:lpstr>
      <vt:lpstr>Как составить правильную структуру сайта?</vt:lpstr>
      <vt:lpstr>Есть ли на сайте ответ на запрос пользователя?</vt:lpstr>
      <vt:lpstr>Кейс: построения структуры сайта по тематике «лечение позвоночника»</vt:lpstr>
      <vt:lpstr>Презентация PowerPoint</vt:lpstr>
      <vt:lpstr>Итоговая структура сайта на основе анализа отрасли (ручной метод)</vt:lpstr>
      <vt:lpstr>Инструменты для создание структуры сайта (руками для небольших проектов)</vt:lpstr>
      <vt:lpstr>Правильная структура даёт нам:</vt:lpstr>
      <vt:lpstr>SEO карта (таблица соответствия запрос / URL)</vt:lpstr>
      <vt:lpstr>Проблемы SEO</vt:lpstr>
      <vt:lpstr>Автоматическое создание продающих страниц для увеличения конверсии посетителей сайта в пациентов.</vt:lpstr>
      <vt:lpstr>Презентация PowerPoint</vt:lpstr>
      <vt:lpstr>Где закажем?</vt:lpstr>
      <vt:lpstr>Качество контента – рост конверсии!</vt:lpstr>
      <vt:lpstr>Презентация PowerPoint</vt:lpstr>
      <vt:lpstr>Рассмотрим трансформацию страниц от «портянок» до «продающих страниц»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создать продающую страницу</vt:lpstr>
      <vt:lpstr>Презентация PowerPoint</vt:lpstr>
      <vt:lpstr>При заполнении контентом услуг медицинского сайта принимаем во внимание возможность вывода динамической информации</vt:lpstr>
      <vt:lpstr>Инфраструктура клиники</vt:lpstr>
      <vt:lpstr>Примеры правильных сайтов</vt:lpstr>
      <vt:lpstr>Несколько моментов, которые помогают при работе с сайтом</vt:lpstr>
      <vt:lpstr>Подстановка коммерческих блоков</vt:lpstr>
      <vt:lpstr>Работающая на сайте типографика</vt:lpstr>
      <vt:lpstr>Контентный план, как найти копирайтеров для написания текстов медицинской тематики.</vt:lpstr>
      <vt:lpstr>Как писать продающие тексты?</vt:lpstr>
      <vt:lpstr>Общие требования для текстов</vt:lpstr>
      <vt:lpstr>Презентация PowerPoint</vt:lpstr>
      <vt:lpstr>Портрет копирайтера</vt:lpstr>
      <vt:lpstr>Контентный план – сайт должен всегда обновляться, улучшаться и увеличиваться в размере!</vt:lpstr>
      <vt:lpstr>Презентация PowerPoint</vt:lpstr>
      <vt:lpstr>Презентация PowerPoint</vt:lpstr>
      <vt:lpstr>Контент для медицинских сайтов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Болдырев</dc:creator>
  <cp:lastModifiedBy>Администратор</cp:lastModifiedBy>
  <cp:revision>91</cp:revision>
  <dcterms:created xsi:type="dcterms:W3CDTF">2014-04-07T14:58:54Z</dcterms:created>
  <dcterms:modified xsi:type="dcterms:W3CDTF">2014-07-29T07:05:46Z</dcterms:modified>
</cp:coreProperties>
</file>