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347" r:id="rId3"/>
    <p:sldId id="373" r:id="rId4"/>
    <p:sldId id="374" r:id="rId5"/>
    <p:sldId id="349" r:id="rId6"/>
    <p:sldId id="348" r:id="rId7"/>
    <p:sldId id="384" r:id="rId8"/>
    <p:sldId id="260" r:id="rId9"/>
    <p:sldId id="350" r:id="rId10"/>
    <p:sldId id="375" r:id="rId11"/>
    <p:sldId id="346" r:id="rId12"/>
    <p:sldId id="355" r:id="rId13"/>
    <p:sldId id="344" r:id="rId14"/>
    <p:sldId id="354" r:id="rId15"/>
    <p:sldId id="353" r:id="rId16"/>
    <p:sldId id="345" r:id="rId17"/>
    <p:sldId id="414" r:id="rId18"/>
    <p:sldId id="352" r:id="rId19"/>
    <p:sldId id="357" r:id="rId20"/>
    <p:sldId id="386" r:id="rId21"/>
    <p:sldId id="385" r:id="rId22"/>
    <p:sldId id="359" r:id="rId23"/>
    <p:sldId id="370" r:id="rId24"/>
    <p:sldId id="361" r:id="rId25"/>
    <p:sldId id="362" r:id="rId26"/>
    <p:sldId id="379" r:id="rId27"/>
    <p:sldId id="372" r:id="rId28"/>
    <p:sldId id="360" r:id="rId29"/>
    <p:sldId id="364" r:id="rId30"/>
    <p:sldId id="388" r:id="rId31"/>
    <p:sldId id="389" r:id="rId32"/>
    <p:sldId id="403" r:id="rId33"/>
    <p:sldId id="404" r:id="rId34"/>
    <p:sldId id="390" r:id="rId35"/>
    <p:sldId id="391" r:id="rId36"/>
    <p:sldId id="405" r:id="rId37"/>
    <p:sldId id="402" r:id="rId38"/>
    <p:sldId id="394" r:id="rId39"/>
    <p:sldId id="395" r:id="rId40"/>
    <p:sldId id="393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01" r:id="rId49"/>
    <p:sldId id="377" r:id="rId50"/>
    <p:sldId id="413" r:id="rId51"/>
    <p:sldId id="399" r:id="rId52"/>
    <p:sldId id="398" r:id="rId53"/>
    <p:sldId id="383" r:id="rId54"/>
    <p:sldId id="38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2D4D1"/>
    <a:srgbClr val="EDEDED"/>
    <a:srgbClr val="CFD0D5"/>
    <a:srgbClr val="413A42"/>
    <a:srgbClr val="F6F6F6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57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8;&#1086;&#1077;&#1082;&#1090;&#1099;\medver.ru\&#1054;&#1090;&#1095;&#1105;&#1090;&#1099;\2015\02-2015\&#1052;&#1077;&#1076;&#1074;&#1077;&#1088;&#1100;%20&#1040;&#1085;&#1072;&#1083;&#1080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Desktop\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7;&#1088;&#1086;&#1077;&#1082;&#1090;&#1099;\medver.ru\&#1054;&#1090;&#1095;&#1105;&#1090;&#1099;\2015\02-2015\&#1052;&#1077;&#1076;&#1074;&#1077;&#1088;&#1100;%20&#1040;&#1085;&#1072;&#1083;&#1080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9558219780743E-2"/>
          <c:y val="0.15555779886488574"/>
          <c:w val="0.82030149026973465"/>
          <c:h val="0.6783121340601655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Конверсии!$B$5</c:f>
              <c:strCache>
                <c:ptCount val="1"/>
                <c:pt idx="0">
                  <c:v>Источник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Конверсии!$B$6:$B$7</c:f>
              <c:strCache>
                <c:ptCount val="2"/>
                <c:pt idx="0">
                  <c:v>Яндекс.Директ</c:v>
                </c:pt>
                <c:pt idx="1">
                  <c:v>Google.SEO</c:v>
                </c:pt>
              </c:strCache>
            </c:strRef>
          </c:cat>
          <c:val>
            <c:numRef>
              <c:f>Конверсии!$K$6:$K$7</c:f>
              <c:numCache>
                <c:formatCode>_-* #,##0.0"р."_-;\-* #,##0.0"р."_-;_-* "-"?"р."_-;_-@_-</c:formatCode>
                <c:ptCount val="2"/>
                <c:pt idx="0">
                  <c:v>4361.7321428571431</c:v>
                </c:pt>
                <c:pt idx="1">
                  <c:v>1785.7142857142856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91664"/>
        <c:axId val="355291272"/>
      </c:barChart>
      <c:catAx>
        <c:axId val="35529166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lang="ru-RU" sz="900"/>
            </a:pPr>
            <a:endParaRPr lang="ru-RU"/>
          </a:p>
        </c:txPr>
        <c:crossAx val="355291272"/>
        <c:crosses val="autoZero"/>
        <c:auto val="1"/>
        <c:lblAlgn val="ctr"/>
        <c:lblOffset val="100"/>
        <c:noMultiLvlLbl val="0"/>
      </c:catAx>
      <c:valAx>
        <c:axId val="35529127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-* #,##0.0&quot;р.&quot;_-;\-* #,##0.0&quot;р.&quot;_-;_-* &quot;-&quot;?&quot;р.&quot;_-;_-@_-" sourceLinked="1"/>
        <c:majorTickMark val="none"/>
        <c:minorTickMark val="none"/>
        <c:tickLblPos val="nextTo"/>
        <c:txPr>
          <a:bodyPr/>
          <a:lstStyle/>
          <a:p>
            <a:pPr>
              <a:defRPr lang="ru-RU" sz="900"/>
            </a:pPr>
            <a:endParaRPr lang="ru-RU"/>
          </a:p>
        </c:txPr>
        <c:crossAx val="355291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[КЛиники_10-11.xlsx]Интерактив!СводнаяТаблица4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Интерактив!$B$3</c:f>
              <c:strCache>
                <c:ptCount val="1"/>
                <c:pt idx="0">
                  <c:v>Всего клиник в выборке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Интерактив!$B$4:$B$5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Интерактив!$C$3</c:f>
              <c:strCache>
                <c:ptCount val="1"/>
                <c:pt idx="0">
                  <c:v>Есть прайс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Интерактив!$C$4:$C$5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2"/>
          <c:order val="2"/>
          <c:tx>
            <c:strRef>
              <c:f>Интерактив!$D$3</c:f>
              <c:strCache>
                <c:ptCount val="1"/>
                <c:pt idx="0">
                  <c:v>Есть резюме врачей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Интерактив!$D$4:$D$5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3"/>
          <c:order val="3"/>
          <c:tx>
            <c:strRef>
              <c:f>Интерактив!$E$3</c:f>
              <c:strCache>
                <c:ptCount val="1"/>
                <c:pt idx="0">
                  <c:v>Есть расписание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Интерактив!$E$4:$E$5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Интерактив!$F$3</c:f>
              <c:strCache>
                <c:ptCount val="1"/>
                <c:pt idx="0">
                  <c:v>Есть ЛК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Интерактив!$F$4:$F$5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292840"/>
        <c:axId val="355290880"/>
      </c:barChart>
      <c:catAx>
        <c:axId val="355292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290880"/>
        <c:crosses val="autoZero"/>
        <c:auto val="1"/>
        <c:lblAlgn val="ctr"/>
        <c:lblOffset val="100"/>
        <c:noMultiLvlLbl val="0"/>
      </c:catAx>
      <c:valAx>
        <c:axId val="3552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[1.xlsx]Лист3!СводнаяТаблица3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Зависимость</a:t>
            </a:r>
            <a:r>
              <a:rPr lang="ru-RU" baseline="0" dirty="0"/>
              <a:t> ТОП от </a:t>
            </a:r>
            <a:r>
              <a:rPr lang="ru-RU" baseline="0" dirty="0" smtClean="0"/>
              <a:t>количества внешних </a:t>
            </a:r>
            <a:r>
              <a:rPr lang="ru-RU" baseline="0" dirty="0"/>
              <a:t>ссылок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Лист3!$A$4:$A$53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Лист3!$B$4:$B$53</c:f>
              <c:numCache>
                <c:formatCode>General</c:formatCode>
                <c:ptCount val="49"/>
                <c:pt idx="0">
                  <c:v>1405</c:v>
                </c:pt>
                <c:pt idx="1">
                  <c:v>36136</c:v>
                </c:pt>
                <c:pt idx="2">
                  <c:v>6407</c:v>
                </c:pt>
                <c:pt idx="3">
                  <c:v>7734</c:v>
                </c:pt>
                <c:pt idx="4">
                  <c:v>11360</c:v>
                </c:pt>
                <c:pt idx="5">
                  <c:v>281</c:v>
                </c:pt>
                <c:pt idx="6">
                  <c:v>62298</c:v>
                </c:pt>
                <c:pt idx="7">
                  <c:v>65998</c:v>
                </c:pt>
                <c:pt idx="8">
                  <c:v>261</c:v>
                </c:pt>
                <c:pt idx="9">
                  <c:v>1089</c:v>
                </c:pt>
                <c:pt idx="10">
                  <c:v>4678</c:v>
                </c:pt>
                <c:pt idx="11">
                  <c:v>787</c:v>
                </c:pt>
                <c:pt idx="12">
                  <c:v>19435</c:v>
                </c:pt>
                <c:pt idx="13">
                  <c:v>167</c:v>
                </c:pt>
                <c:pt idx="14">
                  <c:v>932</c:v>
                </c:pt>
                <c:pt idx="15">
                  <c:v>19182</c:v>
                </c:pt>
                <c:pt idx="16">
                  <c:v>69418</c:v>
                </c:pt>
                <c:pt idx="17">
                  <c:v>250</c:v>
                </c:pt>
                <c:pt idx="18">
                  <c:v>3590</c:v>
                </c:pt>
                <c:pt idx="19">
                  <c:v>15995</c:v>
                </c:pt>
                <c:pt idx="20">
                  <c:v>634</c:v>
                </c:pt>
                <c:pt idx="21">
                  <c:v>164</c:v>
                </c:pt>
                <c:pt idx="22">
                  <c:v>4325</c:v>
                </c:pt>
                <c:pt idx="23">
                  <c:v>6293</c:v>
                </c:pt>
                <c:pt idx="24">
                  <c:v>27340</c:v>
                </c:pt>
                <c:pt idx="25">
                  <c:v>19109</c:v>
                </c:pt>
                <c:pt idx="26">
                  <c:v>94</c:v>
                </c:pt>
                <c:pt idx="27">
                  <c:v>0</c:v>
                </c:pt>
                <c:pt idx="28">
                  <c:v>317</c:v>
                </c:pt>
                <c:pt idx="29">
                  <c:v>7084</c:v>
                </c:pt>
                <c:pt idx="30">
                  <c:v>71968</c:v>
                </c:pt>
                <c:pt idx="31">
                  <c:v>5820</c:v>
                </c:pt>
                <c:pt idx="32">
                  <c:v>3358</c:v>
                </c:pt>
                <c:pt idx="33">
                  <c:v>2025</c:v>
                </c:pt>
                <c:pt idx="34">
                  <c:v>2561</c:v>
                </c:pt>
                <c:pt idx="35">
                  <c:v>359</c:v>
                </c:pt>
                <c:pt idx="36">
                  <c:v>838</c:v>
                </c:pt>
                <c:pt idx="37">
                  <c:v>988</c:v>
                </c:pt>
                <c:pt idx="38">
                  <c:v>3794</c:v>
                </c:pt>
                <c:pt idx="39">
                  <c:v>9461</c:v>
                </c:pt>
                <c:pt idx="40">
                  <c:v>1205</c:v>
                </c:pt>
                <c:pt idx="41">
                  <c:v>169</c:v>
                </c:pt>
                <c:pt idx="42">
                  <c:v>6277</c:v>
                </c:pt>
                <c:pt idx="43">
                  <c:v>2992</c:v>
                </c:pt>
                <c:pt idx="44">
                  <c:v>373</c:v>
                </c:pt>
                <c:pt idx="45">
                  <c:v>4</c:v>
                </c:pt>
                <c:pt idx="46">
                  <c:v>166</c:v>
                </c:pt>
                <c:pt idx="47">
                  <c:v>190</c:v>
                </c:pt>
                <c:pt idx="48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293232"/>
        <c:axId val="355294408"/>
      </c:lineChart>
      <c:catAx>
        <c:axId val="3552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4408"/>
        <c:crosses val="autoZero"/>
        <c:auto val="1"/>
        <c:lblAlgn val="ctr"/>
        <c:lblOffset val="100"/>
        <c:noMultiLvlLbl val="0"/>
      </c:catAx>
      <c:valAx>
        <c:axId val="355294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[1.xlsx]Лист1!СводнаяТаблица1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</a:t>
            </a:r>
            <a:r>
              <a:rPr lang="ru-RU" baseline="0"/>
              <a:t> ТОП от </a:t>
            </a:r>
            <a:r>
              <a:rPr lang="en-US" baseline="0"/>
              <a:t>PR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Лист1!$A$4:$A$53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Лист1!$B$4:$B$53</c:f>
              <c:numCache>
                <c:formatCode>General</c:formatCode>
                <c:ptCount val="4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0</c:v>
                </c:pt>
                <c:pt idx="42">
                  <c:v>3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295976"/>
        <c:axId val="355292448"/>
      </c:lineChart>
      <c:catAx>
        <c:axId val="35529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2448"/>
        <c:crosses val="autoZero"/>
        <c:auto val="1"/>
        <c:lblAlgn val="ctr"/>
        <c:lblOffset val="100"/>
        <c:noMultiLvlLbl val="0"/>
      </c:catAx>
      <c:valAx>
        <c:axId val="35529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[1.xlsx]Лист2!СводнаяТаблица2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возраста домена по ТОП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Итог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Лист2!$A$4:$A$53</c:f>
              <c:strCach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</c:strCache>
            </c:strRef>
          </c:cat>
          <c:val>
            <c:numRef>
              <c:f>Лист2!$B$4:$B$53</c:f>
              <c:numCache>
                <c:formatCode>m/d/yyyy</c:formatCode>
                <c:ptCount val="49"/>
                <c:pt idx="0">
                  <c:v>39854</c:v>
                </c:pt>
                <c:pt idx="1">
                  <c:v>38586</c:v>
                </c:pt>
                <c:pt idx="2">
                  <c:v>38698</c:v>
                </c:pt>
                <c:pt idx="3">
                  <c:v>39888</c:v>
                </c:pt>
                <c:pt idx="4">
                  <c:v>38049</c:v>
                </c:pt>
                <c:pt idx="5">
                  <c:v>39826</c:v>
                </c:pt>
                <c:pt idx="6">
                  <c:v>39644</c:v>
                </c:pt>
                <c:pt idx="7">
                  <c:v>40267</c:v>
                </c:pt>
                <c:pt idx="8">
                  <c:v>41212</c:v>
                </c:pt>
                <c:pt idx="9">
                  <c:v>38630</c:v>
                </c:pt>
                <c:pt idx="10">
                  <c:v>39646</c:v>
                </c:pt>
                <c:pt idx="11">
                  <c:v>39182</c:v>
                </c:pt>
                <c:pt idx="12">
                  <c:v>38875</c:v>
                </c:pt>
                <c:pt idx="13">
                  <c:v>41249</c:v>
                </c:pt>
                <c:pt idx="14">
                  <c:v>37477</c:v>
                </c:pt>
                <c:pt idx="15">
                  <c:v>37979</c:v>
                </c:pt>
                <c:pt idx="16">
                  <c:v>38727</c:v>
                </c:pt>
                <c:pt idx="17">
                  <c:v>40963</c:v>
                </c:pt>
                <c:pt idx="18">
                  <c:v>38740</c:v>
                </c:pt>
                <c:pt idx="19">
                  <c:v>38866</c:v>
                </c:pt>
                <c:pt idx="20">
                  <c:v>40807</c:v>
                </c:pt>
                <c:pt idx="21">
                  <c:v>41487</c:v>
                </c:pt>
                <c:pt idx="22">
                  <c:v>40064</c:v>
                </c:pt>
                <c:pt idx="23">
                  <c:v>39702</c:v>
                </c:pt>
                <c:pt idx="24">
                  <c:v>39338</c:v>
                </c:pt>
                <c:pt idx="25">
                  <c:v>38860</c:v>
                </c:pt>
                <c:pt idx="26">
                  <c:v>41064</c:v>
                </c:pt>
                <c:pt idx="27">
                  <c:v>40648</c:v>
                </c:pt>
                <c:pt idx="28">
                  <c:v>35677</c:v>
                </c:pt>
                <c:pt idx="29">
                  <c:v>36954</c:v>
                </c:pt>
                <c:pt idx="30">
                  <c:v>38502</c:v>
                </c:pt>
                <c:pt idx="31">
                  <c:v>40094</c:v>
                </c:pt>
                <c:pt idx="32">
                  <c:v>39378</c:v>
                </c:pt>
                <c:pt idx="33">
                  <c:v>37476</c:v>
                </c:pt>
                <c:pt idx="34">
                  <c:v>40228</c:v>
                </c:pt>
                <c:pt idx="35">
                  <c:v>40324</c:v>
                </c:pt>
                <c:pt idx="36">
                  <c:v>41663</c:v>
                </c:pt>
                <c:pt idx="37">
                  <c:v>37510</c:v>
                </c:pt>
                <c:pt idx="38">
                  <c:v>36067</c:v>
                </c:pt>
                <c:pt idx="39">
                  <c:v>39598</c:v>
                </c:pt>
                <c:pt idx="40">
                  <c:v>39531</c:v>
                </c:pt>
                <c:pt idx="41">
                  <c:v>41130</c:v>
                </c:pt>
                <c:pt idx="42">
                  <c:v>38785</c:v>
                </c:pt>
                <c:pt idx="43">
                  <c:v>41389</c:v>
                </c:pt>
                <c:pt idx="44">
                  <c:v>39286</c:v>
                </c:pt>
                <c:pt idx="45">
                  <c:v>41297</c:v>
                </c:pt>
                <c:pt idx="46">
                  <c:v>41091</c:v>
                </c:pt>
                <c:pt idx="47">
                  <c:v>38131</c:v>
                </c:pt>
                <c:pt idx="48">
                  <c:v>38266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294800"/>
        <c:axId val="355295192"/>
      </c:lineChart>
      <c:catAx>
        <c:axId val="35529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5192"/>
        <c:crosses val="autoZero"/>
        <c:auto val="1"/>
        <c:lblAlgn val="ctr"/>
        <c:lblOffset val="100"/>
        <c:noMultiLvlLbl val="0"/>
      </c:catAx>
      <c:valAx>
        <c:axId val="355295192"/>
        <c:scaling>
          <c:orientation val="minMax"/>
          <c:min val="3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9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9558219780743E-2"/>
          <c:y val="0.15555779886488574"/>
          <c:w val="0.82030149026973465"/>
          <c:h val="0.6783121340601655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Конверсии!$B$5</c:f>
              <c:strCache>
                <c:ptCount val="1"/>
                <c:pt idx="0">
                  <c:v>Источник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Конверсии!$B$6:$B$7</c:f>
              <c:strCache>
                <c:ptCount val="2"/>
                <c:pt idx="0">
                  <c:v>Яндекс.Директ</c:v>
                </c:pt>
                <c:pt idx="1">
                  <c:v>Google.SEO</c:v>
                </c:pt>
              </c:strCache>
            </c:strRef>
          </c:cat>
          <c:val>
            <c:numRef>
              <c:f>Конверсии!$K$6:$K$7</c:f>
              <c:numCache>
                <c:formatCode>_-* #,##0.0"р."_-;\-* #,##0.0"р."_-;_-* "-"?"р."_-;_-@_-</c:formatCode>
                <c:ptCount val="2"/>
                <c:pt idx="0">
                  <c:v>4361.7321428571431</c:v>
                </c:pt>
                <c:pt idx="1">
                  <c:v>1785.7142857142856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90096"/>
        <c:axId val="355288920"/>
      </c:barChart>
      <c:catAx>
        <c:axId val="35529009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lang="ru-RU" sz="900"/>
            </a:pPr>
            <a:endParaRPr lang="ru-RU"/>
          </a:p>
        </c:txPr>
        <c:crossAx val="355288920"/>
        <c:crosses val="autoZero"/>
        <c:auto val="1"/>
        <c:lblAlgn val="ctr"/>
        <c:lblOffset val="100"/>
        <c:noMultiLvlLbl val="0"/>
      </c:catAx>
      <c:valAx>
        <c:axId val="35528892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-* #,##0.0&quot;р.&quot;_-;\-* #,##0.0&quot;р.&quot;_-;_-* &quot;-&quot;?&quot;р.&quot;_-;_-@_-" sourceLinked="1"/>
        <c:majorTickMark val="none"/>
        <c:minorTickMark val="none"/>
        <c:tickLblPos val="nextTo"/>
        <c:txPr>
          <a:bodyPr/>
          <a:lstStyle/>
          <a:p>
            <a:pPr>
              <a:defRPr lang="ru-RU" sz="900"/>
            </a:pPr>
            <a:endParaRPr lang="ru-RU"/>
          </a:p>
        </c:txPr>
        <c:crossAx val="355290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8C910-ED89-4ED5-B960-A8C075A1B4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90873-3EA0-4137-B03D-50D1ADCD0055}">
      <dgm:prSet phldrT="[Текст]"/>
      <dgm:spPr/>
      <dgm:t>
        <a:bodyPr/>
        <a:lstStyle/>
        <a:p>
          <a:r>
            <a:rPr lang="ru-RU" dirty="0" smtClean="0"/>
            <a:t>Посетители сайта</a:t>
          </a:r>
          <a:endParaRPr lang="ru-RU" dirty="0"/>
        </a:p>
      </dgm:t>
    </dgm:pt>
    <dgm:pt modelId="{B9DF18AC-A140-4F03-A1C4-E636F52AC550}" type="parTrans" cxnId="{CDCB1740-2DDA-46B4-B7F2-394CF406C8D7}">
      <dgm:prSet/>
      <dgm:spPr/>
      <dgm:t>
        <a:bodyPr/>
        <a:lstStyle/>
        <a:p>
          <a:endParaRPr lang="ru-RU"/>
        </a:p>
      </dgm:t>
    </dgm:pt>
    <dgm:pt modelId="{70ADE303-C082-4AE1-BF05-2D1CBA2E3547}" type="sibTrans" cxnId="{CDCB1740-2DDA-46B4-B7F2-394CF406C8D7}">
      <dgm:prSet/>
      <dgm:spPr/>
      <dgm:t>
        <a:bodyPr/>
        <a:lstStyle/>
        <a:p>
          <a:endParaRPr lang="ru-RU"/>
        </a:p>
      </dgm:t>
    </dgm:pt>
    <dgm:pt modelId="{6C170FDD-B7E3-43B5-B353-BB6A073654DE}">
      <dgm:prSet phldrT="[Текст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BAF10CBF-27F4-429A-830A-B5A114DB3955}" type="parTrans" cxnId="{62AC6D01-DA98-4AC3-A4CA-8D35AF6BF302}">
      <dgm:prSet/>
      <dgm:spPr/>
      <dgm:t>
        <a:bodyPr/>
        <a:lstStyle/>
        <a:p>
          <a:endParaRPr lang="ru-RU"/>
        </a:p>
      </dgm:t>
    </dgm:pt>
    <dgm:pt modelId="{2303E939-71D7-420D-9E27-1862CEDE03DA}" type="sibTrans" cxnId="{62AC6D01-DA98-4AC3-A4CA-8D35AF6BF302}">
      <dgm:prSet/>
      <dgm:spPr/>
      <dgm:t>
        <a:bodyPr/>
        <a:lstStyle/>
        <a:p>
          <a:endParaRPr lang="ru-RU"/>
        </a:p>
      </dgm:t>
    </dgm:pt>
    <dgm:pt modelId="{1562FFD6-7BA0-43C3-A550-A0A7E17FF12B}">
      <dgm:prSet phldrT="[Текст]"/>
      <dgm:spPr/>
      <dgm:t>
        <a:bodyPr/>
        <a:lstStyle/>
        <a:p>
          <a:r>
            <a:rPr lang="ru-RU" dirty="0" smtClean="0"/>
            <a:t>Сайт</a:t>
          </a:r>
          <a:endParaRPr lang="ru-RU" dirty="0"/>
        </a:p>
      </dgm:t>
    </dgm:pt>
    <dgm:pt modelId="{12FE509B-0195-4073-A4AF-E8FF6A75E964}" type="parTrans" cxnId="{958C368F-37E8-4C53-8430-D02F1D286E06}">
      <dgm:prSet/>
      <dgm:spPr/>
      <dgm:t>
        <a:bodyPr/>
        <a:lstStyle/>
        <a:p>
          <a:endParaRPr lang="ru-RU"/>
        </a:p>
      </dgm:t>
    </dgm:pt>
    <dgm:pt modelId="{08089272-FD62-4CD7-8536-C5DD7FC374C5}" type="sibTrans" cxnId="{958C368F-37E8-4C53-8430-D02F1D286E06}">
      <dgm:prSet/>
      <dgm:spPr/>
      <dgm:t>
        <a:bodyPr/>
        <a:lstStyle/>
        <a:p>
          <a:endParaRPr lang="ru-RU"/>
        </a:p>
      </dgm:t>
    </dgm:pt>
    <dgm:pt modelId="{B1AEDB68-7496-4C1D-8395-5987C60B268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EB25ADA-677A-4688-BBE9-1532B3B24A18}" type="parTrans" cxnId="{8F82A6EB-8BFB-47FF-A9F3-470DFFEA97EC}">
      <dgm:prSet/>
      <dgm:spPr/>
      <dgm:t>
        <a:bodyPr/>
        <a:lstStyle/>
        <a:p>
          <a:endParaRPr lang="ru-RU"/>
        </a:p>
      </dgm:t>
    </dgm:pt>
    <dgm:pt modelId="{9E15ACC8-1025-43DB-ACB1-BCDF2DD59BBB}" type="sibTrans" cxnId="{8F82A6EB-8BFB-47FF-A9F3-470DFFEA97EC}">
      <dgm:prSet/>
      <dgm:spPr/>
      <dgm:t>
        <a:bodyPr/>
        <a:lstStyle/>
        <a:p>
          <a:endParaRPr lang="ru-RU"/>
        </a:p>
      </dgm:t>
    </dgm:pt>
    <dgm:pt modelId="{2447DF0A-06BF-4A24-9B25-0BC532DECFBE}">
      <dgm:prSet phldrT="[Текст]"/>
      <dgm:spPr/>
      <dgm:t>
        <a:bodyPr/>
        <a:lstStyle/>
        <a:p>
          <a:r>
            <a:rPr lang="ru-RU" dirty="0" smtClean="0"/>
            <a:t>Пациенты</a:t>
          </a:r>
          <a:endParaRPr lang="ru-RU" dirty="0"/>
        </a:p>
      </dgm:t>
    </dgm:pt>
    <dgm:pt modelId="{FBB9113E-12E0-4CB2-B513-20A778ED3C26}" type="parTrans" cxnId="{CB56E60F-535B-4FFB-BA37-E72FD0311010}">
      <dgm:prSet/>
      <dgm:spPr/>
      <dgm:t>
        <a:bodyPr/>
        <a:lstStyle/>
        <a:p>
          <a:endParaRPr lang="ru-RU"/>
        </a:p>
      </dgm:t>
    </dgm:pt>
    <dgm:pt modelId="{38B00B73-AB16-42A1-85D8-7CB7A1CB61F4}" type="sibTrans" cxnId="{CB56E60F-535B-4FFB-BA37-E72FD0311010}">
      <dgm:prSet/>
      <dgm:spPr/>
      <dgm:t>
        <a:bodyPr/>
        <a:lstStyle/>
        <a:p>
          <a:endParaRPr lang="ru-RU"/>
        </a:p>
      </dgm:t>
    </dgm:pt>
    <dgm:pt modelId="{78917E82-8815-4E6D-9658-E42C7087E9BF}">
      <dgm:prSet phldrT="[Текст]"/>
      <dgm:spPr/>
      <dgm:t>
        <a:bodyPr/>
        <a:lstStyle/>
        <a:p>
          <a:r>
            <a:rPr lang="ru-RU" dirty="0" smtClean="0"/>
            <a:t>Звонки</a:t>
          </a:r>
          <a:endParaRPr lang="ru-RU" dirty="0"/>
        </a:p>
      </dgm:t>
    </dgm:pt>
    <dgm:pt modelId="{C6DDB4FD-8745-4F7B-8CB6-D39751EF1617}" type="parTrans" cxnId="{F87F9388-A6A9-49C4-A2EA-DD8BD06DF6F1}">
      <dgm:prSet/>
      <dgm:spPr/>
      <dgm:t>
        <a:bodyPr/>
        <a:lstStyle/>
        <a:p>
          <a:endParaRPr lang="ru-RU"/>
        </a:p>
      </dgm:t>
    </dgm:pt>
    <dgm:pt modelId="{E15A3CE9-5E47-4E8D-AF88-3B8B315CC925}" type="sibTrans" cxnId="{F87F9388-A6A9-49C4-A2EA-DD8BD06DF6F1}">
      <dgm:prSet/>
      <dgm:spPr/>
      <dgm:t>
        <a:bodyPr/>
        <a:lstStyle/>
        <a:p>
          <a:endParaRPr lang="ru-RU"/>
        </a:p>
      </dgm:t>
    </dgm:pt>
    <dgm:pt modelId="{3122FB31-A625-4A06-A075-D331D7A02384}">
      <dgm:prSet phldrT="[Текст]"/>
      <dgm:spPr/>
      <dgm:t>
        <a:bodyPr/>
        <a:lstStyle/>
        <a:p>
          <a:r>
            <a:rPr lang="en-US" dirty="0" smtClean="0"/>
            <a:t>online</a:t>
          </a:r>
          <a:r>
            <a:rPr lang="ru-RU" dirty="0" smtClean="0"/>
            <a:t>-заявки</a:t>
          </a:r>
          <a:endParaRPr lang="ru-RU" dirty="0"/>
        </a:p>
      </dgm:t>
    </dgm:pt>
    <dgm:pt modelId="{9EF5EB88-FF6E-4774-A993-17CBE158FC9F}" type="parTrans" cxnId="{6B673E2D-E8FF-450C-B296-A4C0773ECFA3}">
      <dgm:prSet/>
      <dgm:spPr/>
      <dgm:t>
        <a:bodyPr/>
        <a:lstStyle/>
        <a:p>
          <a:endParaRPr lang="ru-RU"/>
        </a:p>
      </dgm:t>
    </dgm:pt>
    <dgm:pt modelId="{EA41BD6B-FA67-4835-A573-91E2019FFFF6}" type="sibTrans" cxnId="{6B673E2D-E8FF-450C-B296-A4C0773ECFA3}">
      <dgm:prSet/>
      <dgm:spPr/>
      <dgm:t>
        <a:bodyPr/>
        <a:lstStyle/>
        <a:p>
          <a:endParaRPr lang="ru-RU"/>
        </a:p>
      </dgm:t>
    </dgm:pt>
    <dgm:pt modelId="{0C5B8024-B3CC-49C9-8A2D-D41F63739C9E}" type="pres">
      <dgm:prSet presAssocID="{1118C910-ED89-4ED5-B960-A8C075A1B4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32F6B-B4CB-4794-A884-16BFD7DD7CB2}" type="pres">
      <dgm:prSet presAssocID="{1118C910-ED89-4ED5-B960-A8C075A1B46A}" presName="tSp" presStyleCnt="0"/>
      <dgm:spPr/>
    </dgm:pt>
    <dgm:pt modelId="{9252ED5C-2AF6-40E8-A1FB-44BDA1369F33}" type="pres">
      <dgm:prSet presAssocID="{1118C910-ED89-4ED5-B960-A8C075A1B46A}" presName="bSp" presStyleCnt="0"/>
      <dgm:spPr/>
    </dgm:pt>
    <dgm:pt modelId="{719CFA1F-6B8E-4BDA-9919-D9EEC367D816}" type="pres">
      <dgm:prSet presAssocID="{1118C910-ED89-4ED5-B960-A8C075A1B46A}" presName="process" presStyleCnt="0"/>
      <dgm:spPr/>
    </dgm:pt>
    <dgm:pt modelId="{60F5D4D9-0BA0-494A-B8C0-C7AD40B7FF0A}" type="pres">
      <dgm:prSet presAssocID="{B5090873-3EA0-4137-B03D-50D1ADCD0055}" presName="composite1" presStyleCnt="0"/>
      <dgm:spPr/>
    </dgm:pt>
    <dgm:pt modelId="{8C3A6472-DCFC-4037-AA96-568688A69065}" type="pres">
      <dgm:prSet presAssocID="{B5090873-3EA0-4137-B03D-50D1ADCD0055}" presName="dummyNode1" presStyleLbl="node1" presStyleIdx="0" presStyleCnt="3"/>
      <dgm:spPr/>
    </dgm:pt>
    <dgm:pt modelId="{B6A5875E-8A00-44AE-A75A-A76F2F3EE61E}" type="pres">
      <dgm:prSet presAssocID="{B5090873-3EA0-4137-B03D-50D1ADCD005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7C1-1BA7-4233-B4FC-D8D1B97F9AAE}" type="pres">
      <dgm:prSet presAssocID="{B5090873-3EA0-4137-B03D-50D1ADCD00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EFED-713E-450F-8C30-0B154E84E553}" type="pres">
      <dgm:prSet presAssocID="{B5090873-3EA0-4137-B03D-50D1ADCD00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07B3A-2C35-4409-BBE7-64081FC1BDCE}" type="pres">
      <dgm:prSet presAssocID="{B5090873-3EA0-4137-B03D-50D1ADCD0055}" presName="connSite1" presStyleCnt="0"/>
      <dgm:spPr/>
    </dgm:pt>
    <dgm:pt modelId="{C1472676-815D-4971-ADD5-17C7865D21D3}" type="pres">
      <dgm:prSet presAssocID="{70ADE303-C082-4AE1-BF05-2D1CBA2E3547}" presName="Name9" presStyleLbl="sibTrans2D1" presStyleIdx="0" presStyleCnt="2"/>
      <dgm:spPr/>
      <dgm:t>
        <a:bodyPr/>
        <a:lstStyle/>
        <a:p>
          <a:endParaRPr lang="ru-RU"/>
        </a:p>
      </dgm:t>
    </dgm:pt>
    <dgm:pt modelId="{1143C03A-ABAE-44EA-870B-DBCB8E3F679E}" type="pres">
      <dgm:prSet presAssocID="{1562FFD6-7BA0-43C3-A550-A0A7E17FF12B}" presName="composite2" presStyleCnt="0"/>
      <dgm:spPr/>
    </dgm:pt>
    <dgm:pt modelId="{968BFB64-953A-4E91-AEB0-AAEBC2AFD499}" type="pres">
      <dgm:prSet presAssocID="{1562FFD6-7BA0-43C3-A550-A0A7E17FF12B}" presName="dummyNode2" presStyleLbl="node1" presStyleIdx="0" presStyleCnt="3"/>
      <dgm:spPr/>
    </dgm:pt>
    <dgm:pt modelId="{95515395-F498-4CA0-B9CD-0D68CFC0392A}" type="pres">
      <dgm:prSet presAssocID="{1562FFD6-7BA0-43C3-A550-A0A7E17FF12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147-28C1-499F-ACD3-329A7910FF36}" type="pres">
      <dgm:prSet presAssocID="{1562FFD6-7BA0-43C3-A550-A0A7E17FF1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6B29-889D-4824-89F8-90AE54D29275}" type="pres">
      <dgm:prSet presAssocID="{1562FFD6-7BA0-43C3-A550-A0A7E17FF1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5AA8-E590-4194-9153-212602955A7A}" type="pres">
      <dgm:prSet presAssocID="{1562FFD6-7BA0-43C3-A550-A0A7E17FF12B}" presName="connSite2" presStyleCnt="0"/>
      <dgm:spPr/>
    </dgm:pt>
    <dgm:pt modelId="{E2AD671C-D9FE-4A45-BCDF-5D491DD6DBAA}" type="pres">
      <dgm:prSet presAssocID="{08089272-FD62-4CD7-8536-C5DD7FC374C5}" presName="Name18" presStyleLbl="sibTrans2D1" presStyleIdx="1" presStyleCnt="2"/>
      <dgm:spPr/>
      <dgm:t>
        <a:bodyPr/>
        <a:lstStyle/>
        <a:p>
          <a:endParaRPr lang="ru-RU"/>
        </a:p>
      </dgm:t>
    </dgm:pt>
    <dgm:pt modelId="{22210C65-13E5-40FD-999D-FF7C39B83413}" type="pres">
      <dgm:prSet presAssocID="{2447DF0A-06BF-4A24-9B25-0BC532DECFBE}" presName="composite1" presStyleCnt="0"/>
      <dgm:spPr/>
    </dgm:pt>
    <dgm:pt modelId="{25726955-69DA-47C1-A930-4377B4F22202}" type="pres">
      <dgm:prSet presAssocID="{2447DF0A-06BF-4A24-9B25-0BC532DECFBE}" presName="dummyNode1" presStyleLbl="node1" presStyleIdx="1" presStyleCnt="3"/>
      <dgm:spPr/>
    </dgm:pt>
    <dgm:pt modelId="{F2702AF2-FE32-48BD-8042-8AE77606C0DB}" type="pres">
      <dgm:prSet presAssocID="{2447DF0A-06BF-4A24-9B25-0BC532DECFB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22ED-3858-49F3-9983-548329509422}" type="pres">
      <dgm:prSet presAssocID="{2447DF0A-06BF-4A24-9B25-0BC532DECF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6AA87-1EA0-4C74-A199-32FB830EDC8A}" type="pres">
      <dgm:prSet presAssocID="{2447DF0A-06BF-4A24-9B25-0BC532DECFB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EA54-6E40-49D4-AA8E-9881AB666E6B}" type="pres">
      <dgm:prSet presAssocID="{2447DF0A-06BF-4A24-9B25-0BC532DECFBE}" presName="connSite1" presStyleCnt="0"/>
      <dgm:spPr/>
    </dgm:pt>
  </dgm:ptLst>
  <dgm:cxnLst>
    <dgm:cxn modelId="{7AD26AEA-7401-4F04-8F39-27AF6F70D312}" type="presOf" srcId="{6C170FDD-B7E3-43B5-B353-BB6A073654DE}" destId="{B6A5875E-8A00-44AE-A75A-A76F2F3EE61E}" srcOrd="0" destOrd="0" presId="urn:microsoft.com/office/officeart/2005/8/layout/hProcess4"/>
    <dgm:cxn modelId="{76E162CD-0CA8-4E7C-B1FC-E499A64C4207}" type="presOf" srcId="{2447DF0A-06BF-4A24-9B25-0BC532DECFBE}" destId="{6336AA87-1EA0-4C74-A199-32FB830EDC8A}" srcOrd="0" destOrd="0" presId="urn:microsoft.com/office/officeart/2005/8/layout/hProcess4"/>
    <dgm:cxn modelId="{E4EE5F15-A142-4562-8D28-0368DC306E9B}" type="presOf" srcId="{78917E82-8815-4E6D-9658-E42C7087E9BF}" destId="{F2702AF2-FE32-48BD-8042-8AE77606C0DB}" srcOrd="0" destOrd="0" presId="urn:microsoft.com/office/officeart/2005/8/layout/hProcess4"/>
    <dgm:cxn modelId="{8F82A6EB-8BFB-47FF-A9F3-470DFFEA97EC}" srcId="{1562FFD6-7BA0-43C3-A550-A0A7E17FF12B}" destId="{B1AEDB68-7496-4C1D-8395-5987C60B2686}" srcOrd="0" destOrd="0" parTransId="{8EB25ADA-677A-4688-BBE9-1532B3B24A18}" sibTransId="{9E15ACC8-1025-43DB-ACB1-BCDF2DD59BBB}"/>
    <dgm:cxn modelId="{0B68FB81-B77F-48F3-9EF2-787FBB3B9EF2}" type="presOf" srcId="{08089272-FD62-4CD7-8536-C5DD7FC374C5}" destId="{E2AD671C-D9FE-4A45-BCDF-5D491DD6DBAA}" srcOrd="0" destOrd="0" presId="urn:microsoft.com/office/officeart/2005/8/layout/hProcess4"/>
    <dgm:cxn modelId="{3F1C1117-C87A-4248-9DFF-225819805784}" type="presOf" srcId="{1118C910-ED89-4ED5-B960-A8C075A1B46A}" destId="{0C5B8024-B3CC-49C9-8A2D-D41F63739C9E}" srcOrd="0" destOrd="0" presId="urn:microsoft.com/office/officeart/2005/8/layout/hProcess4"/>
    <dgm:cxn modelId="{6ED0FB2D-09E2-42FD-B717-31AB78F23FA9}" type="presOf" srcId="{70ADE303-C082-4AE1-BF05-2D1CBA2E3547}" destId="{C1472676-815D-4971-ADD5-17C7865D21D3}" srcOrd="0" destOrd="0" presId="urn:microsoft.com/office/officeart/2005/8/layout/hProcess4"/>
    <dgm:cxn modelId="{4E9A8CA5-141E-4181-B0E8-5BE9EF49A98C}" type="presOf" srcId="{3122FB31-A625-4A06-A075-D331D7A02384}" destId="{547A22ED-3858-49F3-9983-548329509422}" srcOrd="1" destOrd="1" presId="urn:microsoft.com/office/officeart/2005/8/layout/hProcess4"/>
    <dgm:cxn modelId="{958C368F-37E8-4C53-8430-D02F1D286E06}" srcId="{1118C910-ED89-4ED5-B960-A8C075A1B46A}" destId="{1562FFD6-7BA0-43C3-A550-A0A7E17FF12B}" srcOrd="1" destOrd="0" parTransId="{12FE509B-0195-4073-A4AF-E8FF6A75E964}" sibTransId="{08089272-FD62-4CD7-8536-C5DD7FC374C5}"/>
    <dgm:cxn modelId="{62AC6D01-DA98-4AC3-A4CA-8D35AF6BF302}" srcId="{B5090873-3EA0-4137-B03D-50D1ADCD0055}" destId="{6C170FDD-B7E3-43B5-B353-BB6A073654DE}" srcOrd="0" destOrd="0" parTransId="{BAF10CBF-27F4-429A-830A-B5A114DB3955}" sibTransId="{2303E939-71D7-420D-9E27-1862CEDE03DA}"/>
    <dgm:cxn modelId="{D2D8DB5B-E742-4C9C-9533-5C07BFACBDE7}" type="presOf" srcId="{6C170FDD-B7E3-43B5-B353-BB6A073654DE}" destId="{FAA3B7C1-1BA7-4233-B4FC-D8D1B97F9AAE}" srcOrd="1" destOrd="0" presId="urn:microsoft.com/office/officeart/2005/8/layout/hProcess4"/>
    <dgm:cxn modelId="{4579927E-4EF1-4D75-A159-465C309CC13A}" type="presOf" srcId="{1562FFD6-7BA0-43C3-A550-A0A7E17FF12B}" destId="{21B76B29-889D-4824-89F8-90AE54D29275}" srcOrd="0" destOrd="0" presId="urn:microsoft.com/office/officeart/2005/8/layout/hProcess4"/>
    <dgm:cxn modelId="{E38286BD-ABC9-4240-B28D-80B18B1E2ACF}" type="presOf" srcId="{B1AEDB68-7496-4C1D-8395-5987C60B2686}" destId="{38CEC147-28C1-499F-ACD3-329A7910FF36}" srcOrd="1" destOrd="0" presId="urn:microsoft.com/office/officeart/2005/8/layout/hProcess4"/>
    <dgm:cxn modelId="{7C67AE36-0011-4C9A-8CE8-44A29A82862B}" type="presOf" srcId="{B1AEDB68-7496-4C1D-8395-5987C60B2686}" destId="{95515395-F498-4CA0-B9CD-0D68CFC0392A}" srcOrd="0" destOrd="0" presId="urn:microsoft.com/office/officeart/2005/8/layout/hProcess4"/>
    <dgm:cxn modelId="{040DCB05-DF12-4D8E-8C04-08349333DE72}" type="presOf" srcId="{78917E82-8815-4E6D-9658-E42C7087E9BF}" destId="{547A22ED-3858-49F3-9983-548329509422}" srcOrd="1" destOrd="0" presId="urn:microsoft.com/office/officeart/2005/8/layout/hProcess4"/>
    <dgm:cxn modelId="{F97838AE-2AC9-40AE-869A-3496C1A2CEA0}" type="presOf" srcId="{3122FB31-A625-4A06-A075-D331D7A02384}" destId="{F2702AF2-FE32-48BD-8042-8AE77606C0DB}" srcOrd="0" destOrd="1" presId="urn:microsoft.com/office/officeart/2005/8/layout/hProcess4"/>
    <dgm:cxn modelId="{CDCB1740-2DDA-46B4-B7F2-394CF406C8D7}" srcId="{1118C910-ED89-4ED5-B960-A8C075A1B46A}" destId="{B5090873-3EA0-4137-B03D-50D1ADCD0055}" srcOrd="0" destOrd="0" parTransId="{B9DF18AC-A140-4F03-A1C4-E636F52AC550}" sibTransId="{70ADE303-C082-4AE1-BF05-2D1CBA2E3547}"/>
    <dgm:cxn modelId="{F87F9388-A6A9-49C4-A2EA-DD8BD06DF6F1}" srcId="{2447DF0A-06BF-4A24-9B25-0BC532DECFBE}" destId="{78917E82-8815-4E6D-9658-E42C7087E9BF}" srcOrd="0" destOrd="0" parTransId="{C6DDB4FD-8745-4F7B-8CB6-D39751EF1617}" sibTransId="{E15A3CE9-5E47-4E8D-AF88-3B8B315CC925}"/>
    <dgm:cxn modelId="{35350E86-D316-49E7-9252-BF61768A5B74}" type="presOf" srcId="{B5090873-3EA0-4137-B03D-50D1ADCD0055}" destId="{3EA2EFED-713E-450F-8C30-0B154E84E553}" srcOrd="0" destOrd="0" presId="urn:microsoft.com/office/officeart/2005/8/layout/hProcess4"/>
    <dgm:cxn modelId="{6B673E2D-E8FF-450C-B296-A4C0773ECFA3}" srcId="{2447DF0A-06BF-4A24-9B25-0BC532DECFBE}" destId="{3122FB31-A625-4A06-A075-D331D7A02384}" srcOrd="1" destOrd="0" parTransId="{9EF5EB88-FF6E-4774-A993-17CBE158FC9F}" sibTransId="{EA41BD6B-FA67-4835-A573-91E2019FFFF6}"/>
    <dgm:cxn modelId="{CB56E60F-535B-4FFB-BA37-E72FD0311010}" srcId="{1118C910-ED89-4ED5-B960-A8C075A1B46A}" destId="{2447DF0A-06BF-4A24-9B25-0BC532DECFBE}" srcOrd="2" destOrd="0" parTransId="{FBB9113E-12E0-4CB2-B513-20A778ED3C26}" sibTransId="{38B00B73-AB16-42A1-85D8-7CB7A1CB61F4}"/>
    <dgm:cxn modelId="{4D189402-85B8-4A9F-8048-A5405FE0F4FE}" type="presParOf" srcId="{0C5B8024-B3CC-49C9-8A2D-D41F63739C9E}" destId="{D6332F6B-B4CB-4794-A884-16BFD7DD7CB2}" srcOrd="0" destOrd="0" presId="urn:microsoft.com/office/officeart/2005/8/layout/hProcess4"/>
    <dgm:cxn modelId="{BC397813-5474-4B0A-81C2-2D0C02E26402}" type="presParOf" srcId="{0C5B8024-B3CC-49C9-8A2D-D41F63739C9E}" destId="{9252ED5C-2AF6-40E8-A1FB-44BDA1369F33}" srcOrd="1" destOrd="0" presId="urn:microsoft.com/office/officeart/2005/8/layout/hProcess4"/>
    <dgm:cxn modelId="{E53839DF-D6B5-4B71-B975-8AB5C06025BB}" type="presParOf" srcId="{0C5B8024-B3CC-49C9-8A2D-D41F63739C9E}" destId="{719CFA1F-6B8E-4BDA-9919-D9EEC367D816}" srcOrd="2" destOrd="0" presId="urn:microsoft.com/office/officeart/2005/8/layout/hProcess4"/>
    <dgm:cxn modelId="{B32D367C-BEB6-4201-B78A-E95D59B0BE17}" type="presParOf" srcId="{719CFA1F-6B8E-4BDA-9919-D9EEC367D816}" destId="{60F5D4D9-0BA0-494A-B8C0-C7AD40B7FF0A}" srcOrd="0" destOrd="0" presId="urn:microsoft.com/office/officeart/2005/8/layout/hProcess4"/>
    <dgm:cxn modelId="{BCFD78FE-0006-4713-A269-2E1B28656E2D}" type="presParOf" srcId="{60F5D4D9-0BA0-494A-B8C0-C7AD40B7FF0A}" destId="{8C3A6472-DCFC-4037-AA96-568688A69065}" srcOrd="0" destOrd="0" presId="urn:microsoft.com/office/officeart/2005/8/layout/hProcess4"/>
    <dgm:cxn modelId="{7BC58ABB-65CE-4D17-B42D-0FD1FD658CE5}" type="presParOf" srcId="{60F5D4D9-0BA0-494A-B8C0-C7AD40B7FF0A}" destId="{B6A5875E-8A00-44AE-A75A-A76F2F3EE61E}" srcOrd="1" destOrd="0" presId="urn:microsoft.com/office/officeart/2005/8/layout/hProcess4"/>
    <dgm:cxn modelId="{D3D5A5A1-5E6A-424F-B769-4EBB4FF167A8}" type="presParOf" srcId="{60F5D4D9-0BA0-494A-B8C0-C7AD40B7FF0A}" destId="{FAA3B7C1-1BA7-4233-B4FC-D8D1B97F9AAE}" srcOrd="2" destOrd="0" presId="urn:microsoft.com/office/officeart/2005/8/layout/hProcess4"/>
    <dgm:cxn modelId="{7A631BF0-B6DA-4CBF-8346-95058FDBD749}" type="presParOf" srcId="{60F5D4D9-0BA0-494A-B8C0-C7AD40B7FF0A}" destId="{3EA2EFED-713E-450F-8C30-0B154E84E553}" srcOrd="3" destOrd="0" presId="urn:microsoft.com/office/officeart/2005/8/layout/hProcess4"/>
    <dgm:cxn modelId="{CA7CA0BA-05FB-49EA-A594-A3873193D729}" type="presParOf" srcId="{60F5D4D9-0BA0-494A-B8C0-C7AD40B7FF0A}" destId="{C4F07B3A-2C35-4409-BBE7-64081FC1BDCE}" srcOrd="4" destOrd="0" presId="urn:microsoft.com/office/officeart/2005/8/layout/hProcess4"/>
    <dgm:cxn modelId="{2E75E1AE-F187-44A4-B831-41CCFF14CADA}" type="presParOf" srcId="{719CFA1F-6B8E-4BDA-9919-D9EEC367D816}" destId="{C1472676-815D-4971-ADD5-17C7865D21D3}" srcOrd="1" destOrd="0" presId="urn:microsoft.com/office/officeart/2005/8/layout/hProcess4"/>
    <dgm:cxn modelId="{D6547C59-D3CB-4CAB-BD8A-6681A83EB39A}" type="presParOf" srcId="{719CFA1F-6B8E-4BDA-9919-D9EEC367D816}" destId="{1143C03A-ABAE-44EA-870B-DBCB8E3F679E}" srcOrd="2" destOrd="0" presId="urn:microsoft.com/office/officeart/2005/8/layout/hProcess4"/>
    <dgm:cxn modelId="{C31E097F-3B3B-4540-AC34-BBAA16359FA2}" type="presParOf" srcId="{1143C03A-ABAE-44EA-870B-DBCB8E3F679E}" destId="{968BFB64-953A-4E91-AEB0-AAEBC2AFD499}" srcOrd="0" destOrd="0" presId="urn:microsoft.com/office/officeart/2005/8/layout/hProcess4"/>
    <dgm:cxn modelId="{3D89C2DD-09E9-44D2-BF2F-EE1CB4BCDF50}" type="presParOf" srcId="{1143C03A-ABAE-44EA-870B-DBCB8E3F679E}" destId="{95515395-F498-4CA0-B9CD-0D68CFC0392A}" srcOrd="1" destOrd="0" presId="urn:microsoft.com/office/officeart/2005/8/layout/hProcess4"/>
    <dgm:cxn modelId="{F5111894-44C2-4093-BBC0-BAAF1670A66D}" type="presParOf" srcId="{1143C03A-ABAE-44EA-870B-DBCB8E3F679E}" destId="{38CEC147-28C1-499F-ACD3-329A7910FF36}" srcOrd="2" destOrd="0" presId="urn:microsoft.com/office/officeart/2005/8/layout/hProcess4"/>
    <dgm:cxn modelId="{3C96D734-C458-4B06-8083-DFBAFFFA49A3}" type="presParOf" srcId="{1143C03A-ABAE-44EA-870B-DBCB8E3F679E}" destId="{21B76B29-889D-4824-89F8-90AE54D29275}" srcOrd="3" destOrd="0" presId="urn:microsoft.com/office/officeart/2005/8/layout/hProcess4"/>
    <dgm:cxn modelId="{71691578-09B4-42D4-B9FA-5750D88B03DC}" type="presParOf" srcId="{1143C03A-ABAE-44EA-870B-DBCB8E3F679E}" destId="{22025AA8-E590-4194-9153-212602955A7A}" srcOrd="4" destOrd="0" presId="urn:microsoft.com/office/officeart/2005/8/layout/hProcess4"/>
    <dgm:cxn modelId="{404BB67D-93EC-42DD-AB16-8C50F2318F79}" type="presParOf" srcId="{719CFA1F-6B8E-4BDA-9919-D9EEC367D816}" destId="{E2AD671C-D9FE-4A45-BCDF-5D491DD6DBAA}" srcOrd="3" destOrd="0" presId="urn:microsoft.com/office/officeart/2005/8/layout/hProcess4"/>
    <dgm:cxn modelId="{707EB598-6204-49D3-BAAA-77A77563EB8A}" type="presParOf" srcId="{719CFA1F-6B8E-4BDA-9919-D9EEC367D816}" destId="{22210C65-13E5-40FD-999D-FF7C39B83413}" srcOrd="4" destOrd="0" presId="urn:microsoft.com/office/officeart/2005/8/layout/hProcess4"/>
    <dgm:cxn modelId="{3BA4B189-B698-4961-AA30-69F01C1E0C4C}" type="presParOf" srcId="{22210C65-13E5-40FD-999D-FF7C39B83413}" destId="{25726955-69DA-47C1-A930-4377B4F22202}" srcOrd="0" destOrd="0" presId="urn:microsoft.com/office/officeart/2005/8/layout/hProcess4"/>
    <dgm:cxn modelId="{85AF00B7-4F79-456F-BA84-88333C7DADAF}" type="presParOf" srcId="{22210C65-13E5-40FD-999D-FF7C39B83413}" destId="{F2702AF2-FE32-48BD-8042-8AE77606C0DB}" srcOrd="1" destOrd="0" presId="urn:microsoft.com/office/officeart/2005/8/layout/hProcess4"/>
    <dgm:cxn modelId="{3642132F-880B-497F-B9B0-41639A4BD747}" type="presParOf" srcId="{22210C65-13E5-40FD-999D-FF7C39B83413}" destId="{547A22ED-3858-49F3-9983-548329509422}" srcOrd="2" destOrd="0" presId="urn:microsoft.com/office/officeart/2005/8/layout/hProcess4"/>
    <dgm:cxn modelId="{29B41A13-7190-45CA-A889-65FDBFF14049}" type="presParOf" srcId="{22210C65-13E5-40FD-999D-FF7C39B83413}" destId="{6336AA87-1EA0-4C74-A199-32FB830EDC8A}" srcOrd="3" destOrd="0" presId="urn:microsoft.com/office/officeart/2005/8/layout/hProcess4"/>
    <dgm:cxn modelId="{2553565A-EEB3-441A-A0F9-4BE09AA35D7B}" type="presParOf" srcId="{22210C65-13E5-40FD-999D-FF7C39B83413}" destId="{8741EA54-6E40-49D4-AA8E-9881AB666E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A07F0-AA2F-4281-885F-51804C9148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21AC7-2835-4B0A-8881-FA035FD28C31}">
      <dgm:prSet/>
      <dgm:spPr/>
      <dgm:t>
        <a:bodyPr/>
        <a:lstStyle/>
        <a:p>
          <a:pPr rtl="0"/>
          <a:r>
            <a:rPr lang="ru-RU" dirty="0" smtClean="0"/>
            <a:t>Врачи</a:t>
          </a:r>
          <a:endParaRPr lang="ru-RU" dirty="0"/>
        </a:p>
      </dgm:t>
    </dgm:pt>
    <dgm:pt modelId="{9A141C35-9536-43E5-B6C8-34604016E9EC}" type="parTrans" cxnId="{C97DAE70-D9FC-416F-9E0B-1E16E479F77C}">
      <dgm:prSet/>
      <dgm:spPr/>
      <dgm:t>
        <a:bodyPr/>
        <a:lstStyle/>
        <a:p>
          <a:endParaRPr lang="ru-RU"/>
        </a:p>
      </dgm:t>
    </dgm:pt>
    <dgm:pt modelId="{2F10041A-ACDA-4379-BCB0-7512E5D24764}" type="sibTrans" cxnId="{C97DAE70-D9FC-416F-9E0B-1E16E479F77C}">
      <dgm:prSet/>
      <dgm:spPr/>
      <dgm:t>
        <a:bodyPr/>
        <a:lstStyle/>
        <a:p>
          <a:endParaRPr lang="ru-RU"/>
        </a:p>
      </dgm:t>
    </dgm:pt>
    <dgm:pt modelId="{8F5504FB-A95C-4F76-8009-A1E6AFE5DFF8}">
      <dgm:prSet/>
      <dgm:spPr/>
      <dgm:t>
        <a:bodyPr/>
        <a:lstStyle/>
        <a:p>
          <a:pPr rtl="0"/>
          <a:r>
            <a:rPr lang="ru-RU" dirty="0" smtClean="0"/>
            <a:t>Качественное описание</a:t>
          </a:r>
          <a:endParaRPr lang="ru-RU" dirty="0"/>
        </a:p>
      </dgm:t>
    </dgm:pt>
    <dgm:pt modelId="{DB2D1B8C-8A51-49FE-9895-6C7E9913D65B}" type="parTrans" cxnId="{2BB5B534-B0A1-4F62-B0D1-9CBED2B136E7}">
      <dgm:prSet/>
      <dgm:spPr/>
      <dgm:t>
        <a:bodyPr/>
        <a:lstStyle/>
        <a:p>
          <a:endParaRPr lang="ru-RU"/>
        </a:p>
      </dgm:t>
    </dgm:pt>
    <dgm:pt modelId="{007BB483-3B19-4119-A2A8-6A6B0B8A86B5}" type="sibTrans" cxnId="{2BB5B534-B0A1-4F62-B0D1-9CBED2B136E7}">
      <dgm:prSet/>
      <dgm:spPr/>
      <dgm:t>
        <a:bodyPr/>
        <a:lstStyle/>
        <a:p>
          <a:endParaRPr lang="ru-RU"/>
        </a:p>
      </dgm:t>
    </dgm:pt>
    <dgm:pt modelId="{29CD8236-B3F4-4FBE-9185-035FA3C40C60}">
      <dgm:prSet/>
      <dgm:spPr/>
      <dgm:t>
        <a:bodyPr/>
        <a:lstStyle/>
        <a:p>
          <a:pPr rtl="0"/>
          <a:r>
            <a:rPr lang="ru-RU" smtClean="0"/>
            <a:t>Оборудование и материалы</a:t>
          </a:r>
          <a:endParaRPr lang="ru-RU"/>
        </a:p>
      </dgm:t>
    </dgm:pt>
    <dgm:pt modelId="{338730FD-6DEF-46FE-B030-4175102D7B53}" type="parTrans" cxnId="{696ED7CF-D900-4F0D-9FE3-DA52F9178F4D}">
      <dgm:prSet/>
      <dgm:spPr/>
      <dgm:t>
        <a:bodyPr/>
        <a:lstStyle/>
        <a:p>
          <a:endParaRPr lang="ru-RU"/>
        </a:p>
      </dgm:t>
    </dgm:pt>
    <dgm:pt modelId="{D2AB3680-E998-4762-972A-0CB6B4FC3BF2}" type="sibTrans" cxnId="{696ED7CF-D900-4F0D-9FE3-DA52F9178F4D}">
      <dgm:prSet/>
      <dgm:spPr/>
      <dgm:t>
        <a:bodyPr/>
        <a:lstStyle/>
        <a:p>
          <a:endParaRPr lang="ru-RU"/>
        </a:p>
      </dgm:t>
    </dgm:pt>
    <dgm:pt modelId="{318F1CCC-BEE2-4F5F-9B65-3D6E1DCF98D5}">
      <dgm:prSet/>
      <dgm:spPr/>
      <dgm:t>
        <a:bodyPr/>
        <a:lstStyle/>
        <a:p>
          <a:pPr rtl="0"/>
          <a:r>
            <a:rPr lang="ru-RU" smtClean="0"/>
            <a:t>Цены</a:t>
          </a:r>
          <a:endParaRPr lang="ru-RU"/>
        </a:p>
      </dgm:t>
    </dgm:pt>
    <dgm:pt modelId="{6A31724C-1F7E-457A-AFCD-0F711E0CD0C2}" type="parTrans" cxnId="{DA75D6C9-EEE4-4E96-8A08-17715F90AD70}">
      <dgm:prSet/>
      <dgm:spPr/>
      <dgm:t>
        <a:bodyPr/>
        <a:lstStyle/>
        <a:p>
          <a:endParaRPr lang="ru-RU"/>
        </a:p>
      </dgm:t>
    </dgm:pt>
    <dgm:pt modelId="{FFA4AB8D-CB60-446E-9A2F-7CC2CF9A5AF4}" type="sibTrans" cxnId="{DA75D6C9-EEE4-4E96-8A08-17715F90AD70}">
      <dgm:prSet/>
      <dgm:spPr/>
      <dgm:t>
        <a:bodyPr/>
        <a:lstStyle/>
        <a:p>
          <a:endParaRPr lang="ru-RU"/>
        </a:p>
      </dgm:t>
    </dgm:pt>
    <dgm:pt modelId="{92C3BEA1-3105-4811-B2E4-08367065E7BB}">
      <dgm:prSet/>
      <dgm:spPr/>
      <dgm:t>
        <a:bodyPr/>
        <a:lstStyle/>
        <a:p>
          <a:pPr rtl="0"/>
          <a:r>
            <a:rPr lang="ru-RU" dirty="0" smtClean="0"/>
            <a:t>Расписание и запись</a:t>
          </a:r>
          <a:endParaRPr lang="ru-RU" dirty="0"/>
        </a:p>
      </dgm:t>
    </dgm:pt>
    <dgm:pt modelId="{FE1FE232-DAC6-47A7-8DFE-0625F0EEEB57}" type="parTrans" cxnId="{AFCCC0FE-0B0F-47DD-A96A-831DBDFB8097}">
      <dgm:prSet/>
      <dgm:spPr/>
      <dgm:t>
        <a:bodyPr/>
        <a:lstStyle/>
        <a:p>
          <a:endParaRPr lang="ru-RU"/>
        </a:p>
      </dgm:t>
    </dgm:pt>
    <dgm:pt modelId="{6F62B221-6F4B-4049-AA89-375ECD8C2934}" type="sibTrans" cxnId="{AFCCC0FE-0B0F-47DD-A96A-831DBDFB8097}">
      <dgm:prSet/>
      <dgm:spPr/>
      <dgm:t>
        <a:bodyPr/>
        <a:lstStyle/>
        <a:p>
          <a:endParaRPr lang="ru-RU"/>
        </a:p>
      </dgm:t>
    </dgm:pt>
    <dgm:pt modelId="{7340810B-A601-42BA-AFF8-677438BD1DA8}" type="pres">
      <dgm:prSet presAssocID="{791A07F0-AA2F-4281-885F-51804C91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FFD9E-AFF8-4DCA-ACDE-EB31D7BC965C}" type="pres">
      <dgm:prSet presAssocID="{791A07F0-AA2F-4281-885F-51804C91480A}" presName="cycle" presStyleCnt="0"/>
      <dgm:spPr/>
    </dgm:pt>
    <dgm:pt modelId="{116CEAD5-2D74-4E73-B73D-DD7A82A6A53B}" type="pres">
      <dgm:prSet presAssocID="{CD521AC7-2835-4B0A-8881-FA035FD28C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0A4E-BDCA-4146-9672-0EE29FAEF9DC}" type="pres">
      <dgm:prSet presAssocID="{2F10041A-ACDA-4379-BCB0-7512E5D2476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0E207C-6CAA-453E-9D98-8D843E6B414C}" type="pres">
      <dgm:prSet presAssocID="{8F5504FB-A95C-4F76-8009-A1E6AFE5DFF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AA1E-46C5-48C0-9EC6-A17CBD8DE549}" type="pres">
      <dgm:prSet presAssocID="{29CD8236-B3F4-4FBE-9185-035FA3C40C6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423B-F995-4221-B4FF-93A54FE15950}" type="pres">
      <dgm:prSet presAssocID="{318F1CCC-BEE2-4F5F-9B65-3D6E1DCF98D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67B8-4FA7-421D-8435-0B7C3E3190F5}" type="pres">
      <dgm:prSet presAssocID="{92C3BEA1-3105-4811-B2E4-08367065E7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5D6C9-EEE4-4E96-8A08-17715F90AD70}" srcId="{791A07F0-AA2F-4281-885F-51804C91480A}" destId="{318F1CCC-BEE2-4F5F-9B65-3D6E1DCF98D5}" srcOrd="3" destOrd="0" parTransId="{6A31724C-1F7E-457A-AFCD-0F711E0CD0C2}" sibTransId="{FFA4AB8D-CB60-446E-9A2F-7CC2CF9A5AF4}"/>
    <dgm:cxn modelId="{85F09870-8BDA-4ED2-BDB1-A447E13DEB44}" type="presOf" srcId="{318F1CCC-BEE2-4F5F-9B65-3D6E1DCF98D5}" destId="{8AC1423B-F995-4221-B4FF-93A54FE15950}" srcOrd="0" destOrd="0" presId="urn:microsoft.com/office/officeart/2005/8/layout/cycle3"/>
    <dgm:cxn modelId="{289562E7-B734-4FCE-AD03-F8CACF894B9B}" type="presOf" srcId="{2F10041A-ACDA-4379-BCB0-7512E5D24764}" destId="{32D10A4E-BDCA-4146-9672-0EE29FAEF9DC}" srcOrd="0" destOrd="0" presId="urn:microsoft.com/office/officeart/2005/8/layout/cycle3"/>
    <dgm:cxn modelId="{A0945C45-8D8E-4BC2-8E15-79E33DECA5DD}" type="presOf" srcId="{29CD8236-B3F4-4FBE-9185-035FA3C40C60}" destId="{81E0AA1E-46C5-48C0-9EC6-A17CBD8DE549}" srcOrd="0" destOrd="0" presId="urn:microsoft.com/office/officeart/2005/8/layout/cycle3"/>
    <dgm:cxn modelId="{AFCCC0FE-0B0F-47DD-A96A-831DBDFB8097}" srcId="{791A07F0-AA2F-4281-885F-51804C91480A}" destId="{92C3BEA1-3105-4811-B2E4-08367065E7BB}" srcOrd="4" destOrd="0" parTransId="{FE1FE232-DAC6-47A7-8DFE-0625F0EEEB57}" sibTransId="{6F62B221-6F4B-4049-AA89-375ECD8C2934}"/>
    <dgm:cxn modelId="{446EE4BF-1CF4-417D-B9D0-005C0C51F3AD}" type="presOf" srcId="{791A07F0-AA2F-4281-885F-51804C91480A}" destId="{7340810B-A601-42BA-AFF8-677438BD1DA8}" srcOrd="0" destOrd="0" presId="urn:microsoft.com/office/officeart/2005/8/layout/cycle3"/>
    <dgm:cxn modelId="{696ED7CF-D900-4F0D-9FE3-DA52F9178F4D}" srcId="{791A07F0-AA2F-4281-885F-51804C91480A}" destId="{29CD8236-B3F4-4FBE-9185-035FA3C40C60}" srcOrd="2" destOrd="0" parTransId="{338730FD-6DEF-46FE-B030-4175102D7B53}" sibTransId="{D2AB3680-E998-4762-972A-0CB6B4FC3BF2}"/>
    <dgm:cxn modelId="{2BB5B534-B0A1-4F62-B0D1-9CBED2B136E7}" srcId="{791A07F0-AA2F-4281-885F-51804C91480A}" destId="{8F5504FB-A95C-4F76-8009-A1E6AFE5DFF8}" srcOrd="1" destOrd="0" parTransId="{DB2D1B8C-8A51-49FE-9895-6C7E9913D65B}" sibTransId="{007BB483-3B19-4119-A2A8-6A6B0B8A86B5}"/>
    <dgm:cxn modelId="{C97DAE70-D9FC-416F-9E0B-1E16E479F77C}" srcId="{791A07F0-AA2F-4281-885F-51804C91480A}" destId="{CD521AC7-2835-4B0A-8881-FA035FD28C31}" srcOrd="0" destOrd="0" parTransId="{9A141C35-9536-43E5-B6C8-34604016E9EC}" sibTransId="{2F10041A-ACDA-4379-BCB0-7512E5D24764}"/>
    <dgm:cxn modelId="{190B41BE-F365-4DC9-9706-64161EF299BF}" type="presOf" srcId="{CD521AC7-2835-4B0A-8881-FA035FD28C31}" destId="{116CEAD5-2D74-4E73-B73D-DD7A82A6A53B}" srcOrd="0" destOrd="0" presId="urn:microsoft.com/office/officeart/2005/8/layout/cycle3"/>
    <dgm:cxn modelId="{F1476725-6336-4850-BC85-EB8C028649F4}" type="presOf" srcId="{92C3BEA1-3105-4811-B2E4-08367065E7BB}" destId="{ECF067B8-4FA7-421D-8435-0B7C3E3190F5}" srcOrd="0" destOrd="0" presId="urn:microsoft.com/office/officeart/2005/8/layout/cycle3"/>
    <dgm:cxn modelId="{AA390415-0401-4F6A-A605-AB091267529B}" type="presOf" srcId="{8F5504FB-A95C-4F76-8009-A1E6AFE5DFF8}" destId="{3F0E207C-6CAA-453E-9D98-8D843E6B414C}" srcOrd="0" destOrd="0" presId="urn:microsoft.com/office/officeart/2005/8/layout/cycle3"/>
    <dgm:cxn modelId="{557C9B4D-9E98-4A12-BBC2-1786D4E9FBEB}" type="presParOf" srcId="{7340810B-A601-42BA-AFF8-677438BD1DA8}" destId="{69DFFD9E-AFF8-4DCA-ACDE-EB31D7BC965C}" srcOrd="0" destOrd="0" presId="urn:microsoft.com/office/officeart/2005/8/layout/cycle3"/>
    <dgm:cxn modelId="{A55F3041-0AFB-4B03-9FE4-9FC805DDC51B}" type="presParOf" srcId="{69DFFD9E-AFF8-4DCA-ACDE-EB31D7BC965C}" destId="{116CEAD5-2D74-4E73-B73D-DD7A82A6A53B}" srcOrd="0" destOrd="0" presId="urn:microsoft.com/office/officeart/2005/8/layout/cycle3"/>
    <dgm:cxn modelId="{A957EB78-60DF-4288-A164-40EBC0C35AC9}" type="presParOf" srcId="{69DFFD9E-AFF8-4DCA-ACDE-EB31D7BC965C}" destId="{32D10A4E-BDCA-4146-9672-0EE29FAEF9DC}" srcOrd="1" destOrd="0" presId="urn:microsoft.com/office/officeart/2005/8/layout/cycle3"/>
    <dgm:cxn modelId="{CC18EEF6-FCC9-4471-8778-65D20CF00B97}" type="presParOf" srcId="{69DFFD9E-AFF8-4DCA-ACDE-EB31D7BC965C}" destId="{3F0E207C-6CAA-453E-9D98-8D843E6B414C}" srcOrd="2" destOrd="0" presId="urn:microsoft.com/office/officeart/2005/8/layout/cycle3"/>
    <dgm:cxn modelId="{834184DE-3EE8-4651-970D-A90BC3920CA7}" type="presParOf" srcId="{69DFFD9E-AFF8-4DCA-ACDE-EB31D7BC965C}" destId="{81E0AA1E-46C5-48C0-9EC6-A17CBD8DE549}" srcOrd="3" destOrd="0" presId="urn:microsoft.com/office/officeart/2005/8/layout/cycle3"/>
    <dgm:cxn modelId="{D4562166-7997-4643-8654-CC17706DB0C9}" type="presParOf" srcId="{69DFFD9E-AFF8-4DCA-ACDE-EB31D7BC965C}" destId="{8AC1423B-F995-4221-B4FF-93A54FE15950}" srcOrd="4" destOrd="0" presId="urn:microsoft.com/office/officeart/2005/8/layout/cycle3"/>
    <dgm:cxn modelId="{628DA517-0B2D-480E-B27A-6909F5B1CE6B}" type="presParOf" srcId="{69DFFD9E-AFF8-4DCA-ACDE-EB31D7BC965C}" destId="{ECF067B8-4FA7-421D-8435-0B7C3E3190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699B2-BAD1-4F0E-8867-BA4205E0D02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43B79-5FC1-460A-9BE2-4C4A6B99DF31}">
      <dgm:prSet/>
      <dgm:spPr/>
      <dgm:t>
        <a:bodyPr/>
        <a:lstStyle/>
        <a:p>
          <a:pPr rtl="0"/>
          <a:r>
            <a:rPr lang="ru-RU" smtClean="0"/>
            <a:t>Найти самый эффективный канал интернет-маркетинга.</a:t>
          </a:r>
          <a:endParaRPr lang="ru-RU"/>
        </a:p>
      </dgm:t>
    </dgm:pt>
    <dgm:pt modelId="{B441E8DC-DA99-4FD8-8D40-AAD559FEE1D1}" type="parTrans" cxnId="{34FF61BE-18E6-489F-8E70-D8FBC544DFE7}">
      <dgm:prSet/>
      <dgm:spPr/>
      <dgm:t>
        <a:bodyPr/>
        <a:lstStyle/>
        <a:p>
          <a:endParaRPr lang="ru-RU"/>
        </a:p>
      </dgm:t>
    </dgm:pt>
    <dgm:pt modelId="{DBC04095-B6FC-4151-B0EE-3293B6049B8C}" type="sibTrans" cxnId="{34FF61BE-18E6-489F-8E70-D8FBC544DFE7}">
      <dgm:prSet/>
      <dgm:spPr/>
      <dgm:t>
        <a:bodyPr/>
        <a:lstStyle/>
        <a:p>
          <a:endParaRPr lang="ru-RU"/>
        </a:p>
      </dgm:t>
    </dgm:pt>
    <dgm:pt modelId="{6F08CBB9-21BC-468D-8BAB-FE5834A293BA}">
      <dgm:prSet/>
      <dgm:spPr/>
      <dgm:t>
        <a:bodyPr/>
        <a:lstStyle/>
        <a:p>
          <a:pPr rtl="0"/>
          <a:r>
            <a:rPr lang="ru-RU" smtClean="0"/>
            <a:t>Сконцентрироваться на этом канале.</a:t>
          </a:r>
          <a:endParaRPr lang="ru-RU"/>
        </a:p>
      </dgm:t>
    </dgm:pt>
    <dgm:pt modelId="{06C554D5-C3B5-440F-B7ED-0F28F5EDCA87}" type="parTrans" cxnId="{A5414B95-2091-4EBD-B47B-BC767ADDC1A9}">
      <dgm:prSet/>
      <dgm:spPr/>
      <dgm:t>
        <a:bodyPr/>
        <a:lstStyle/>
        <a:p>
          <a:endParaRPr lang="ru-RU"/>
        </a:p>
      </dgm:t>
    </dgm:pt>
    <dgm:pt modelId="{F07413A7-52A8-4B05-A209-B35631545446}" type="sibTrans" cxnId="{A5414B95-2091-4EBD-B47B-BC767ADDC1A9}">
      <dgm:prSet/>
      <dgm:spPr/>
      <dgm:t>
        <a:bodyPr/>
        <a:lstStyle/>
        <a:p>
          <a:endParaRPr lang="ru-RU"/>
        </a:p>
      </dgm:t>
    </dgm:pt>
    <dgm:pt modelId="{FD2A5DF7-CEF3-48CF-98F0-BA0387E2D873}">
      <dgm:prSet/>
      <dgm:spPr/>
      <dgm:t>
        <a:bodyPr/>
        <a:lstStyle/>
        <a:p>
          <a:pPr rtl="0"/>
          <a:r>
            <a:rPr lang="ru-RU" dirty="0" smtClean="0"/>
            <a:t>Максимально оптимизировать этот источник</a:t>
          </a:r>
          <a:endParaRPr lang="ru-RU" dirty="0"/>
        </a:p>
      </dgm:t>
    </dgm:pt>
    <dgm:pt modelId="{B6C608F5-D105-4F4F-BA38-8ADE6E5B15BA}" type="parTrans" cxnId="{7EEA2191-C9BC-4441-A3D8-3BB272FB7C48}">
      <dgm:prSet/>
      <dgm:spPr/>
      <dgm:t>
        <a:bodyPr/>
        <a:lstStyle/>
        <a:p>
          <a:endParaRPr lang="ru-RU"/>
        </a:p>
      </dgm:t>
    </dgm:pt>
    <dgm:pt modelId="{DD76A3CA-CC3B-4F5E-8891-962B2F27A93E}" type="sibTrans" cxnId="{7EEA2191-C9BC-4441-A3D8-3BB272FB7C48}">
      <dgm:prSet/>
      <dgm:spPr/>
      <dgm:t>
        <a:bodyPr/>
        <a:lstStyle/>
        <a:p>
          <a:endParaRPr lang="ru-RU"/>
        </a:p>
      </dgm:t>
    </dgm:pt>
    <dgm:pt modelId="{A870D903-DB93-41D0-867B-F1C18F6D660E}">
      <dgm:prSet/>
      <dgm:spPr/>
      <dgm:t>
        <a:bodyPr/>
        <a:lstStyle/>
        <a:p>
          <a:pPr rtl="0"/>
          <a:r>
            <a:rPr lang="ru-RU" dirty="0" smtClean="0"/>
            <a:t>Найти следующий по эффективности источник</a:t>
          </a:r>
          <a:endParaRPr lang="ru-RU" dirty="0"/>
        </a:p>
      </dgm:t>
    </dgm:pt>
    <dgm:pt modelId="{9C86F20C-8B5E-4BEB-9877-85A54732043B}" type="parTrans" cxnId="{ADD92D5E-13FE-4D81-88CB-E4FFA3FCAF82}">
      <dgm:prSet/>
      <dgm:spPr/>
      <dgm:t>
        <a:bodyPr/>
        <a:lstStyle/>
        <a:p>
          <a:endParaRPr lang="ru-RU"/>
        </a:p>
      </dgm:t>
    </dgm:pt>
    <dgm:pt modelId="{727A7265-E615-4D36-A5E7-1B8B367E2074}" type="sibTrans" cxnId="{ADD92D5E-13FE-4D81-88CB-E4FFA3FCAF82}">
      <dgm:prSet/>
      <dgm:spPr/>
      <dgm:t>
        <a:bodyPr/>
        <a:lstStyle/>
        <a:p>
          <a:endParaRPr lang="ru-RU"/>
        </a:p>
      </dgm:t>
    </dgm:pt>
    <dgm:pt modelId="{CD763229-FA9A-40F4-A525-9FF6A44FC87D}">
      <dgm:prSet/>
      <dgm:spPr/>
      <dgm:t>
        <a:bodyPr/>
        <a:lstStyle/>
        <a:p>
          <a:pPr rtl="0"/>
          <a:r>
            <a:rPr lang="ru-RU" smtClean="0"/>
            <a:t>Анализ результата, повторная итерация при необходимости.</a:t>
          </a:r>
          <a:endParaRPr lang="ru-RU"/>
        </a:p>
      </dgm:t>
    </dgm:pt>
    <dgm:pt modelId="{7EBD8158-84CC-4D7B-A061-B25D491556CF}" type="parTrans" cxnId="{35A81B0E-2709-4A8E-9B57-8C05846515A0}">
      <dgm:prSet/>
      <dgm:spPr/>
      <dgm:t>
        <a:bodyPr/>
        <a:lstStyle/>
        <a:p>
          <a:endParaRPr lang="ru-RU"/>
        </a:p>
      </dgm:t>
    </dgm:pt>
    <dgm:pt modelId="{3FAFFA5F-8383-4C06-A28A-EFF8D126BB37}" type="sibTrans" cxnId="{35A81B0E-2709-4A8E-9B57-8C05846515A0}">
      <dgm:prSet/>
      <dgm:spPr/>
      <dgm:t>
        <a:bodyPr/>
        <a:lstStyle/>
        <a:p>
          <a:endParaRPr lang="ru-RU"/>
        </a:p>
      </dgm:t>
    </dgm:pt>
    <dgm:pt modelId="{DCD494C7-0881-47F0-AC24-760FE6170DE0}" type="pres">
      <dgm:prSet presAssocID="{A18699B2-BAD1-4F0E-8867-BA4205E0D0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5E032-1EA3-4F3D-8E36-46D0F0BD55B9}" type="pres">
      <dgm:prSet presAssocID="{CD763229-FA9A-40F4-A525-9FF6A44FC87D}" presName="boxAndChildren" presStyleCnt="0"/>
      <dgm:spPr/>
      <dgm:t>
        <a:bodyPr/>
        <a:lstStyle/>
        <a:p>
          <a:endParaRPr lang="ru-RU"/>
        </a:p>
      </dgm:t>
    </dgm:pt>
    <dgm:pt modelId="{FD50EA95-157E-4107-8DAF-64DBA6D2A822}" type="pres">
      <dgm:prSet presAssocID="{CD763229-FA9A-40F4-A525-9FF6A44FC87D}" presName="parentTextBox" presStyleLbl="node1" presStyleIdx="0" presStyleCnt="5"/>
      <dgm:spPr/>
      <dgm:t>
        <a:bodyPr/>
        <a:lstStyle/>
        <a:p>
          <a:endParaRPr lang="ru-RU"/>
        </a:p>
      </dgm:t>
    </dgm:pt>
    <dgm:pt modelId="{AADE79CC-4C67-4E00-A837-F101E23AD084}" type="pres">
      <dgm:prSet presAssocID="{727A7265-E615-4D36-A5E7-1B8B367E2074}" presName="sp" presStyleCnt="0"/>
      <dgm:spPr/>
      <dgm:t>
        <a:bodyPr/>
        <a:lstStyle/>
        <a:p>
          <a:endParaRPr lang="ru-RU"/>
        </a:p>
      </dgm:t>
    </dgm:pt>
    <dgm:pt modelId="{928C2329-E997-48B3-9CD7-2955BD9BFC51}" type="pres">
      <dgm:prSet presAssocID="{A870D903-DB93-41D0-867B-F1C18F6D660E}" presName="arrowAndChildren" presStyleCnt="0"/>
      <dgm:spPr/>
      <dgm:t>
        <a:bodyPr/>
        <a:lstStyle/>
        <a:p>
          <a:endParaRPr lang="ru-RU"/>
        </a:p>
      </dgm:t>
    </dgm:pt>
    <dgm:pt modelId="{2D2D5846-42DD-4D21-9F9F-D4A65F009C33}" type="pres">
      <dgm:prSet presAssocID="{A870D903-DB93-41D0-867B-F1C18F6D660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A0BCD05-7B83-4521-8D77-350755755D92}" type="pres">
      <dgm:prSet presAssocID="{DD76A3CA-CC3B-4F5E-8891-962B2F27A93E}" presName="sp" presStyleCnt="0"/>
      <dgm:spPr/>
      <dgm:t>
        <a:bodyPr/>
        <a:lstStyle/>
        <a:p>
          <a:endParaRPr lang="ru-RU"/>
        </a:p>
      </dgm:t>
    </dgm:pt>
    <dgm:pt modelId="{0EDA7D12-F62D-4354-83A9-AFEBA9A4C2BF}" type="pres">
      <dgm:prSet presAssocID="{FD2A5DF7-CEF3-48CF-98F0-BA0387E2D873}" presName="arrowAndChildren" presStyleCnt="0"/>
      <dgm:spPr/>
      <dgm:t>
        <a:bodyPr/>
        <a:lstStyle/>
        <a:p>
          <a:endParaRPr lang="ru-RU"/>
        </a:p>
      </dgm:t>
    </dgm:pt>
    <dgm:pt modelId="{36736B87-CBD9-45FD-ACB3-A5101B7563DD}" type="pres">
      <dgm:prSet presAssocID="{FD2A5DF7-CEF3-48CF-98F0-BA0387E2D873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8029162-C2C2-47EA-9039-A2563F84674D}" type="pres">
      <dgm:prSet presAssocID="{F07413A7-52A8-4B05-A209-B35631545446}" presName="sp" presStyleCnt="0"/>
      <dgm:spPr/>
      <dgm:t>
        <a:bodyPr/>
        <a:lstStyle/>
        <a:p>
          <a:endParaRPr lang="ru-RU"/>
        </a:p>
      </dgm:t>
    </dgm:pt>
    <dgm:pt modelId="{CF94A3B4-6A02-4D8A-AA52-523CF61BF3E1}" type="pres">
      <dgm:prSet presAssocID="{6F08CBB9-21BC-468D-8BAB-FE5834A293BA}" presName="arrowAndChildren" presStyleCnt="0"/>
      <dgm:spPr/>
      <dgm:t>
        <a:bodyPr/>
        <a:lstStyle/>
        <a:p>
          <a:endParaRPr lang="ru-RU"/>
        </a:p>
      </dgm:t>
    </dgm:pt>
    <dgm:pt modelId="{1DCBF74C-7EAE-4D76-94FF-25A724DBA15B}" type="pres">
      <dgm:prSet presAssocID="{6F08CBB9-21BC-468D-8BAB-FE5834A293B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F61890B-569D-467E-92D6-9158A7E7C97D}" type="pres">
      <dgm:prSet presAssocID="{DBC04095-B6FC-4151-B0EE-3293B6049B8C}" presName="sp" presStyleCnt="0"/>
      <dgm:spPr/>
      <dgm:t>
        <a:bodyPr/>
        <a:lstStyle/>
        <a:p>
          <a:endParaRPr lang="ru-RU"/>
        </a:p>
      </dgm:t>
    </dgm:pt>
    <dgm:pt modelId="{ECE8D3EF-DD10-4F54-A1B0-B776869FEDA9}" type="pres">
      <dgm:prSet presAssocID="{4EC43B79-5FC1-460A-9BE2-4C4A6B99DF31}" presName="arrowAndChildren" presStyleCnt="0"/>
      <dgm:spPr/>
      <dgm:t>
        <a:bodyPr/>
        <a:lstStyle/>
        <a:p>
          <a:endParaRPr lang="ru-RU"/>
        </a:p>
      </dgm:t>
    </dgm:pt>
    <dgm:pt modelId="{0B30B6CC-9795-4C38-988F-0EBFFA058040}" type="pres">
      <dgm:prSet presAssocID="{4EC43B79-5FC1-460A-9BE2-4C4A6B99DF31}" presName="parentTextArrow" presStyleLbl="node1" presStyleIdx="4" presStyleCnt="5" custLinFactNeighborX="-274" custLinFactNeighborY="-39780"/>
      <dgm:spPr/>
      <dgm:t>
        <a:bodyPr/>
        <a:lstStyle/>
        <a:p>
          <a:endParaRPr lang="ru-RU"/>
        </a:p>
      </dgm:t>
    </dgm:pt>
  </dgm:ptLst>
  <dgm:cxnLst>
    <dgm:cxn modelId="{ADD92D5E-13FE-4D81-88CB-E4FFA3FCAF82}" srcId="{A18699B2-BAD1-4F0E-8867-BA4205E0D026}" destId="{A870D903-DB93-41D0-867B-F1C18F6D660E}" srcOrd="3" destOrd="0" parTransId="{9C86F20C-8B5E-4BEB-9877-85A54732043B}" sibTransId="{727A7265-E615-4D36-A5E7-1B8B367E2074}"/>
    <dgm:cxn modelId="{7EEA2191-C9BC-4441-A3D8-3BB272FB7C48}" srcId="{A18699B2-BAD1-4F0E-8867-BA4205E0D026}" destId="{FD2A5DF7-CEF3-48CF-98F0-BA0387E2D873}" srcOrd="2" destOrd="0" parTransId="{B6C608F5-D105-4F4F-BA38-8ADE6E5B15BA}" sibTransId="{DD76A3CA-CC3B-4F5E-8891-962B2F27A93E}"/>
    <dgm:cxn modelId="{A5414B95-2091-4EBD-B47B-BC767ADDC1A9}" srcId="{A18699B2-BAD1-4F0E-8867-BA4205E0D026}" destId="{6F08CBB9-21BC-468D-8BAB-FE5834A293BA}" srcOrd="1" destOrd="0" parTransId="{06C554D5-C3B5-440F-B7ED-0F28F5EDCA87}" sibTransId="{F07413A7-52A8-4B05-A209-B35631545446}"/>
    <dgm:cxn modelId="{9677BBA6-C83E-4F3E-82B7-265BE0A11B70}" type="presOf" srcId="{CD763229-FA9A-40F4-A525-9FF6A44FC87D}" destId="{FD50EA95-157E-4107-8DAF-64DBA6D2A822}" srcOrd="0" destOrd="0" presId="urn:microsoft.com/office/officeart/2005/8/layout/process4"/>
    <dgm:cxn modelId="{9A14272A-064B-46FC-9C43-333D32826D4F}" type="presOf" srcId="{FD2A5DF7-CEF3-48CF-98F0-BA0387E2D873}" destId="{36736B87-CBD9-45FD-ACB3-A5101B7563DD}" srcOrd="0" destOrd="0" presId="urn:microsoft.com/office/officeart/2005/8/layout/process4"/>
    <dgm:cxn modelId="{0C3BCBF2-843D-4DF2-84A3-3719D7005506}" type="presOf" srcId="{A870D903-DB93-41D0-867B-F1C18F6D660E}" destId="{2D2D5846-42DD-4D21-9F9F-D4A65F009C33}" srcOrd="0" destOrd="0" presId="urn:microsoft.com/office/officeart/2005/8/layout/process4"/>
    <dgm:cxn modelId="{A53EA02D-2EC3-4E2D-B3CA-66ACAEA2CBC1}" type="presOf" srcId="{A18699B2-BAD1-4F0E-8867-BA4205E0D026}" destId="{DCD494C7-0881-47F0-AC24-760FE6170DE0}" srcOrd="0" destOrd="0" presId="urn:microsoft.com/office/officeart/2005/8/layout/process4"/>
    <dgm:cxn modelId="{D2A7AFBE-6771-4A9F-AF5A-FD2880C53861}" type="presOf" srcId="{4EC43B79-5FC1-460A-9BE2-4C4A6B99DF31}" destId="{0B30B6CC-9795-4C38-988F-0EBFFA058040}" srcOrd="0" destOrd="0" presId="urn:microsoft.com/office/officeart/2005/8/layout/process4"/>
    <dgm:cxn modelId="{AC425D29-E1C5-46AD-884F-2B881A56CEBF}" type="presOf" srcId="{6F08CBB9-21BC-468D-8BAB-FE5834A293BA}" destId="{1DCBF74C-7EAE-4D76-94FF-25A724DBA15B}" srcOrd="0" destOrd="0" presId="urn:microsoft.com/office/officeart/2005/8/layout/process4"/>
    <dgm:cxn modelId="{35A81B0E-2709-4A8E-9B57-8C05846515A0}" srcId="{A18699B2-BAD1-4F0E-8867-BA4205E0D026}" destId="{CD763229-FA9A-40F4-A525-9FF6A44FC87D}" srcOrd="4" destOrd="0" parTransId="{7EBD8158-84CC-4D7B-A061-B25D491556CF}" sibTransId="{3FAFFA5F-8383-4C06-A28A-EFF8D126BB37}"/>
    <dgm:cxn modelId="{34FF61BE-18E6-489F-8E70-D8FBC544DFE7}" srcId="{A18699B2-BAD1-4F0E-8867-BA4205E0D026}" destId="{4EC43B79-5FC1-460A-9BE2-4C4A6B99DF31}" srcOrd="0" destOrd="0" parTransId="{B441E8DC-DA99-4FD8-8D40-AAD559FEE1D1}" sibTransId="{DBC04095-B6FC-4151-B0EE-3293B6049B8C}"/>
    <dgm:cxn modelId="{59D74E07-0158-463A-A606-B4CD312C9217}" type="presParOf" srcId="{DCD494C7-0881-47F0-AC24-760FE6170DE0}" destId="{F655E032-1EA3-4F3D-8E36-46D0F0BD55B9}" srcOrd="0" destOrd="0" presId="urn:microsoft.com/office/officeart/2005/8/layout/process4"/>
    <dgm:cxn modelId="{9E4918BF-AE99-4E3B-A44E-879C50E23E61}" type="presParOf" srcId="{F655E032-1EA3-4F3D-8E36-46D0F0BD55B9}" destId="{FD50EA95-157E-4107-8DAF-64DBA6D2A822}" srcOrd="0" destOrd="0" presId="urn:microsoft.com/office/officeart/2005/8/layout/process4"/>
    <dgm:cxn modelId="{7FE64581-915E-4FFE-914C-A2D1F1893561}" type="presParOf" srcId="{DCD494C7-0881-47F0-AC24-760FE6170DE0}" destId="{AADE79CC-4C67-4E00-A837-F101E23AD084}" srcOrd="1" destOrd="0" presId="urn:microsoft.com/office/officeart/2005/8/layout/process4"/>
    <dgm:cxn modelId="{6B1D6247-571E-48E6-A04F-4E47A74EBEDB}" type="presParOf" srcId="{DCD494C7-0881-47F0-AC24-760FE6170DE0}" destId="{928C2329-E997-48B3-9CD7-2955BD9BFC51}" srcOrd="2" destOrd="0" presId="urn:microsoft.com/office/officeart/2005/8/layout/process4"/>
    <dgm:cxn modelId="{F323644B-2F72-445B-9F5E-24893FF53889}" type="presParOf" srcId="{928C2329-E997-48B3-9CD7-2955BD9BFC51}" destId="{2D2D5846-42DD-4D21-9F9F-D4A65F009C33}" srcOrd="0" destOrd="0" presId="urn:microsoft.com/office/officeart/2005/8/layout/process4"/>
    <dgm:cxn modelId="{B059B958-483D-477F-B717-EAF4A22FBCD4}" type="presParOf" srcId="{DCD494C7-0881-47F0-AC24-760FE6170DE0}" destId="{EA0BCD05-7B83-4521-8D77-350755755D92}" srcOrd="3" destOrd="0" presId="urn:microsoft.com/office/officeart/2005/8/layout/process4"/>
    <dgm:cxn modelId="{91994087-0771-424C-AA22-C915535F62E2}" type="presParOf" srcId="{DCD494C7-0881-47F0-AC24-760FE6170DE0}" destId="{0EDA7D12-F62D-4354-83A9-AFEBA9A4C2BF}" srcOrd="4" destOrd="0" presId="urn:microsoft.com/office/officeart/2005/8/layout/process4"/>
    <dgm:cxn modelId="{D8ACEDFF-1736-4B68-B86E-5A18B85A3496}" type="presParOf" srcId="{0EDA7D12-F62D-4354-83A9-AFEBA9A4C2BF}" destId="{36736B87-CBD9-45FD-ACB3-A5101B7563DD}" srcOrd="0" destOrd="0" presId="urn:microsoft.com/office/officeart/2005/8/layout/process4"/>
    <dgm:cxn modelId="{4BF7400E-78E3-4852-8289-1D0AEF3240E0}" type="presParOf" srcId="{DCD494C7-0881-47F0-AC24-760FE6170DE0}" destId="{48029162-C2C2-47EA-9039-A2563F84674D}" srcOrd="5" destOrd="0" presId="urn:microsoft.com/office/officeart/2005/8/layout/process4"/>
    <dgm:cxn modelId="{47757515-1853-4DAC-8329-AEF1D8A87890}" type="presParOf" srcId="{DCD494C7-0881-47F0-AC24-760FE6170DE0}" destId="{CF94A3B4-6A02-4D8A-AA52-523CF61BF3E1}" srcOrd="6" destOrd="0" presId="urn:microsoft.com/office/officeart/2005/8/layout/process4"/>
    <dgm:cxn modelId="{7A69C5DE-90F6-421D-9DA9-5D7C16F9F6EE}" type="presParOf" srcId="{CF94A3B4-6A02-4D8A-AA52-523CF61BF3E1}" destId="{1DCBF74C-7EAE-4D76-94FF-25A724DBA15B}" srcOrd="0" destOrd="0" presId="urn:microsoft.com/office/officeart/2005/8/layout/process4"/>
    <dgm:cxn modelId="{DB658ABD-0124-4A0E-882B-D4CE30652B85}" type="presParOf" srcId="{DCD494C7-0881-47F0-AC24-760FE6170DE0}" destId="{0F61890B-569D-467E-92D6-9158A7E7C97D}" srcOrd="7" destOrd="0" presId="urn:microsoft.com/office/officeart/2005/8/layout/process4"/>
    <dgm:cxn modelId="{8FE84541-7289-499C-91A1-17F486F8A609}" type="presParOf" srcId="{DCD494C7-0881-47F0-AC24-760FE6170DE0}" destId="{ECE8D3EF-DD10-4F54-A1B0-B776869FEDA9}" srcOrd="8" destOrd="0" presId="urn:microsoft.com/office/officeart/2005/8/layout/process4"/>
    <dgm:cxn modelId="{8E45CC69-151B-4275-A501-CAD2A9018B39}" type="presParOf" srcId="{ECE8D3EF-DD10-4F54-A1B0-B776869FEDA9}" destId="{0B30B6CC-9795-4C38-988F-0EBFFA0580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99452-BBA0-4C0B-906B-963009AD1D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8BD37-8AD5-43C9-A2AB-66EFA4D62B19}">
      <dgm:prSet/>
      <dgm:spPr/>
      <dgm:t>
        <a:bodyPr/>
        <a:lstStyle/>
        <a:p>
          <a:pPr rtl="0"/>
          <a:r>
            <a:rPr lang="ru-RU" smtClean="0"/>
            <a:t>ТЗ для дизайнера</a:t>
          </a:r>
          <a:endParaRPr lang="ru-RU"/>
        </a:p>
      </dgm:t>
    </dgm:pt>
    <dgm:pt modelId="{0FCD6A8D-7F40-4369-BB97-6CFACFB7BAA7}" type="parTrans" cxnId="{3F4BF8C1-3AD1-4461-8818-B7C3830E64DC}">
      <dgm:prSet/>
      <dgm:spPr/>
      <dgm:t>
        <a:bodyPr/>
        <a:lstStyle/>
        <a:p>
          <a:endParaRPr lang="ru-RU"/>
        </a:p>
      </dgm:t>
    </dgm:pt>
    <dgm:pt modelId="{05E2D7FB-60BE-41F4-8887-C6A780362F66}" type="sibTrans" cxnId="{3F4BF8C1-3AD1-4461-8818-B7C3830E64DC}">
      <dgm:prSet/>
      <dgm:spPr/>
      <dgm:t>
        <a:bodyPr/>
        <a:lstStyle/>
        <a:p>
          <a:endParaRPr lang="ru-RU"/>
        </a:p>
      </dgm:t>
    </dgm:pt>
    <dgm:pt modelId="{E55905D9-1578-4E75-BF7B-0A450D75C950}">
      <dgm:prSet/>
      <dgm:spPr/>
      <dgm:t>
        <a:bodyPr/>
        <a:lstStyle/>
        <a:p>
          <a:pPr rtl="0"/>
          <a:r>
            <a:rPr lang="ru-RU" smtClean="0"/>
            <a:t>ТЗ для программиста</a:t>
          </a:r>
          <a:endParaRPr lang="ru-RU"/>
        </a:p>
      </dgm:t>
    </dgm:pt>
    <dgm:pt modelId="{2521CDF5-0B1E-4B80-9745-C404D3C4B85C}" type="parTrans" cxnId="{E45D917F-5CAE-44EE-8420-DEB6D1C86245}">
      <dgm:prSet/>
      <dgm:spPr/>
      <dgm:t>
        <a:bodyPr/>
        <a:lstStyle/>
        <a:p>
          <a:endParaRPr lang="ru-RU"/>
        </a:p>
      </dgm:t>
    </dgm:pt>
    <dgm:pt modelId="{C5AB2A4F-BE74-4269-8489-7249C5FF88E6}" type="sibTrans" cxnId="{E45D917F-5CAE-44EE-8420-DEB6D1C86245}">
      <dgm:prSet/>
      <dgm:spPr/>
      <dgm:t>
        <a:bodyPr/>
        <a:lstStyle/>
        <a:p>
          <a:endParaRPr lang="ru-RU"/>
        </a:p>
      </dgm:t>
    </dgm:pt>
    <dgm:pt modelId="{6801EFB9-CB94-4E05-AE18-1CBA3C8450FB}">
      <dgm:prSet/>
      <dgm:spPr/>
      <dgm:t>
        <a:bodyPr/>
        <a:lstStyle/>
        <a:p>
          <a:pPr rtl="0"/>
          <a:r>
            <a:rPr lang="ru-RU" smtClean="0"/>
            <a:t>ТЗ для копирайтера</a:t>
          </a:r>
          <a:endParaRPr lang="ru-RU"/>
        </a:p>
      </dgm:t>
    </dgm:pt>
    <dgm:pt modelId="{53F0373B-C668-497F-B603-DAD6B06AD53D}" type="parTrans" cxnId="{23F33AF6-9D49-42E6-B0BF-FD4E14E40849}">
      <dgm:prSet/>
      <dgm:spPr/>
      <dgm:t>
        <a:bodyPr/>
        <a:lstStyle/>
        <a:p>
          <a:endParaRPr lang="ru-RU"/>
        </a:p>
      </dgm:t>
    </dgm:pt>
    <dgm:pt modelId="{0050C182-E39D-4D68-B156-2A095E52C303}" type="sibTrans" cxnId="{23F33AF6-9D49-42E6-B0BF-FD4E14E40849}">
      <dgm:prSet/>
      <dgm:spPr/>
      <dgm:t>
        <a:bodyPr/>
        <a:lstStyle/>
        <a:p>
          <a:endParaRPr lang="ru-RU"/>
        </a:p>
      </dgm:t>
    </dgm:pt>
    <dgm:pt modelId="{E0A1F04B-00E5-4E10-A240-0FC4A37FF514}">
      <dgm:prSet/>
      <dgm:spPr/>
      <dgm:t>
        <a:bodyPr/>
        <a:lstStyle/>
        <a:p>
          <a:pPr rtl="0"/>
          <a:r>
            <a:rPr lang="en-US" smtClean="0"/>
            <a:t>SEO </a:t>
          </a:r>
          <a:r>
            <a:rPr lang="ru-RU" smtClean="0"/>
            <a:t>карта</a:t>
          </a:r>
          <a:endParaRPr lang="ru-RU"/>
        </a:p>
      </dgm:t>
    </dgm:pt>
    <dgm:pt modelId="{29C6F437-D492-4E46-B7B6-8DC64E1ED8A7}" type="parTrans" cxnId="{AFDFF8DE-7DF8-4C15-A908-F4665DE4B876}">
      <dgm:prSet/>
      <dgm:spPr/>
      <dgm:t>
        <a:bodyPr/>
        <a:lstStyle/>
        <a:p>
          <a:endParaRPr lang="ru-RU"/>
        </a:p>
      </dgm:t>
    </dgm:pt>
    <dgm:pt modelId="{616FADEE-7972-4507-96D7-4DA9EC4FCBA1}" type="sibTrans" cxnId="{AFDFF8DE-7DF8-4C15-A908-F4665DE4B876}">
      <dgm:prSet/>
      <dgm:spPr/>
      <dgm:t>
        <a:bodyPr/>
        <a:lstStyle/>
        <a:p>
          <a:endParaRPr lang="ru-RU"/>
        </a:p>
      </dgm:t>
    </dgm:pt>
    <dgm:pt modelId="{9448F8DC-5CA8-440D-9C16-A410ADEA6965}">
      <dgm:prSet/>
      <dgm:spPr/>
      <dgm:t>
        <a:bodyPr/>
        <a:lstStyle/>
        <a:p>
          <a:pPr rtl="0"/>
          <a:r>
            <a:rPr lang="ru-RU" dirty="0" smtClean="0"/>
            <a:t>Контекстная и </a:t>
          </a:r>
          <a:r>
            <a:rPr lang="ru-RU" dirty="0" err="1" smtClean="0"/>
            <a:t>таргетированная</a:t>
          </a:r>
          <a:r>
            <a:rPr lang="ru-RU" dirty="0" smtClean="0"/>
            <a:t> рекламная компания.</a:t>
          </a:r>
          <a:endParaRPr lang="ru-RU" dirty="0"/>
        </a:p>
      </dgm:t>
    </dgm:pt>
    <dgm:pt modelId="{7BF3B275-2715-40BB-8D5A-09325EA57AC9}" type="parTrans" cxnId="{63AC5266-B154-4C28-92CD-15BDAC97F3BF}">
      <dgm:prSet/>
      <dgm:spPr/>
      <dgm:t>
        <a:bodyPr/>
        <a:lstStyle/>
        <a:p>
          <a:endParaRPr lang="ru-RU"/>
        </a:p>
      </dgm:t>
    </dgm:pt>
    <dgm:pt modelId="{F43962E2-AF9E-4E3D-9443-43C1BF18218C}" type="sibTrans" cxnId="{63AC5266-B154-4C28-92CD-15BDAC97F3BF}">
      <dgm:prSet/>
      <dgm:spPr/>
      <dgm:t>
        <a:bodyPr/>
        <a:lstStyle/>
        <a:p>
          <a:endParaRPr lang="ru-RU"/>
        </a:p>
      </dgm:t>
    </dgm:pt>
    <dgm:pt modelId="{982B4061-4BE3-48CA-B924-30E9299CD33D}" type="pres">
      <dgm:prSet presAssocID="{3D399452-BBA0-4C0B-906B-963009AD1D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55A53-A7B9-4185-A35D-34036B9D0D5B}" type="pres">
      <dgm:prSet presAssocID="{3D399452-BBA0-4C0B-906B-963009AD1D66}" presName="dummyMaxCanvas" presStyleCnt="0">
        <dgm:presLayoutVars/>
      </dgm:prSet>
      <dgm:spPr/>
    </dgm:pt>
    <dgm:pt modelId="{F10CAE1A-5793-47C5-A21C-182917B6A3C7}" type="pres">
      <dgm:prSet presAssocID="{3D399452-BBA0-4C0B-906B-963009AD1D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74C07-9037-46A9-89F6-3466FDDDCA1E}" type="pres">
      <dgm:prSet presAssocID="{3D399452-BBA0-4C0B-906B-963009AD1D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5C52C-A64F-4529-BED5-C54CFDCA66D7}" type="pres">
      <dgm:prSet presAssocID="{3D399452-BBA0-4C0B-906B-963009AD1D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4574-591B-4CE6-B0AC-3EC603C5C511}" type="pres">
      <dgm:prSet presAssocID="{3D399452-BBA0-4C0B-906B-963009AD1D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C76A-D616-45FA-BFFE-E527FE5608AA}" type="pres">
      <dgm:prSet presAssocID="{3D399452-BBA0-4C0B-906B-963009AD1D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C74AC-98B7-4542-86FD-2DAD96679A6F}" type="pres">
      <dgm:prSet presAssocID="{3D399452-BBA0-4C0B-906B-963009AD1D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CE16B-EDD2-4CE3-A060-0ECE773D0ABD}" type="pres">
      <dgm:prSet presAssocID="{3D399452-BBA0-4C0B-906B-963009AD1D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79314-38DD-4418-B28E-333A91DC662B}" type="pres">
      <dgm:prSet presAssocID="{3D399452-BBA0-4C0B-906B-963009AD1D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159A-3787-4C87-ADE9-F258647F32D2}" type="pres">
      <dgm:prSet presAssocID="{3D399452-BBA0-4C0B-906B-963009AD1D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45FD-249C-4CC1-93F8-840A4A530C70}" type="pres">
      <dgm:prSet presAssocID="{3D399452-BBA0-4C0B-906B-963009AD1D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A822-77DC-4677-8F0D-32CC0E8ACF48}" type="pres">
      <dgm:prSet presAssocID="{3D399452-BBA0-4C0B-906B-963009AD1D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58EF0-0F98-4918-8200-59413C0C088B}" type="pres">
      <dgm:prSet presAssocID="{3D399452-BBA0-4C0B-906B-963009AD1D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D536-AAB6-4040-BFFE-022B059C6671}" type="pres">
      <dgm:prSet presAssocID="{3D399452-BBA0-4C0B-906B-963009AD1D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4786-C557-47A4-ACE3-69C32E6A994B}" type="pres">
      <dgm:prSet presAssocID="{3D399452-BBA0-4C0B-906B-963009AD1D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B3F82-BC27-43E2-8160-0001A2CF0EC1}" type="presOf" srcId="{9448F8DC-5CA8-440D-9C16-A410ADEA6965}" destId="{EDCCC76A-D616-45FA-BFFE-E527FE5608AA}" srcOrd="0" destOrd="0" presId="urn:microsoft.com/office/officeart/2005/8/layout/vProcess5"/>
    <dgm:cxn modelId="{5BB07585-E6AB-4008-85A1-25D99440B973}" type="presOf" srcId="{E55905D9-1578-4E75-BF7B-0A450D75C950}" destId="{D841A822-77DC-4677-8F0D-32CC0E8ACF48}" srcOrd="1" destOrd="0" presId="urn:microsoft.com/office/officeart/2005/8/layout/vProcess5"/>
    <dgm:cxn modelId="{23F33AF6-9D49-42E6-B0BF-FD4E14E40849}" srcId="{3D399452-BBA0-4C0B-906B-963009AD1D66}" destId="{6801EFB9-CB94-4E05-AE18-1CBA3C8450FB}" srcOrd="2" destOrd="0" parTransId="{53F0373B-C668-497F-B603-DAD6B06AD53D}" sibTransId="{0050C182-E39D-4D68-B156-2A095E52C303}"/>
    <dgm:cxn modelId="{63AC5266-B154-4C28-92CD-15BDAC97F3BF}" srcId="{3D399452-BBA0-4C0B-906B-963009AD1D66}" destId="{9448F8DC-5CA8-440D-9C16-A410ADEA6965}" srcOrd="4" destOrd="0" parTransId="{7BF3B275-2715-40BB-8D5A-09325EA57AC9}" sibTransId="{F43962E2-AF9E-4E3D-9443-43C1BF18218C}"/>
    <dgm:cxn modelId="{3F4BF8C1-3AD1-4461-8818-B7C3830E64DC}" srcId="{3D399452-BBA0-4C0B-906B-963009AD1D66}" destId="{1B18BD37-8AD5-43C9-A2AB-66EFA4D62B19}" srcOrd="0" destOrd="0" parTransId="{0FCD6A8D-7F40-4369-BB97-6CFACFB7BAA7}" sibTransId="{05E2D7FB-60BE-41F4-8887-C6A780362F66}"/>
    <dgm:cxn modelId="{9B064AAB-8585-4AE3-B891-D2DBE49B9C11}" type="presOf" srcId="{6801EFB9-CB94-4E05-AE18-1CBA3C8450FB}" destId="{A2D5C52C-A64F-4529-BED5-C54CFDCA66D7}" srcOrd="0" destOrd="0" presId="urn:microsoft.com/office/officeart/2005/8/layout/vProcess5"/>
    <dgm:cxn modelId="{864F1800-7DE7-4E71-AD73-E38BDCD05A9E}" type="presOf" srcId="{3D399452-BBA0-4C0B-906B-963009AD1D66}" destId="{982B4061-4BE3-48CA-B924-30E9299CD33D}" srcOrd="0" destOrd="0" presId="urn:microsoft.com/office/officeart/2005/8/layout/vProcess5"/>
    <dgm:cxn modelId="{74122831-B650-43E9-8B79-75F681DD7C87}" type="presOf" srcId="{1B18BD37-8AD5-43C9-A2AB-66EFA4D62B19}" destId="{73C745FD-249C-4CC1-93F8-840A4A530C70}" srcOrd="1" destOrd="0" presId="urn:microsoft.com/office/officeart/2005/8/layout/vProcess5"/>
    <dgm:cxn modelId="{E45D917F-5CAE-44EE-8420-DEB6D1C86245}" srcId="{3D399452-BBA0-4C0B-906B-963009AD1D66}" destId="{E55905D9-1578-4E75-BF7B-0A450D75C950}" srcOrd="1" destOrd="0" parTransId="{2521CDF5-0B1E-4B80-9745-C404D3C4B85C}" sibTransId="{C5AB2A4F-BE74-4269-8489-7249C5FF88E6}"/>
    <dgm:cxn modelId="{7634477F-668A-4968-A844-BEF03CEE483E}" type="presOf" srcId="{05E2D7FB-60BE-41F4-8887-C6A780362F66}" destId="{217C74AC-98B7-4542-86FD-2DAD96679A6F}" srcOrd="0" destOrd="0" presId="urn:microsoft.com/office/officeart/2005/8/layout/vProcess5"/>
    <dgm:cxn modelId="{F26CD946-E5A2-44DC-830E-D5961CEE34D2}" type="presOf" srcId="{E55905D9-1578-4E75-BF7B-0A450D75C950}" destId="{33474C07-9037-46A9-89F6-3466FDDDCA1E}" srcOrd="0" destOrd="0" presId="urn:microsoft.com/office/officeart/2005/8/layout/vProcess5"/>
    <dgm:cxn modelId="{D2403E6E-2A7C-4C6D-A173-43B2BF4C95A8}" type="presOf" srcId="{6801EFB9-CB94-4E05-AE18-1CBA3C8450FB}" destId="{C6458EF0-0F98-4918-8200-59413C0C088B}" srcOrd="1" destOrd="0" presId="urn:microsoft.com/office/officeart/2005/8/layout/vProcess5"/>
    <dgm:cxn modelId="{D787B772-56F7-4602-B398-35BC627C1E6D}" type="presOf" srcId="{1B18BD37-8AD5-43C9-A2AB-66EFA4D62B19}" destId="{F10CAE1A-5793-47C5-A21C-182917B6A3C7}" srcOrd="0" destOrd="0" presId="urn:microsoft.com/office/officeart/2005/8/layout/vProcess5"/>
    <dgm:cxn modelId="{6E56F7C9-5DDB-4087-8784-0720564C9350}" type="presOf" srcId="{E0A1F04B-00E5-4E10-A240-0FC4A37FF514}" destId="{9DEBD536-AAB6-4040-BFFE-022B059C6671}" srcOrd="1" destOrd="0" presId="urn:microsoft.com/office/officeart/2005/8/layout/vProcess5"/>
    <dgm:cxn modelId="{0B7D0FD2-35E2-4271-9E6B-ED0462FDE1B1}" type="presOf" srcId="{9448F8DC-5CA8-440D-9C16-A410ADEA6965}" destId="{9CD04786-C557-47A4-ACE3-69C32E6A994B}" srcOrd="1" destOrd="0" presId="urn:microsoft.com/office/officeart/2005/8/layout/vProcess5"/>
    <dgm:cxn modelId="{AFDFF8DE-7DF8-4C15-A908-F4665DE4B876}" srcId="{3D399452-BBA0-4C0B-906B-963009AD1D66}" destId="{E0A1F04B-00E5-4E10-A240-0FC4A37FF514}" srcOrd="3" destOrd="0" parTransId="{29C6F437-D492-4E46-B7B6-8DC64E1ED8A7}" sibTransId="{616FADEE-7972-4507-96D7-4DA9EC4FCBA1}"/>
    <dgm:cxn modelId="{BC93B192-4453-443F-AF2A-AB6E348DFFDF}" type="presOf" srcId="{0050C182-E39D-4D68-B156-2A095E52C303}" destId="{99A79314-38DD-4418-B28E-333A91DC662B}" srcOrd="0" destOrd="0" presId="urn:microsoft.com/office/officeart/2005/8/layout/vProcess5"/>
    <dgm:cxn modelId="{224335EA-EC41-44AB-97D5-46B050E2A43A}" type="presOf" srcId="{616FADEE-7972-4507-96D7-4DA9EC4FCBA1}" destId="{0148159A-3787-4C87-ADE9-F258647F32D2}" srcOrd="0" destOrd="0" presId="urn:microsoft.com/office/officeart/2005/8/layout/vProcess5"/>
    <dgm:cxn modelId="{ACEA90A6-B900-4C6E-A3FA-4457E7ABE1F5}" type="presOf" srcId="{C5AB2A4F-BE74-4269-8489-7249C5FF88E6}" destId="{012CE16B-EDD2-4CE3-A060-0ECE773D0ABD}" srcOrd="0" destOrd="0" presId="urn:microsoft.com/office/officeart/2005/8/layout/vProcess5"/>
    <dgm:cxn modelId="{D0BE6AD3-E544-453D-A55F-F155FC69A0A0}" type="presOf" srcId="{E0A1F04B-00E5-4E10-A240-0FC4A37FF514}" destId="{B5134574-591B-4CE6-B0AC-3EC603C5C511}" srcOrd="0" destOrd="0" presId="urn:microsoft.com/office/officeart/2005/8/layout/vProcess5"/>
    <dgm:cxn modelId="{563C82F4-25C4-45BA-BB69-A7AE59C34B11}" type="presParOf" srcId="{982B4061-4BE3-48CA-B924-30E9299CD33D}" destId="{C6055A53-A7B9-4185-A35D-34036B9D0D5B}" srcOrd="0" destOrd="0" presId="urn:microsoft.com/office/officeart/2005/8/layout/vProcess5"/>
    <dgm:cxn modelId="{0CF92FAD-50AC-4132-85A0-B2F077239769}" type="presParOf" srcId="{982B4061-4BE3-48CA-B924-30E9299CD33D}" destId="{F10CAE1A-5793-47C5-A21C-182917B6A3C7}" srcOrd="1" destOrd="0" presId="urn:microsoft.com/office/officeart/2005/8/layout/vProcess5"/>
    <dgm:cxn modelId="{A1D86D6E-B2F2-4505-9E3A-25B532453F29}" type="presParOf" srcId="{982B4061-4BE3-48CA-B924-30E9299CD33D}" destId="{33474C07-9037-46A9-89F6-3466FDDDCA1E}" srcOrd="2" destOrd="0" presId="urn:microsoft.com/office/officeart/2005/8/layout/vProcess5"/>
    <dgm:cxn modelId="{016FEE37-2FD9-462D-996D-5CE48CF28772}" type="presParOf" srcId="{982B4061-4BE3-48CA-B924-30E9299CD33D}" destId="{A2D5C52C-A64F-4529-BED5-C54CFDCA66D7}" srcOrd="3" destOrd="0" presId="urn:microsoft.com/office/officeart/2005/8/layout/vProcess5"/>
    <dgm:cxn modelId="{1AAFFEC8-0172-4FD0-B4C3-03C27F4F547B}" type="presParOf" srcId="{982B4061-4BE3-48CA-B924-30E9299CD33D}" destId="{B5134574-591B-4CE6-B0AC-3EC603C5C511}" srcOrd="4" destOrd="0" presId="urn:microsoft.com/office/officeart/2005/8/layout/vProcess5"/>
    <dgm:cxn modelId="{BB820080-AE9D-4FC5-8EF8-D27DAE92D0E9}" type="presParOf" srcId="{982B4061-4BE3-48CA-B924-30E9299CD33D}" destId="{EDCCC76A-D616-45FA-BFFE-E527FE5608AA}" srcOrd="5" destOrd="0" presId="urn:microsoft.com/office/officeart/2005/8/layout/vProcess5"/>
    <dgm:cxn modelId="{13398CA8-4BF6-41E8-A625-4362BC49C201}" type="presParOf" srcId="{982B4061-4BE3-48CA-B924-30E9299CD33D}" destId="{217C74AC-98B7-4542-86FD-2DAD96679A6F}" srcOrd="6" destOrd="0" presId="urn:microsoft.com/office/officeart/2005/8/layout/vProcess5"/>
    <dgm:cxn modelId="{92C9838F-FA7E-4ECF-AC20-321C27E3D9C1}" type="presParOf" srcId="{982B4061-4BE3-48CA-B924-30E9299CD33D}" destId="{012CE16B-EDD2-4CE3-A060-0ECE773D0ABD}" srcOrd="7" destOrd="0" presId="urn:microsoft.com/office/officeart/2005/8/layout/vProcess5"/>
    <dgm:cxn modelId="{74981F94-F87A-4520-A2EA-AEBF3E66B1D8}" type="presParOf" srcId="{982B4061-4BE3-48CA-B924-30E9299CD33D}" destId="{99A79314-38DD-4418-B28E-333A91DC662B}" srcOrd="8" destOrd="0" presId="urn:microsoft.com/office/officeart/2005/8/layout/vProcess5"/>
    <dgm:cxn modelId="{42E3DD41-5A69-4BB4-9F8A-6DF6E00DB8FE}" type="presParOf" srcId="{982B4061-4BE3-48CA-B924-30E9299CD33D}" destId="{0148159A-3787-4C87-ADE9-F258647F32D2}" srcOrd="9" destOrd="0" presId="urn:microsoft.com/office/officeart/2005/8/layout/vProcess5"/>
    <dgm:cxn modelId="{6D2B0645-EB3A-4256-AB0E-D4B64891ECC5}" type="presParOf" srcId="{982B4061-4BE3-48CA-B924-30E9299CD33D}" destId="{73C745FD-249C-4CC1-93F8-840A4A530C70}" srcOrd="10" destOrd="0" presId="urn:microsoft.com/office/officeart/2005/8/layout/vProcess5"/>
    <dgm:cxn modelId="{088EE83E-D6D2-43C3-A716-7F3C4EC042D9}" type="presParOf" srcId="{982B4061-4BE3-48CA-B924-30E9299CD33D}" destId="{D841A822-77DC-4677-8F0D-32CC0E8ACF48}" srcOrd="11" destOrd="0" presId="urn:microsoft.com/office/officeart/2005/8/layout/vProcess5"/>
    <dgm:cxn modelId="{3F0FE387-09C0-48DE-8FAB-BC2611CEB476}" type="presParOf" srcId="{982B4061-4BE3-48CA-B924-30E9299CD33D}" destId="{C6458EF0-0F98-4918-8200-59413C0C088B}" srcOrd="12" destOrd="0" presId="urn:microsoft.com/office/officeart/2005/8/layout/vProcess5"/>
    <dgm:cxn modelId="{FBC86975-4087-405F-B08F-4B86E53C8678}" type="presParOf" srcId="{982B4061-4BE3-48CA-B924-30E9299CD33D}" destId="{9DEBD536-AAB6-4040-BFFE-022B059C6671}" srcOrd="13" destOrd="0" presId="urn:microsoft.com/office/officeart/2005/8/layout/vProcess5"/>
    <dgm:cxn modelId="{6A752CB2-DE59-48A5-9781-F7F542B600EC}" type="presParOf" srcId="{982B4061-4BE3-48CA-B924-30E9299CD33D}" destId="{9CD04786-C557-47A4-ACE3-69C32E6A99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9DF829-2989-4EC0-9363-68B055547F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1E0B40-984B-41E8-832B-D4B00B3E048C}">
      <dgm:prSet phldrT="[Текст]"/>
      <dgm:spPr/>
      <dgm:t>
        <a:bodyPr/>
        <a:lstStyle/>
        <a:p>
          <a:r>
            <a:rPr lang="ru-RU" dirty="0" smtClean="0"/>
            <a:t>Принять звонок</a:t>
          </a:r>
          <a:endParaRPr lang="ru-RU" dirty="0"/>
        </a:p>
      </dgm:t>
    </dgm:pt>
    <dgm:pt modelId="{F32719C9-E2C2-4449-9DF2-44710AB4FBAB}" type="parTrans" cxnId="{FAAA4E88-F2BD-4C7D-AB7E-A1BB15CAED44}">
      <dgm:prSet/>
      <dgm:spPr/>
      <dgm:t>
        <a:bodyPr/>
        <a:lstStyle/>
        <a:p>
          <a:endParaRPr lang="ru-RU"/>
        </a:p>
      </dgm:t>
    </dgm:pt>
    <dgm:pt modelId="{9F662D7F-ADBA-47F7-B1F3-12B528B7B97A}" type="sibTrans" cxnId="{FAAA4E88-F2BD-4C7D-AB7E-A1BB15CAED44}">
      <dgm:prSet/>
      <dgm:spPr/>
      <dgm:t>
        <a:bodyPr/>
        <a:lstStyle/>
        <a:p>
          <a:endParaRPr lang="ru-RU"/>
        </a:p>
      </dgm:t>
    </dgm:pt>
    <dgm:pt modelId="{8C282322-DBB5-48FD-83ED-19B408404F09}">
      <dgm:prSet phldrT="[Текст]"/>
      <dgm:spPr/>
      <dgm:t>
        <a:bodyPr/>
        <a:lstStyle/>
        <a:p>
          <a:r>
            <a:rPr lang="ru-RU" dirty="0" smtClean="0"/>
            <a:t>Запись на приём</a:t>
          </a:r>
          <a:endParaRPr lang="ru-RU" dirty="0"/>
        </a:p>
      </dgm:t>
    </dgm:pt>
    <dgm:pt modelId="{7C8BF03F-6798-4777-BFC1-C65A2116AD9F}" type="parTrans" cxnId="{EBF998B2-B29D-4298-8640-DA38DCB4BF00}">
      <dgm:prSet/>
      <dgm:spPr/>
      <dgm:t>
        <a:bodyPr/>
        <a:lstStyle/>
        <a:p>
          <a:endParaRPr lang="ru-RU"/>
        </a:p>
      </dgm:t>
    </dgm:pt>
    <dgm:pt modelId="{C0AB9A67-607A-4A95-8DB2-110355726454}" type="sibTrans" cxnId="{EBF998B2-B29D-4298-8640-DA38DCB4BF00}">
      <dgm:prSet/>
      <dgm:spPr/>
      <dgm:t>
        <a:bodyPr/>
        <a:lstStyle/>
        <a:p>
          <a:endParaRPr lang="ru-RU"/>
        </a:p>
      </dgm:t>
    </dgm:pt>
    <dgm:pt modelId="{2CDF10F3-7036-4C39-AB70-16DC85267626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CFF9E951-BE38-4B62-B890-9D7D3B67C5E7}" type="parTrans" cxnId="{D4A2854E-41A2-4B58-AEF2-3730CBDC5CED}">
      <dgm:prSet/>
      <dgm:spPr/>
      <dgm:t>
        <a:bodyPr/>
        <a:lstStyle/>
        <a:p>
          <a:endParaRPr lang="ru-RU"/>
        </a:p>
      </dgm:t>
    </dgm:pt>
    <dgm:pt modelId="{28642D54-AFA8-4C22-B5D3-32BCBAE77C13}" type="sibTrans" cxnId="{D4A2854E-41A2-4B58-AEF2-3730CBDC5CED}">
      <dgm:prSet/>
      <dgm:spPr/>
      <dgm:t>
        <a:bodyPr/>
        <a:lstStyle/>
        <a:p>
          <a:endParaRPr lang="ru-RU"/>
        </a:p>
      </dgm:t>
    </dgm:pt>
    <dgm:pt modelId="{441A5E5E-8B7A-4326-9F1B-EF2BA0FE9FB5}" type="pres">
      <dgm:prSet presAssocID="{759DF829-2989-4EC0-9363-68B055547F79}" presName="Name0" presStyleCnt="0">
        <dgm:presLayoutVars>
          <dgm:dir/>
          <dgm:animLvl val="lvl"/>
          <dgm:resizeHandles val="exact"/>
        </dgm:presLayoutVars>
      </dgm:prSet>
      <dgm:spPr/>
    </dgm:pt>
    <dgm:pt modelId="{25DB172C-F244-49A8-9F73-B80073C051D6}" type="pres">
      <dgm:prSet presAssocID="{BD1E0B40-984B-41E8-832B-D4B00B3E04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B1174-4ABF-440E-B370-4D0FFA9E48AA}" type="pres">
      <dgm:prSet presAssocID="{9F662D7F-ADBA-47F7-B1F3-12B528B7B97A}" presName="parTxOnlySpace" presStyleCnt="0"/>
      <dgm:spPr/>
    </dgm:pt>
    <dgm:pt modelId="{2700A169-57DC-4946-A96C-6F1E6292A551}" type="pres">
      <dgm:prSet presAssocID="{8C282322-DBB5-48FD-83ED-19B408404F0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CD76-0C60-4E36-B84D-B0EBCF0B429A}" type="pres">
      <dgm:prSet presAssocID="{C0AB9A67-607A-4A95-8DB2-110355726454}" presName="parTxOnlySpace" presStyleCnt="0"/>
      <dgm:spPr/>
    </dgm:pt>
    <dgm:pt modelId="{540D384F-9986-4B7B-AA25-8CD7102916C5}" type="pres">
      <dgm:prSet presAssocID="{2CDF10F3-7036-4C39-AB70-16DC8526762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998B2-B29D-4298-8640-DA38DCB4BF00}" srcId="{759DF829-2989-4EC0-9363-68B055547F79}" destId="{8C282322-DBB5-48FD-83ED-19B408404F09}" srcOrd="1" destOrd="0" parTransId="{7C8BF03F-6798-4777-BFC1-C65A2116AD9F}" sibTransId="{C0AB9A67-607A-4A95-8DB2-110355726454}"/>
    <dgm:cxn modelId="{DC6C4D60-7A69-4107-A9D6-B5169059374C}" type="presOf" srcId="{BD1E0B40-984B-41E8-832B-D4B00B3E048C}" destId="{25DB172C-F244-49A8-9F73-B80073C051D6}" srcOrd="0" destOrd="0" presId="urn:microsoft.com/office/officeart/2005/8/layout/chevron1"/>
    <dgm:cxn modelId="{A9373C0E-B0E7-4FB2-8551-2B1E28470EB1}" type="presOf" srcId="{759DF829-2989-4EC0-9363-68B055547F79}" destId="{441A5E5E-8B7A-4326-9F1B-EF2BA0FE9FB5}" srcOrd="0" destOrd="0" presId="urn:microsoft.com/office/officeart/2005/8/layout/chevron1"/>
    <dgm:cxn modelId="{FAAA4E88-F2BD-4C7D-AB7E-A1BB15CAED44}" srcId="{759DF829-2989-4EC0-9363-68B055547F79}" destId="{BD1E0B40-984B-41E8-832B-D4B00B3E048C}" srcOrd="0" destOrd="0" parTransId="{F32719C9-E2C2-4449-9DF2-44710AB4FBAB}" sibTransId="{9F662D7F-ADBA-47F7-B1F3-12B528B7B97A}"/>
    <dgm:cxn modelId="{D4A2854E-41A2-4B58-AEF2-3730CBDC5CED}" srcId="{759DF829-2989-4EC0-9363-68B055547F79}" destId="{2CDF10F3-7036-4C39-AB70-16DC85267626}" srcOrd="2" destOrd="0" parTransId="{CFF9E951-BE38-4B62-B890-9D7D3B67C5E7}" sibTransId="{28642D54-AFA8-4C22-B5D3-32BCBAE77C13}"/>
    <dgm:cxn modelId="{06882D7A-210E-464B-975F-10C36C7B7E05}" type="presOf" srcId="{2CDF10F3-7036-4C39-AB70-16DC85267626}" destId="{540D384F-9986-4B7B-AA25-8CD7102916C5}" srcOrd="0" destOrd="0" presId="urn:microsoft.com/office/officeart/2005/8/layout/chevron1"/>
    <dgm:cxn modelId="{2FEF013A-DBCA-41DA-B12B-2D541E99FF03}" type="presOf" srcId="{8C282322-DBB5-48FD-83ED-19B408404F09}" destId="{2700A169-57DC-4946-A96C-6F1E6292A551}" srcOrd="0" destOrd="0" presId="urn:microsoft.com/office/officeart/2005/8/layout/chevron1"/>
    <dgm:cxn modelId="{D02DB198-BF90-42B1-A7C0-9D3EC218C4EE}" type="presParOf" srcId="{441A5E5E-8B7A-4326-9F1B-EF2BA0FE9FB5}" destId="{25DB172C-F244-49A8-9F73-B80073C051D6}" srcOrd="0" destOrd="0" presId="urn:microsoft.com/office/officeart/2005/8/layout/chevron1"/>
    <dgm:cxn modelId="{AAD130B3-4A5A-48F2-8592-483EB5EA71D6}" type="presParOf" srcId="{441A5E5E-8B7A-4326-9F1B-EF2BA0FE9FB5}" destId="{32DB1174-4ABF-440E-B370-4D0FFA9E48AA}" srcOrd="1" destOrd="0" presId="urn:microsoft.com/office/officeart/2005/8/layout/chevron1"/>
    <dgm:cxn modelId="{084BC3DF-987E-41FB-8742-E106E3C702E6}" type="presParOf" srcId="{441A5E5E-8B7A-4326-9F1B-EF2BA0FE9FB5}" destId="{2700A169-57DC-4946-A96C-6F1E6292A551}" srcOrd="2" destOrd="0" presId="urn:microsoft.com/office/officeart/2005/8/layout/chevron1"/>
    <dgm:cxn modelId="{DF5C92D6-E534-4028-A815-4FC03D3C3F75}" type="presParOf" srcId="{441A5E5E-8B7A-4326-9F1B-EF2BA0FE9FB5}" destId="{1B4BCD76-0C60-4E36-B84D-B0EBCF0B429A}" srcOrd="3" destOrd="0" presId="urn:microsoft.com/office/officeart/2005/8/layout/chevron1"/>
    <dgm:cxn modelId="{7C51B269-1A29-468C-AEC4-444D2B64AE73}" type="presParOf" srcId="{441A5E5E-8B7A-4326-9F1B-EF2BA0FE9FB5}" destId="{540D384F-9986-4B7B-AA25-8CD7102916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32AE4-ABD6-4C79-B7FD-565FEEAE126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690D0-F044-4049-B5BB-4BDFB61BCB29}">
      <dgm:prSet/>
      <dgm:spPr/>
      <dgm:t>
        <a:bodyPr/>
        <a:lstStyle/>
        <a:p>
          <a:pPr rtl="0"/>
          <a:r>
            <a:rPr lang="ru-RU" dirty="0" smtClean="0"/>
            <a:t>Бюджет на маркетинг = 10% от месячного оборота</a:t>
          </a:r>
          <a:endParaRPr lang="ru-RU" dirty="0"/>
        </a:p>
      </dgm:t>
    </dgm:pt>
    <dgm:pt modelId="{B0EE26AA-FF5B-43D3-BED8-D97F853EE0A7}" type="parTrans" cxnId="{528D864F-2D4A-4A0B-9AE8-03E99F956B46}">
      <dgm:prSet/>
      <dgm:spPr/>
      <dgm:t>
        <a:bodyPr/>
        <a:lstStyle/>
        <a:p>
          <a:endParaRPr lang="ru-RU"/>
        </a:p>
      </dgm:t>
    </dgm:pt>
    <dgm:pt modelId="{B3E7334E-3A96-4EE5-9ED9-A4066133DBD8}" type="sibTrans" cxnId="{528D864F-2D4A-4A0B-9AE8-03E99F956B46}">
      <dgm:prSet/>
      <dgm:spPr/>
      <dgm:t>
        <a:bodyPr/>
        <a:lstStyle/>
        <a:p>
          <a:endParaRPr lang="ru-RU"/>
        </a:p>
      </dgm:t>
    </dgm:pt>
    <dgm:pt modelId="{29FEEB76-B0E9-446F-A96C-5D1F24580226}">
      <dgm:prSet/>
      <dgm:spPr/>
      <dgm:t>
        <a:bodyPr/>
        <a:lstStyle/>
        <a:p>
          <a:pPr rtl="0"/>
          <a:r>
            <a:rPr lang="ru-RU" smtClean="0"/>
            <a:t>Стоимость сайта = стоимость интернет-маркетинга за 6 месяцев</a:t>
          </a:r>
          <a:endParaRPr lang="ru-RU"/>
        </a:p>
      </dgm:t>
    </dgm:pt>
    <dgm:pt modelId="{BDE5B0C9-2873-4F1C-95A4-78F2F36AA127}" type="parTrans" cxnId="{9FD62676-2AF8-4AD6-AF73-C3658D7CCE36}">
      <dgm:prSet/>
      <dgm:spPr/>
      <dgm:t>
        <a:bodyPr/>
        <a:lstStyle/>
        <a:p>
          <a:endParaRPr lang="ru-RU"/>
        </a:p>
      </dgm:t>
    </dgm:pt>
    <dgm:pt modelId="{6C99649B-A9A5-42A0-8A09-B77A7770B791}" type="sibTrans" cxnId="{9FD62676-2AF8-4AD6-AF73-C3658D7CCE36}">
      <dgm:prSet/>
      <dgm:spPr/>
      <dgm:t>
        <a:bodyPr/>
        <a:lstStyle/>
        <a:p>
          <a:endParaRPr lang="ru-RU"/>
        </a:p>
      </dgm:t>
    </dgm:pt>
    <dgm:pt modelId="{EEA6F3C1-4A33-4CD4-AB59-7969D8C79C85}">
      <dgm:prSet/>
      <dgm:spPr/>
      <dgm:t>
        <a:bodyPr/>
        <a:lstStyle/>
        <a:p>
          <a:pPr rtl="0"/>
          <a:r>
            <a:rPr lang="ru-RU" dirty="0" smtClean="0"/>
            <a:t>Эффективность = удерживается ли максимальная планка по стоимости заказа.</a:t>
          </a:r>
          <a:endParaRPr lang="ru-RU" dirty="0"/>
        </a:p>
      </dgm:t>
    </dgm:pt>
    <dgm:pt modelId="{DEED66F3-13A8-4F62-9542-9CBCC2C186AC}" type="parTrans" cxnId="{3CB178E2-9745-4322-A0FB-510ED1ADDBFE}">
      <dgm:prSet/>
      <dgm:spPr/>
      <dgm:t>
        <a:bodyPr/>
        <a:lstStyle/>
        <a:p>
          <a:endParaRPr lang="ru-RU"/>
        </a:p>
      </dgm:t>
    </dgm:pt>
    <dgm:pt modelId="{546D988F-BB26-43A6-B220-0F203BD918D3}" type="sibTrans" cxnId="{3CB178E2-9745-4322-A0FB-510ED1ADDBFE}">
      <dgm:prSet/>
      <dgm:spPr/>
      <dgm:t>
        <a:bodyPr/>
        <a:lstStyle/>
        <a:p>
          <a:endParaRPr lang="ru-RU"/>
        </a:p>
      </dgm:t>
    </dgm:pt>
    <dgm:pt modelId="{19E6C439-DD0D-4CA2-92E8-E959351E655D}" type="pres">
      <dgm:prSet presAssocID="{5F532AE4-ABD6-4C79-B7FD-565FEEAE12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A9F0C-BE00-4062-A39D-CA3C7F86C44E}" type="pres">
      <dgm:prSet presAssocID="{5F532AE4-ABD6-4C79-B7FD-565FEEAE126C}" presName="wedge1" presStyleLbl="node1" presStyleIdx="0" presStyleCnt="3"/>
      <dgm:spPr/>
      <dgm:t>
        <a:bodyPr/>
        <a:lstStyle/>
        <a:p>
          <a:endParaRPr lang="ru-RU"/>
        </a:p>
      </dgm:t>
    </dgm:pt>
    <dgm:pt modelId="{7B6ACE0F-201B-4249-BED9-205C331B4ED8}" type="pres">
      <dgm:prSet presAssocID="{5F532AE4-ABD6-4C79-B7FD-565FEEAE126C}" presName="dummy1a" presStyleCnt="0"/>
      <dgm:spPr/>
    </dgm:pt>
    <dgm:pt modelId="{B145FF05-B8DA-4CE9-9EE0-DC7D776C8983}" type="pres">
      <dgm:prSet presAssocID="{5F532AE4-ABD6-4C79-B7FD-565FEEAE126C}" presName="dummy1b" presStyleCnt="0"/>
      <dgm:spPr/>
    </dgm:pt>
    <dgm:pt modelId="{6608A54D-E160-47A5-8285-D4CBAECE0BB7}" type="pres">
      <dgm:prSet presAssocID="{5F532AE4-ABD6-4C79-B7FD-565FEEAE12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73E1E-A318-4732-9A19-015CB307B41E}" type="pres">
      <dgm:prSet presAssocID="{5F532AE4-ABD6-4C79-B7FD-565FEEAE126C}" presName="wedge2" presStyleLbl="node1" presStyleIdx="1" presStyleCnt="3"/>
      <dgm:spPr/>
      <dgm:t>
        <a:bodyPr/>
        <a:lstStyle/>
        <a:p>
          <a:endParaRPr lang="ru-RU"/>
        </a:p>
      </dgm:t>
    </dgm:pt>
    <dgm:pt modelId="{21BA76E7-2B44-438F-ADBE-2F4A7C6374FE}" type="pres">
      <dgm:prSet presAssocID="{5F532AE4-ABD6-4C79-B7FD-565FEEAE126C}" presName="dummy2a" presStyleCnt="0"/>
      <dgm:spPr/>
    </dgm:pt>
    <dgm:pt modelId="{40282D71-2288-452B-A665-07E3EA4DACB5}" type="pres">
      <dgm:prSet presAssocID="{5F532AE4-ABD6-4C79-B7FD-565FEEAE126C}" presName="dummy2b" presStyleCnt="0"/>
      <dgm:spPr/>
    </dgm:pt>
    <dgm:pt modelId="{62F00C22-831B-4C45-A86A-9A8F1B98A81B}" type="pres">
      <dgm:prSet presAssocID="{5F532AE4-ABD6-4C79-B7FD-565FEEAE12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FBEB-BE9F-42C4-824C-018E698EAF81}" type="pres">
      <dgm:prSet presAssocID="{5F532AE4-ABD6-4C79-B7FD-565FEEAE126C}" presName="wedge3" presStyleLbl="node1" presStyleIdx="2" presStyleCnt="3"/>
      <dgm:spPr/>
      <dgm:t>
        <a:bodyPr/>
        <a:lstStyle/>
        <a:p>
          <a:endParaRPr lang="ru-RU"/>
        </a:p>
      </dgm:t>
    </dgm:pt>
    <dgm:pt modelId="{429C56BB-8742-4931-B9B2-643224B3A4E4}" type="pres">
      <dgm:prSet presAssocID="{5F532AE4-ABD6-4C79-B7FD-565FEEAE126C}" presName="dummy3a" presStyleCnt="0"/>
      <dgm:spPr/>
    </dgm:pt>
    <dgm:pt modelId="{83EE5730-E5FC-425E-A68C-AF45AD3D25B0}" type="pres">
      <dgm:prSet presAssocID="{5F532AE4-ABD6-4C79-B7FD-565FEEAE126C}" presName="dummy3b" presStyleCnt="0"/>
      <dgm:spPr/>
    </dgm:pt>
    <dgm:pt modelId="{CE1C52B3-1A53-4299-BA87-A06C1277EB19}" type="pres">
      <dgm:prSet presAssocID="{5F532AE4-ABD6-4C79-B7FD-565FEEAE12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5EAA2-421C-4F86-A98D-E304270BA058}" type="pres">
      <dgm:prSet presAssocID="{B3E7334E-3A96-4EE5-9ED9-A4066133DBD8}" presName="arrowWedge1" presStyleLbl="fgSibTrans2D1" presStyleIdx="0" presStyleCnt="3"/>
      <dgm:spPr/>
    </dgm:pt>
    <dgm:pt modelId="{37DB278E-7C78-4175-A40F-DF5DD1EC2247}" type="pres">
      <dgm:prSet presAssocID="{6C99649B-A9A5-42A0-8A09-B77A7770B791}" presName="arrowWedge2" presStyleLbl="fgSibTrans2D1" presStyleIdx="1" presStyleCnt="3"/>
      <dgm:spPr/>
    </dgm:pt>
    <dgm:pt modelId="{9D05CC2F-70BE-43A5-AF8B-F9B763652A06}" type="pres">
      <dgm:prSet presAssocID="{546D988F-BB26-43A6-B220-0F203BD918D3}" presName="arrowWedge3" presStyleLbl="fgSibTrans2D1" presStyleIdx="2" presStyleCnt="3"/>
      <dgm:spPr/>
    </dgm:pt>
  </dgm:ptLst>
  <dgm:cxnLst>
    <dgm:cxn modelId="{0AAFA1B0-29EF-41C4-B29C-93C37E428869}" type="presOf" srcId="{EEA6F3C1-4A33-4CD4-AB59-7969D8C79C85}" destId="{FA76FBEB-BE9F-42C4-824C-018E698EAF81}" srcOrd="0" destOrd="0" presId="urn:microsoft.com/office/officeart/2005/8/layout/cycle8"/>
    <dgm:cxn modelId="{01F2151E-D486-4EFD-A208-8F67C9062847}" type="presOf" srcId="{E78690D0-F044-4049-B5BB-4BDFB61BCB29}" destId="{4F2A9F0C-BE00-4062-A39D-CA3C7F86C44E}" srcOrd="0" destOrd="0" presId="urn:microsoft.com/office/officeart/2005/8/layout/cycle8"/>
    <dgm:cxn modelId="{5F5D90A5-4576-4F79-BEF8-4F8B04982CD1}" type="presOf" srcId="{29FEEB76-B0E9-446F-A96C-5D1F24580226}" destId="{56673E1E-A318-4732-9A19-015CB307B41E}" srcOrd="0" destOrd="0" presId="urn:microsoft.com/office/officeart/2005/8/layout/cycle8"/>
    <dgm:cxn modelId="{9FD62676-2AF8-4AD6-AF73-C3658D7CCE36}" srcId="{5F532AE4-ABD6-4C79-B7FD-565FEEAE126C}" destId="{29FEEB76-B0E9-446F-A96C-5D1F24580226}" srcOrd="1" destOrd="0" parTransId="{BDE5B0C9-2873-4F1C-95A4-78F2F36AA127}" sibTransId="{6C99649B-A9A5-42A0-8A09-B77A7770B791}"/>
    <dgm:cxn modelId="{B0BC4901-E56B-46E3-98D1-E0FC45A1D5BC}" type="presOf" srcId="{EEA6F3C1-4A33-4CD4-AB59-7969D8C79C85}" destId="{CE1C52B3-1A53-4299-BA87-A06C1277EB19}" srcOrd="1" destOrd="0" presId="urn:microsoft.com/office/officeart/2005/8/layout/cycle8"/>
    <dgm:cxn modelId="{541D0B7C-07FA-4FA0-BEA4-78A69F731406}" type="presOf" srcId="{E78690D0-F044-4049-B5BB-4BDFB61BCB29}" destId="{6608A54D-E160-47A5-8285-D4CBAECE0BB7}" srcOrd="1" destOrd="0" presId="urn:microsoft.com/office/officeart/2005/8/layout/cycle8"/>
    <dgm:cxn modelId="{528D864F-2D4A-4A0B-9AE8-03E99F956B46}" srcId="{5F532AE4-ABD6-4C79-B7FD-565FEEAE126C}" destId="{E78690D0-F044-4049-B5BB-4BDFB61BCB29}" srcOrd="0" destOrd="0" parTransId="{B0EE26AA-FF5B-43D3-BED8-D97F853EE0A7}" sibTransId="{B3E7334E-3A96-4EE5-9ED9-A4066133DBD8}"/>
    <dgm:cxn modelId="{B572F55F-4C87-4E80-A8ED-3FD2E0CEF33C}" type="presOf" srcId="{29FEEB76-B0E9-446F-A96C-5D1F24580226}" destId="{62F00C22-831B-4C45-A86A-9A8F1B98A81B}" srcOrd="1" destOrd="0" presId="urn:microsoft.com/office/officeart/2005/8/layout/cycle8"/>
    <dgm:cxn modelId="{C84EC2FC-8B18-4B6A-A7BB-8544895C8AA7}" type="presOf" srcId="{5F532AE4-ABD6-4C79-B7FD-565FEEAE126C}" destId="{19E6C439-DD0D-4CA2-92E8-E959351E655D}" srcOrd="0" destOrd="0" presId="urn:microsoft.com/office/officeart/2005/8/layout/cycle8"/>
    <dgm:cxn modelId="{3CB178E2-9745-4322-A0FB-510ED1ADDBFE}" srcId="{5F532AE4-ABD6-4C79-B7FD-565FEEAE126C}" destId="{EEA6F3C1-4A33-4CD4-AB59-7969D8C79C85}" srcOrd="2" destOrd="0" parTransId="{DEED66F3-13A8-4F62-9542-9CBCC2C186AC}" sibTransId="{546D988F-BB26-43A6-B220-0F203BD918D3}"/>
    <dgm:cxn modelId="{2DF23EAE-4287-4744-A6B0-89A6DEC4E6AF}" type="presParOf" srcId="{19E6C439-DD0D-4CA2-92E8-E959351E655D}" destId="{4F2A9F0C-BE00-4062-A39D-CA3C7F86C44E}" srcOrd="0" destOrd="0" presId="urn:microsoft.com/office/officeart/2005/8/layout/cycle8"/>
    <dgm:cxn modelId="{CE0AA0D3-483B-4C3A-A944-1D71D82BF695}" type="presParOf" srcId="{19E6C439-DD0D-4CA2-92E8-E959351E655D}" destId="{7B6ACE0F-201B-4249-BED9-205C331B4ED8}" srcOrd="1" destOrd="0" presId="urn:microsoft.com/office/officeart/2005/8/layout/cycle8"/>
    <dgm:cxn modelId="{B823FAF1-DCEA-4C21-BED4-C5E0728B0599}" type="presParOf" srcId="{19E6C439-DD0D-4CA2-92E8-E959351E655D}" destId="{B145FF05-B8DA-4CE9-9EE0-DC7D776C8983}" srcOrd="2" destOrd="0" presId="urn:microsoft.com/office/officeart/2005/8/layout/cycle8"/>
    <dgm:cxn modelId="{012F9096-0442-48C5-ACCE-0C5BE2F97883}" type="presParOf" srcId="{19E6C439-DD0D-4CA2-92E8-E959351E655D}" destId="{6608A54D-E160-47A5-8285-D4CBAECE0BB7}" srcOrd="3" destOrd="0" presId="urn:microsoft.com/office/officeart/2005/8/layout/cycle8"/>
    <dgm:cxn modelId="{3CEDE062-9BB0-481D-86E0-B07B9D801E02}" type="presParOf" srcId="{19E6C439-DD0D-4CA2-92E8-E959351E655D}" destId="{56673E1E-A318-4732-9A19-015CB307B41E}" srcOrd="4" destOrd="0" presId="urn:microsoft.com/office/officeart/2005/8/layout/cycle8"/>
    <dgm:cxn modelId="{7C756459-0F70-4607-8B7B-8A9B7D5599C3}" type="presParOf" srcId="{19E6C439-DD0D-4CA2-92E8-E959351E655D}" destId="{21BA76E7-2B44-438F-ADBE-2F4A7C6374FE}" srcOrd="5" destOrd="0" presId="urn:microsoft.com/office/officeart/2005/8/layout/cycle8"/>
    <dgm:cxn modelId="{31C13FD2-BB59-4D76-97F1-DFC677775A93}" type="presParOf" srcId="{19E6C439-DD0D-4CA2-92E8-E959351E655D}" destId="{40282D71-2288-452B-A665-07E3EA4DACB5}" srcOrd="6" destOrd="0" presId="urn:microsoft.com/office/officeart/2005/8/layout/cycle8"/>
    <dgm:cxn modelId="{1037C964-A261-4329-9C74-02DAB572D069}" type="presParOf" srcId="{19E6C439-DD0D-4CA2-92E8-E959351E655D}" destId="{62F00C22-831B-4C45-A86A-9A8F1B98A81B}" srcOrd="7" destOrd="0" presId="urn:microsoft.com/office/officeart/2005/8/layout/cycle8"/>
    <dgm:cxn modelId="{F4DAF0A3-A1AF-4263-91A3-7412BC9CD52F}" type="presParOf" srcId="{19E6C439-DD0D-4CA2-92E8-E959351E655D}" destId="{FA76FBEB-BE9F-42C4-824C-018E698EAF81}" srcOrd="8" destOrd="0" presId="urn:microsoft.com/office/officeart/2005/8/layout/cycle8"/>
    <dgm:cxn modelId="{8D2F23E5-A88F-4519-B3A4-D390532A452F}" type="presParOf" srcId="{19E6C439-DD0D-4CA2-92E8-E959351E655D}" destId="{429C56BB-8742-4931-B9B2-643224B3A4E4}" srcOrd="9" destOrd="0" presId="urn:microsoft.com/office/officeart/2005/8/layout/cycle8"/>
    <dgm:cxn modelId="{42A7383A-876D-42DA-91BF-EA0179717BB1}" type="presParOf" srcId="{19E6C439-DD0D-4CA2-92E8-E959351E655D}" destId="{83EE5730-E5FC-425E-A68C-AF45AD3D25B0}" srcOrd="10" destOrd="0" presId="urn:microsoft.com/office/officeart/2005/8/layout/cycle8"/>
    <dgm:cxn modelId="{220F62DD-A9A1-4AC1-BEBE-646F9968084A}" type="presParOf" srcId="{19E6C439-DD0D-4CA2-92E8-E959351E655D}" destId="{CE1C52B3-1A53-4299-BA87-A06C1277EB19}" srcOrd="11" destOrd="0" presId="urn:microsoft.com/office/officeart/2005/8/layout/cycle8"/>
    <dgm:cxn modelId="{ED7E89E0-F49C-4548-8952-39232A148FCC}" type="presParOf" srcId="{19E6C439-DD0D-4CA2-92E8-E959351E655D}" destId="{9325EAA2-421C-4F86-A98D-E304270BA058}" srcOrd="12" destOrd="0" presId="urn:microsoft.com/office/officeart/2005/8/layout/cycle8"/>
    <dgm:cxn modelId="{41D1C96A-6BC3-40D1-BAD9-1BF7ABE31B20}" type="presParOf" srcId="{19E6C439-DD0D-4CA2-92E8-E959351E655D}" destId="{37DB278E-7C78-4175-A40F-DF5DD1EC2247}" srcOrd="13" destOrd="0" presId="urn:microsoft.com/office/officeart/2005/8/layout/cycle8"/>
    <dgm:cxn modelId="{554DB26D-B5EB-4A3A-B3A4-DDC025DA1C7B}" type="presParOf" srcId="{19E6C439-DD0D-4CA2-92E8-E959351E655D}" destId="{9D05CC2F-70BE-43A5-AF8B-F9B763652A0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5875E-8A00-44AE-A75A-A76F2F3EE61E}">
      <dsp:nvSpPr>
        <dsp:cNvPr id="0" name=""/>
        <dsp:cNvSpPr/>
      </dsp:nvSpPr>
      <dsp:spPr>
        <a:xfrm>
          <a:off x="3836" y="1225279"/>
          <a:ext cx="2710675" cy="223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Реклама</a:t>
          </a:r>
          <a:endParaRPr lang="ru-RU" sz="3400" kern="1200" dirty="0"/>
        </a:p>
      </dsp:txBody>
      <dsp:txXfrm>
        <a:off x="55287" y="1276730"/>
        <a:ext cx="2607773" cy="1653751"/>
      </dsp:txXfrm>
    </dsp:sp>
    <dsp:sp modelId="{C1472676-815D-4971-ADD5-17C7865D21D3}">
      <dsp:nvSpPr>
        <dsp:cNvPr id="0" name=""/>
        <dsp:cNvSpPr/>
      </dsp:nvSpPr>
      <dsp:spPr>
        <a:xfrm>
          <a:off x="1515457" y="1715717"/>
          <a:ext cx="3051487" cy="3051487"/>
        </a:xfrm>
        <a:prstGeom prst="leftCircularArrow">
          <a:avLst>
            <a:gd name="adj1" fmla="val 3356"/>
            <a:gd name="adj2" fmla="val 415042"/>
            <a:gd name="adj3" fmla="val 2190553"/>
            <a:gd name="adj4" fmla="val 9024489"/>
            <a:gd name="adj5" fmla="val 39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2EFED-713E-450F-8C30-0B154E84E553}">
      <dsp:nvSpPr>
        <dsp:cNvPr id="0" name=""/>
        <dsp:cNvSpPr/>
      </dsp:nvSpPr>
      <dsp:spPr>
        <a:xfrm>
          <a:off x="606208" y="2981932"/>
          <a:ext cx="2409489" cy="958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Посетители сайта</a:t>
          </a:r>
          <a:endParaRPr lang="ru-RU" sz="2900" kern="1200" dirty="0"/>
        </a:p>
      </dsp:txBody>
      <dsp:txXfrm>
        <a:off x="634272" y="3009996"/>
        <a:ext cx="2353361" cy="902046"/>
      </dsp:txXfrm>
    </dsp:sp>
    <dsp:sp modelId="{95515395-F498-4CA0-B9CD-0D68CFC0392A}">
      <dsp:nvSpPr>
        <dsp:cNvPr id="0" name=""/>
        <dsp:cNvSpPr/>
      </dsp:nvSpPr>
      <dsp:spPr>
        <a:xfrm>
          <a:off x="3503425" y="1225279"/>
          <a:ext cx="2710675" cy="22357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>
        <a:off x="3554876" y="1755818"/>
        <a:ext cx="2607773" cy="1653751"/>
      </dsp:txXfrm>
    </dsp:sp>
    <dsp:sp modelId="{E2AD671C-D9FE-4A45-BCDF-5D491DD6DBAA}">
      <dsp:nvSpPr>
        <dsp:cNvPr id="0" name=""/>
        <dsp:cNvSpPr/>
      </dsp:nvSpPr>
      <dsp:spPr>
        <a:xfrm>
          <a:off x="4992457" y="-168565"/>
          <a:ext cx="3397851" cy="3397851"/>
        </a:xfrm>
        <a:prstGeom prst="circularArrow">
          <a:avLst>
            <a:gd name="adj1" fmla="val 3014"/>
            <a:gd name="adj2" fmla="val 369732"/>
            <a:gd name="adj3" fmla="val 19454758"/>
            <a:gd name="adj4" fmla="val 12575511"/>
            <a:gd name="adj5" fmla="val 3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6B29-889D-4824-89F8-90AE54D29275}">
      <dsp:nvSpPr>
        <dsp:cNvPr id="0" name=""/>
        <dsp:cNvSpPr/>
      </dsp:nvSpPr>
      <dsp:spPr>
        <a:xfrm>
          <a:off x="4105797" y="746192"/>
          <a:ext cx="2409489" cy="958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Сайт</a:t>
          </a:r>
          <a:endParaRPr lang="ru-RU" sz="2900" kern="1200" dirty="0"/>
        </a:p>
      </dsp:txBody>
      <dsp:txXfrm>
        <a:off x="4133861" y="774256"/>
        <a:ext cx="2353361" cy="902046"/>
      </dsp:txXfrm>
    </dsp:sp>
    <dsp:sp modelId="{F2702AF2-FE32-48BD-8042-8AE77606C0DB}">
      <dsp:nvSpPr>
        <dsp:cNvPr id="0" name=""/>
        <dsp:cNvSpPr/>
      </dsp:nvSpPr>
      <dsp:spPr>
        <a:xfrm>
          <a:off x="7003014" y="1225279"/>
          <a:ext cx="2710675" cy="223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Звонки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online</a:t>
          </a:r>
          <a:r>
            <a:rPr lang="ru-RU" sz="3400" kern="1200" dirty="0" smtClean="0"/>
            <a:t>-заявки</a:t>
          </a:r>
          <a:endParaRPr lang="ru-RU" sz="3400" kern="1200" dirty="0"/>
        </a:p>
      </dsp:txBody>
      <dsp:txXfrm>
        <a:off x="7054465" y="1276730"/>
        <a:ext cx="2607773" cy="1653751"/>
      </dsp:txXfrm>
    </dsp:sp>
    <dsp:sp modelId="{6336AA87-1EA0-4C74-A199-32FB830EDC8A}">
      <dsp:nvSpPr>
        <dsp:cNvPr id="0" name=""/>
        <dsp:cNvSpPr/>
      </dsp:nvSpPr>
      <dsp:spPr>
        <a:xfrm>
          <a:off x="7605386" y="2981932"/>
          <a:ext cx="2409489" cy="958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Пациенты</a:t>
          </a:r>
          <a:endParaRPr lang="ru-RU" sz="2900" kern="1200" dirty="0"/>
        </a:p>
      </dsp:txBody>
      <dsp:txXfrm>
        <a:off x="7633450" y="3009996"/>
        <a:ext cx="2353361" cy="90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0A4E-BDCA-4146-9672-0EE29FAEF9DC}">
      <dsp:nvSpPr>
        <dsp:cNvPr id="0" name=""/>
        <dsp:cNvSpPr/>
      </dsp:nvSpPr>
      <dsp:spPr>
        <a:xfrm>
          <a:off x="1429814" y="-27848"/>
          <a:ext cx="4656728" cy="4656728"/>
        </a:xfrm>
        <a:prstGeom prst="circularArrow">
          <a:avLst>
            <a:gd name="adj1" fmla="val 5544"/>
            <a:gd name="adj2" fmla="val 330680"/>
            <a:gd name="adj3" fmla="val 13784295"/>
            <a:gd name="adj4" fmla="val 1738087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EAD5-2D74-4E73-B73D-DD7A82A6A53B}">
      <dsp:nvSpPr>
        <dsp:cNvPr id="0" name=""/>
        <dsp:cNvSpPr/>
      </dsp:nvSpPr>
      <dsp:spPr>
        <a:xfrm>
          <a:off x="2671830" y="902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Врачи</a:t>
          </a:r>
          <a:endParaRPr lang="ru-RU" sz="2300" kern="1200" dirty="0"/>
        </a:p>
      </dsp:txBody>
      <dsp:txXfrm>
        <a:off x="2724861" y="53933"/>
        <a:ext cx="2066634" cy="980286"/>
      </dsp:txXfrm>
    </dsp:sp>
    <dsp:sp modelId="{3F0E207C-6CAA-453E-9D98-8D843E6B414C}">
      <dsp:nvSpPr>
        <dsp:cNvPr id="0" name=""/>
        <dsp:cNvSpPr/>
      </dsp:nvSpPr>
      <dsp:spPr>
        <a:xfrm>
          <a:off x="4560449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Качественное описание</a:t>
          </a:r>
          <a:endParaRPr lang="ru-RU" sz="2300" kern="1200" dirty="0"/>
        </a:p>
      </dsp:txBody>
      <dsp:txXfrm>
        <a:off x="4613480" y="1426095"/>
        <a:ext cx="2066634" cy="980286"/>
      </dsp:txXfrm>
    </dsp:sp>
    <dsp:sp modelId="{81E0AA1E-46C5-48C0-9EC6-A17CBD8DE549}">
      <dsp:nvSpPr>
        <dsp:cNvPr id="0" name=""/>
        <dsp:cNvSpPr/>
      </dsp:nvSpPr>
      <dsp:spPr>
        <a:xfrm>
          <a:off x="3839060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Оборудование и материалы</a:t>
          </a:r>
          <a:endParaRPr lang="ru-RU" sz="2300" kern="1200"/>
        </a:p>
      </dsp:txBody>
      <dsp:txXfrm>
        <a:off x="3892091" y="3646300"/>
        <a:ext cx="2066634" cy="980286"/>
      </dsp:txXfrm>
    </dsp:sp>
    <dsp:sp modelId="{8AC1423B-F995-4221-B4FF-93A54FE15950}">
      <dsp:nvSpPr>
        <dsp:cNvPr id="0" name=""/>
        <dsp:cNvSpPr/>
      </dsp:nvSpPr>
      <dsp:spPr>
        <a:xfrm>
          <a:off x="1504599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Цены</a:t>
          </a:r>
          <a:endParaRPr lang="ru-RU" sz="2300" kern="1200"/>
        </a:p>
      </dsp:txBody>
      <dsp:txXfrm>
        <a:off x="1557630" y="3646300"/>
        <a:ext cx="2066634" cy="980286"/>
      </dsp:txXfrm>
    </dsp:sp>
    <dsp:sp modelId="{ECF067B8-4FA7-421D-8435-0B7C3E3190F5}">
      <dsp:nvSpPr>
        <dsp:cNvPr id="0" name=""/>
        <dsp:cNvSpPr/>
      </dsp:nvSpPr>
      <dsp:spPr>
        <a:xfrm>
          <a:off x="783210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Расписание и запись</a:t>
          </a:r>
          <a:endParaRPr lang="ru-RU" sz="2300" kern="1200" dirty="0"/>
        </a:p>
      </dsp:txBody>
      <dsp:txXfrm>
        <a:off x="836241" y="1426095"/>
        <a:ext cx="2066634" cy="980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172C-F244-49A8-9F73-B80073C051D6}">
      <dsp:nvSpPr>
        <dsp:cNvPr id="0" name=""/>
        <dsp:cNvSpPr/>
      </dsp:nvSpPr>
      <dsp:spPr>
        <a:xfrm>
          <a:off x="2989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Принять звонок</a:t>
          </a:r>
          <a:endParaRPr lang="ru-RU" sz="3700" kern="1200" dirty="0"/>
        </a:p>
      </dsp:txBody>
      <dsp:txXfrm>
        <a:off x="731522" y="1069786"/>
        <a:ext cx="2185601" cy="1457066"/>
      </dsp:txXfrm>
    </dsp:sp>
    <dsp:sp modelId="{2700A169-57DC-4946-A96C-6F1E6292A551}">
      <dsp:nvSpPr>
        <dsp:cNvPr id="0" name=""/>
        <dsp:cNvSpPr/>
      </dsp:nvSpPr>
      <dsp:spPr>
        <a:xfrm>
          <a:off x="32813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Запись на приём</a:t>
          </a:r>
          <a:endParaRPr lang="ru-RU" sz="3700" kern="1200" dirty="0"/>
        </a:p>
      </dsp:txBody>
      <dsp:txXfrm>
        <a:off x="4009923" y="1069786"/>
        <a:ext cx="2185601" cy="1457066"/>
      </dsp:txXfrm>
    </dsp:sp>
    <dsp:sp modelId="{540D384F-9986-4B7B-AA25-8CD7102916C5}">
      <dsp:nvSpPr>
        <dsp:cNvPr id="0" name=""/>
        <dsp:cNvSpPr/>
      </dsp:nvSpPr>
      <dsp:spPr>
        <a:xfrm>
          <a:off x="65597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Контроль</a:t>
          </a:r>
          <a:endParaRPr lang="ru-RU" sz="3700" kern="1200" dirty="0"/>
        </a:p>
      </dsp:txBody>
      <dsp:txXfrm>
        <a:off x="7288323" y="1069786"/>
        <a:ext cx="2185601" cy="14570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A9F0C-BE00-4062-A39D-CA3C7F86C44E}">
      <dsp:nvSpPr>
        <dsp:cNvPr id="0" name=""/>
        <dsp:cNvSpPr/>
      </dsp:nvSpPr>
      <dsp:spPr>
        <a:xfrm>
          <a:off x="2557907" y="395689"/>
          <a:ext cx="5113526" cy="511352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 на маркетинг = 10% от месячного оборота</a:t>
          </a:r>
          <a:endParaRPr lang="ru-RU" sz="1700" kern="1200" dirty="0"/>
        </a:p>
      </dsp:txBody>
      <dsp:txXfrm>
        <a:off x="5252857" y="1479270"/>
        <a:ext cx="1826259" cy="1521883"/>
      </dsp:txXfrm>
    </dsp:sp>
    <dsp:sp modelId="{56673E1E-A318-4732-9A19-015CB307B41E}">
      <dsp:nvSpPr>
        <dsp:cNvPr id="0" name=""/>
        <dsp:cNvSpPr/>
      </dsp:nvSpPr>
      <dsp:spPr>
        <a:xfrm>
          <a:off x="2452593" y="578315"/>
          <a:ext cx="5113526" cy="511352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Стоимость сайта = стоимость интернет-маркетинга за 6 месяцев</a:t>
          </a:r>
          <a:endParaRPr lang="ru-RU" sz="1700" kern="1200"/>
        </a:p>
      </dsp:txBody>
      <dsp:txXfrm>
        <a:off x="3670099" y="3896020"/>
        <a:ext cx="2739389" cy="1339257"/>
      </dsp:txXfrm>
    </dsp:sp>
    <dsp:sp modelId="{FA76FBEB-BE9F-42C4-824C-018E698EAF81}">
      <dsp:nvSpPr>
        <dsp:cNvPr id="0" name=""/>
        <dsp:cNvSpPr/>
      </dsp:nvSpPr>
      <dsp:spPr>
        <a:xfrm>
          <a:off x="2347278" y="395689"/>
          <a:ext cx="5113526" cy="511352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Эффективность = удерживается ли максимальная планка по стоимости заказа.</a:t>
          </a:r>
          <a:endParaRPr lang="ru-RU" sz="1700" kern="1200" dirty="0"/>
        </a:p>
      </dsp:txBody>
      <dsp:txXfrm>
        <a:off x="2939595" y="1479270"/>
        <a:ext cx="1826259" cy="1521883"/>
      </dsp:txXfrm>
    </dsp:sp>
    <dsp:sp modelId="{9325EAA2-421C-4F86-A98D-E304270BA058}">
      <dsp:nvSpPr>
        <dsp:cNvPr id="0" name=""/>
        <dsp:cNvSpPr/>
      </dsp:nvSpPr>
      <dsp:spPr>
        <a:xfrm>
          <a:off x="2241777" y="79137"/>
          <a:ext cx="5746630" cy="57466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B278E-7C78-4175-A40F-DF5DD1EC2247}">
      <dsp:nvSpPr>
        <dsp:cNvPr id="0" name=""/>
        <dsp:cNvSpPr/>
      </dsp:nvSpPr>
      <dsp:spPr>
        <a:xfrm>
          <a:off x="2136041" y="261440"/>
          <a:ext cx="5746630" cy="57466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5CC2F-70BE-43A5-AF8B-F9B763652A06}">
      <dsp:nvSpPr>
        <dsp:cNvPr id="0" name=""/>
        <dsp:cNvSpPr/>
      </dsp:nvSpPr>
      <dsp:spPr>
        <a:xfrm>
          <a:off x="2030305" y="79137"/>
          <a:ext cx="5746630" cy="57466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8456-6A92-47B6-9148-3A8417CBCC66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DD2C-B063-4303-BC80-2C58255D0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6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Реклама медицинских услуг в </a:t>
            </a:r>
            <a:r>
              <a:rPr lang="ru-RU" dirty="0" smtClean="0"/>
              <a:t>интернете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 зависит от конверсии!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8457"/>
              </p:ext>
            </p:extLst>
          </p:nvPr>
        </p:nvGraphicFramePr>
        <p:xfrm>
          <a:off x="1787609" y="2647948"/>
          <a:ext cx="9567134" cy="24842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29388"/>
                <a:gridCol w="1206291"/>
                <a:gridCol w="1206291"/>
                <a:gridCol w="1206291"/>
                <a:gridCol w="1206291"/>
                <a:gridCol w="1206291"/>
                <a:gridCol w="1206291"/>
              </a:tblGrid>
              <a:tr h="1490534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Бюджет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Стоимость </a:t>
                      </a:r>
                      <a:r>
                        <a:rPr lang="ru-RU" sz="1800" u="none" strike="noStrike" dirty="0" smtClean="0">
                          <a:effectLst/>
                        </a:rPr>
                        <a:t>клика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Количество кликов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Конверсия в пациентов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кол-во пациентов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Стоимость пациента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Обычная страницы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30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</a:t>
                      </a:r>
                      <a:r>
                        <a:rPr lang="ru-RU" sz="1800" u="none" strike="noStrike" dirty="0" smtClean="0">
                          <a:effectLst/>
                        </a:rPr>
                        <a:t>300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3%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10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Продающая страница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30 </a:t>
                      </a:r>
                      <a:r>
                        <a:rPr lang="ru-RU" sz="1800" u="none" strike="noStrike" dirty="0" smtClean="0">
                          <a:effectLst/>
                        </a:rPr>
                        <a:t>000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</a:t>
                      </a:r>
                      <a:r>
                        <a:rPr lang="ru-RU" sz="1800" u="none" strike="noStrike" dirty="0" smtClean="0">
                          <a:effectLst/>
                        </a:rPr>
                        <a:t>300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1 </a:t>
                      </a:r>
                      <a:r>
                        <a:rPr lang="ru-RU" sz="1800" u="none" strike="noStrike" dirty="0" smtClean="0">
                          <a:effectLst/>
                        </a:rPr>
                        <a:t>500 </a:t>
                      </a:r>
                      <a:r>
                        <a:rPr lang="ru-RU" sz="1800" u="none" strike="noStrike" dirty="0">
                          <a:effectLst/>
                        </a:rPr>
                        <a:t>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>
                      <a:noFill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335" y="657173"/>
            <a:ext cx="7735330" cy="55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77" y="644612"/>
            <a:ext cx="10018713" cy="1497226"/>
          </a:xfrm>
        </p:spPr>
        <p:txBody>
          <a:bodyPr/>
          <a:lstStyle/>
          <a:p>
            <a:r>
              <a:rPr lang="ru-RU" dirty="0" smtClean="0"/>
              <a:t>Правильная страница на примере услуги «лазерная эпиляция»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087" y="2520778"/>
            <a:ext cx="10234396" cy="3124201"/>
          </a:xfrm>
        </p:spPr>
        <p:txBody>
          <a:bodyPr>
            <a:normAutofit/>
          </a:bodyPr>
          <a:lstStyle/>
          <a:p>
            <a:r>
              <a:rPr lang="ru-RU" dirty="0" smtClean="0"/>
              <a:t>Цена (подробно по каждой зоне, скидки, акции).</a:t>
            </a:r>
          </a:p>
          <a:p>
            <a:r>
              <a:rPr lang="ru-RU" dirty="0" smtClean="0"/>
              <a:t>Описание процедуры (какой аппарат, сколько нужно процедур, как проходит).</a:t>
            </a:r>
          </a:p>
          <a:p>
            <a:r>
              <a:rPr lang="ru-RU" dirty="0" smtClean="0"/>
              <a:t>Фото врачей, отзывы о врачах, сертификаты, отзывы пациентов.</a:t>
            </a:r>
          </a:p>
          <a:p>
            <a:r>
              <a:rPr lang="ru-RU" dirty="0" smtClean="0"/>
              <a:t>Результат (ДО / ПОСЛЕ).</a:t>
            </a:r>
          </a:p>
          <a:p>
            <a:r>
              <a:rPr lang="ru-RU" dirty="0" smtClean="0"/>
              <a:t>Дополнительная информация (показания, противопоказания, гарантии).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6867" y="2076722"/>
            <a:ext cx="3549121" cy="1371600"/>
          </a:xfrm>
        </p:spPr>
        <p:txBody>
          <a:bodyPr/>
          <a:lstStyle/>
          <a:p>
            <a:r>
              <a:rPr lang="ru-RU" b="1" dirty="0" smtClean="0"/>
              <a:t>Пример №1 («плохо»)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24354" y="3111844"/>
            <a:ext cx="3549121" cy="1828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Есть только цена и краткое описание характеристик аппарата.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795"/>
          <a:stretch/>
        </p:blipFill>
        <p:spPr>
          <a:xfrm>
            <a:off x="477796" y="189470"/>
            <a:ext cx="5675870" cy="2380735"/>
          </a:xfrm>
          <a:prstGeom prst="rect">
            <a:avLst/>
          </a:prstGeom>
        </p:spPr>
      </p:pic>
      <p:pic>
        <p:nvPicPr>
          <p:cNvPr id="1026" name="Picture 2" descr="C:\Users\8FEE~1\AppData\Local\Temp\SNAGHTML206b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54" y="0"/>
            <a:ext cx="5387546" cy="68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</a:t>
            </a:r>
            <a:r>
              <a:rPr lang="ru-RU" b="1" dirty="0" smtClean="0"/>
              <a:t>№2 («плохо»)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011" y="175231"/>
            <a:ext cx="2034746" cy="63542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Есть цена и краткое описание процедуры. Фотографии «до/после» низкого качества.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00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2D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Лили\Desktop\c-z\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1" y="0"/>
            <a:ext cx="4600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\Desktop\c-z\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34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37" y="492897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 </a:t>
            </a:r>
            <a:r>
              <a:rPr lang="ru-RU" b="1" dirty="0" smtClean="0"/>
              <a:t>№3 («почти»)</a:t>
            </a:r>
            <a:endParaRPr lang="ru-RU" b="1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58138" y="1105243"/>
            <a:ext cx="2414826" cy="317843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Есть подобное описание (видео процедуры, комментарии врача).</a:t>
            </a:r>
          </a:p>
          <a:p>
            <a:pPr marL="0" indent="0">
              <a:buNone/>
            </a:pPr>
            <a:r>
              <a:rPr lang="ru-RU" sz="1600" dirty="0" smtClean="0"/>
              <a:t>Есть фото «до / после».</a:t>
            </a:r>
          </a:p>
          <a:p>
            <a:pPr marL="0" indent="0">
              <a:buNone/>
            </a:pPr>
            <a:r>
              <a:rPr lang="ru-RU" sz="1600" dirty="0" smtClean="0"/>
              <a:t>Подробные цены со скидками.</a:t>
            </a:r>
          </a:p>
          <a:p>
            <a:pPr marL="0" indent="0">
              <a:buNone/>
            </a:pPr>
            <a:r>
              <a:rPr lang="ru-RU" sz="1600" dirty="0" smtClean="0"/>
              <a:t>Много дополнительной информации.</a:t>
            </a:r>
          </a:p>
          <a:p>
            <a:pPr marL="0" indent="0">
              <a:buNone/>
            </a:pPr>
            <a:r>
              <a:rPr lang="ru-RU" sz="1600" b="1" dirty="0" smtClean="0"/>
              <a:t>Не хватает призыва к действию.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487281" y="114300"/>
            <a:ext cx="5685293" cy="6743701"/>
            <a:chOff x="3487281" y="114300"/>
            <a:chExt cx="5685293" cy="6743701"/>
          </a:xfrm>
        </p:grpSpPr>
        <p:sp>
          <p:nvSpPr>
            <p:cNvPr id="13" name="Полилиния 12"/>
            <p:cNvSpPr/>
            <p:nvPr/>
          </p:nvSpPr>
          <p:spPr>
            <a:xfrm>
              <a:off x="6038849" y="114300"/>
              <a:ext cx="3133725" cy="6600825"/>
            </a:xfrm>
            <a:custGeom>
              <a:avLst/>
              <a:gdLst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152525 w 3134056"/>
                <a:gd name="connsiteY8" fmla="*/ 5534025 h 6486669"/>
                <a:gd name="connsiteX9" fmla="*/ 1228725 w 3134056"/>
                <a:gd name="connsiteY9" fmla="*/ 4953000 h 6486669"/>
                <a:gd name="connsiteX10" fmla="*/ 1228725 w 3134056"/>
                <a:gd name="connsiteY10" fmla="*/ 3581400 h 6486669"/>
                <a:gd name="connsiteX11" fmla="*/ 1219200 w 3134056"/>
                <a:gd name="connsiteY11" fmla="*/ 3181350 h 6486669"/>
                <a:gd name="connsiteX12" fmla="*/ 1181100 w 3134056"/>
                <a:gd name="connsiteY12" fmla="*/ 2695575 h 6486669"/>
                <a:gd name="connsiteX13" fmla="*/ 1219200 w 3134056"/>
                <a:gd name="connsiteY13" fmla="*/ 1704975 h 6486669"/>
                <a:gd name="connsiteX14" fmla="*/ 1228725 w 3134056"/>
                <a:gd name="connsiteY14" fmla="*/ 1638300 h 6486669"/>
                <a:gd name="connsiteX15" fmla="*/ 1276350 w 3134056"/>
                <a:gd name="connsiteY15" fmla="*/ 1371600 h 6486669"/>
                <a:gd name="connsiteX16" fmla="*/ 1343025 w 3134056"/>
                <a:gd name="connsiteY16" fmla="*/ 1038225 h 6486669"/>
                <a:gd name="connsiteX17" fmla="*/ 1352550 w 3134056"/>
                <a:gd name="connsiteY17" fmla="*/ 1000125 h 6486669"/>
                <a:gd name="connsiteX18" fmla="*/ 1390650 w 3134056"/>
                <a:gd name="connsiteY18" fmla="*/ 809625 h 6486669"/>
                <a:gd name="connsiteX19" fmla="*/ 1457325 w 3134056"/>
                <a:gd name="connsiteY19" fmla="*/ 600075 h 6486669"/>
                <a:gd name="connsiteX20" fmla="*/ 1533525 w 3134056"/>
                <a:gd name="connsiteY20" fmla="*/ 466725 h 6486669"/>
                <a:gd name="connsiteX21" fmla="*/ 1552575 w 3134056"/>
                <a:gd name="connsiteY21" fmla="*/ 438150 h 6486669"/>
                <a:gd name="connsiteX22" fmla="*/ 1657350 w 3134056"/>
                <a:gd name="connsiteY22" fmla="*/ 304800 h 6486669"/>
                <a:gd name="connsiteX23" fmla="*/ 1781175 w 3134056"/>
                <a:gd name="connsiteY23" fmla="*/ 200025 h 6486669"/>
                <a:gd name="connsiteX24" fmla="*/ 1809750 w 3134056"/>
                <a:gd name="connsiteY24" fmla="*/ 161925 h 6486669"/>
                <a:gd name="connsiteX25" fmla="*/ 2038350 w 3134056"/>
                <a:gd name="connsiteY25" fmla="*/ 57150 h 6486669"/>
                <a:gd name="connsiteX26" fmla="*/ 2371725 w 3134056"/>
                <a:gd name="connsiteY26" fmla="*/ 28575 h 6486669"/>
                <a:gd name="connsiteX27" fmla="*/ 2495550 w 3134056"/>
                <a:gd name="connsiteY27" fmla="*/ 9525 h 6486669"/>
                <a:gd name="connsiteX28" fmla="*/ 2600325 w 3134056"/>
                <a:gd name="connsiteY28" fmla="*/ 0 h 6486669"/>
                <a:gd name="connsiteX29" fmla="*/ 2724150 w 3134056"/>
                <a:gd name="connsiteY29" fmla="*/ 9525 h 6486669"/>
                <a:gd name="connsiteX30" fmla="*/ 2981325 w 3134056"/>
                <a:gd name="connsiteY30" fmla="*/ 171450 h 6486669"/>
                <a:gd name="connsiteX31" fmla="*/ 3057525 w 3134056"/>
                <a:gd name="connsiteY31" fmla="*/ 238125 h 6486669"/>
                <a:gd name="connsiteX32" fmla="*/ 3124200 w 3134056"/>
                <a:gd name="connsiteY32" fmla="*/ 304800 h 6486669"/>
                <a:gd name="connsiteX33" fmla="*/ 3133725 w 3134056"/>
                <a:gd name="connsiteY33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228725 w 3134056"/>
                <a:gd name="connsiteY8" fmla="*/ 4953000 h 6486669"/>
                <a:gd name="connsiteX9" fmla="*/ 1228725 w 3134056"/>
                <a:gd name="connsiteY9" fmla="*/ 3581400 h 6486669"/>
                <a:gd name="connsiteX10" fmla="*/ 1219200 w 3134056"/>
                <a:gd name="connsiteY10" fmla="*/ 3181350 h 6486669"/>
                <a:gd name="connsiteX11" fmla="*/ 1181100 w 3134056"/>
                <a:gd name="connsiteY11" fmla="*/ 2695575 h 6486669"/>
                <a:gd name="connsiteX12" fmla="*/ 1219200 w 3134056"/>
                <a:gd name="connsiteY12" fmla="*/ 1704975 h 6486669"/>
                <a:gd name="connsiteX13" fmla="*/ 1228725 w 3134056"/>
                <a:gd name="connsiteY13" fmla="*/ 1638300 h 6486669"/>
                <a:gd name="connsiteX14" fmla="*/ 1276350 w 3134056"/>
                <a:gd name="connsiteY14" fmla="*/ 1371600 h 6486669"/>
                <a:gd name="connsiteX15" fmla="*/ 1343025 w 3134056"/>
                <a:gd name="connsiteY15" fmla="*/ 1038225 h 6486669"/>
                <a:gd name="connsiteX16" fmla="*/ 1352550 w 3134056"/>
                <a:gd name="connsiteY16" fmla="*/ 1000125 h 6486669"/>
                <a:gd name="connsiteX17" fmla="*/ 1390650 w 3134056"/>
                <a:gd name="connsiteY17" fmla="*/ 809625 h 6486669"/>
                <a:gd name="connsiteX18" fmla="*/ 1457325 w 3134056"/>
                <a:gd name="connsiteY18" fmla="*/ 600075 h 6486669"/>
                <a:gd name="connsiteX19" fmla="*/ 1533525 w 3134056"/>
                <a:gd name="connsiteY19" fmla="*/ 466725 h 6486669"/>
                <a:gd name="connsiteX20" fmla="*/ 1552575 w 3134056"/>
                <a:gd name="connsiteY20" fmla="*/ 438150 h 6486669"/>
                <a:gd name="connsiteX21" fmla="*/ 1657350 w 3134056"/>
                <a:gd name="connsiteY21" fmla="*/ 304800 h 6486669"/>
                <a:gd name="connsiteX22" fmla="*/ 1781175 w 3134056"/>
                <a:gd name="connsiteY22" fmla="*/ 200025 h 6486669"/>
                <a:gd name="connsiteX23" fmla="*/ 1809750 w 3134056"/>
                <a:gd name="connsiteY23" fmla="*/ 161925 h 6486669"/>
                <a:gd name="connsiteX24" fmla="*/ 2038350 w 3134056"/>
                <a:gd name="connsiteY24" fmla="*/ 57150 h 6486669"/>
                <a:gd name="connsiteX25" fmla="*/ 2371725 w 3134056"/>
                <a:gd name="connsiteY25" fmla="*/ 28575 h 6486669"/>
                <a:gd name="connsiteX26" fmla="*/ 2495550 w 3134056"/>
                <a:gd name="connsiteY26" fmla="*/ 9525 h 6486669"/>
                <a:gd name="connsiteX27" fmla="*/ 2600325 w 3134056"/>
                <a:gd name="connsiteY27" fmla="*/ 0 h 6486669"/>
                <a:gd name="connsiteX28" fmla="*/ 2724150 w 3134056"/>
                <a:gd name="connsiteY28" fmla="*/ 9525 h 6486669"/>
                <a:gd name="connsiteX29" fmla="*/ 2981325 w 3134056"/>
                <a:gd name="connsiteY29" fmla="*/ 171450 h 6486669"/>
                <a:gd name="connsiteX30" fmla="*/ 3057525 w 3134056"/>
                <a:gd name="connsiteY30" fmla="*/ 238125 h 6486669"/>
                <a:gd name="connsiteX31" fmla="*/ 3124200 w 3134056"/>
                <a:gd name="connsiteY31" fmla="*/ 304800 h 6486669"/>
                <a:gd name="connsiteX32" fmla="*/ 3133725 w 3134056"/>
                <a:gd name="connsiteY32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28725 w 3134056"/>
                <a:gd name="connsiteY8" fmla="*/ 3581400 h 6486669"/>
                <a:gd name="connsiteX9" fmla="*/ 1219200 w 3134056"/>
                <a:gd name="connsiteY9" fmla="*/ 3181350 h 6486669"/>
                <a:gd name="connsiteX10" fmla="*/ 1181100 w 3134056"/>
                <a:gd name="connsiteY10" fmla="*/ 2695575 h 6486669"/>
                <a:gd name="connsiteX11" fmla="*/ 1219200 w 3134056"/>
                <a:gd name="connsiteY11" fmla="*/ 1704975 h 6486669"/>
                <a:gd name="connsiteX12" fmla="*/ 1228725 w 3134056"/>
                <a:gd name="connsiteY12" fmla="*/ 1638300 h 6486669"/>
                <a:gd name="connsiteX13" fmla="*/ 1276350 w 3134056"/>
                <a:gd name="connsiteY13" fmla="*/ 1371600 h 6486669"/>
                <a:gd name="connsiteX14" fmla="*/ 1343025 w 3134056"/>
                <a:gd name="connsiteY14" fmla="*/ 1038225 h 6486669"/>
                <a:gd name="connsiteX15" fmla="*/ 1352550 w 3134056"/>
                <a:gd name="connsiteY15" fmla="*/ 1000125 h 6486669"/>
                <a:gd name="connsiteX16" fmla="*/ 1390650 w 3134056"/>
                <a:gd name="connsiteY16" fmla="*/ 809625 h 6486669"/>
                <a:gd name="connsiteX17" fmla="*/ 1457325 w 3134056"/>
                <a:gd name="connsiteY17" fmla="*/ 600075 h 6486669"/>
                <a:gd name="connsiteX18" fmla="*/ 1533525 w 3134056"/>
                <a:gd name="connsiteY18" fmla="*/ 466725 h 6486669"/>
                <a:gd name="connsiteX19" fmla="*/ 1552575 w 3134056"/>
                <a:gd name="connsiteY19" fmla="*/ 438150 h 6486669"/>
                <a:gd name="connsiteX20" fmla="*/ 1657350 w 3134056"/>
                <a:gd name="connsiteY20" fmla="*/ 304800 h 6486669"/>
                <a:gd name="connsiteX21" fmla="*/ 1781175 w 3134056"/>
                <a:gd name="connsiteY21" fmla="*/ 200025 h 6486669"/>
                <a:gd name="connsiteX22" fmla="*/ 1809750 w 3134056"/>
                <a:gd name="connsiteY22" fmla="*/ 161925 h 6486669"/>
                <a:gd name="connsiteX23" fmla="*/ 2038350 w 3134056"/>
                <a:gd name="connsiteY23" fmla="*/ 57150 h 6486669"/>
                <a:gd name="connsiteX24" fmla="*/ 2371725 w 3134056"/>
                <a:gd name="connsiteY24" fmla="*/ 28575 h 6486669"/>
                <a:gd name="connsiteX25" fmla="*/ 2495550 w 3134056"/>
                <a:gd name="connsiteY25" fmla="*/ 9525 h 6486669"/>
                <a:gd name="connsiteX26" fmla="*/ 2600325 w 3134056"/>
                <a:gd name="connsiteY26" fmla="*/ 0 h 6486669"/>
                <a:gd name="connsiteX27" fmla="*/ 2724150 w 3134056"/>
                <a:gd name="connsiteY27" fmla="*/ 9525 h 6486669"/>
                <a:gd name="connsiteX28" fmla="*/ 2981325 w 3134056"/>
                <a:gd name="connsiteY28" fmla="*/ 171450 h 6486669"/>
                <a:gd name="connsiteX29" fmla="*/ 3057525 w 3134056"/>
                <a:gd name="connsiteY29" fmla="*/ 238125 h 6486669"/>
                <a:gd name="connsiteX30" fmla="*/ 3124200 w 3134056"/>
                <a:gd name="connsiteY30" fmla="*/ 304800 h 6486669"/>
                <a:gd name="connsiteX31" fmla="*/ 3133725 w 3134056"/>
                <a:gd name="connsiteY31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3181350 h 6486669"/>
                <a:gd name="connsiteX9" fmla="*/ 1181100 w 3134056"/>
                <a:gd name="connsiteY9" fmla="*/ 2695575 h 6486669"/>
                <a:gd name="connsiteX10" fmla="*/ 1219200 w 3134056"/>
                <a:gd name="connsiteY10" fmla="*/ 1704975 h 6486669"/>
                <a:gd name="connsiteX11" fmla="*/ 1228725 w 3134056"/>
                <a:gd name="connsiteY11" fmla="*/ 1638300 h 6486669"/>
                <a:gd name="connsiteX12" fmla="*/ 1276350 w 3134056"/>
                <a:gd name="connsiteY12" fmla="*/ 1371600 h 6486669"/>
                <a:gd name="connsiteX13" fmla="*/ 1343025 w 3134056"/>
                <a:gd name="connsiteY13" fmla="*/ 1038225 h 6486669"/>
                <a:gd name="connsiteX14" fmla="*/ 1352550 w 3134056"/>
                <a:gd name="connsiteY14" fmla="*/ 1000125 h 6486669"/>
                <a:gd name="connsiteX15" fmla="*/ 1390650 w 3134056"/>
                <a:gd name="connsiteY15" fmla="*/ 809625 h 6486669"/>
                <a:gd name="connsiteX16" fmla="*/ 1457325 w 3134056"/>
                <a:gd name="connsiteY16" fmla="*/ 600075 h 6486669"/>
                <a:gd name="connsiteX17" fmla="*/ 1533525 w 3134056"/>
                <a:gd name="connsiteY17" fmla="*/ 466725 h 6486669"/>
                <a:gd name="connsiteX18" fmla="*/ 1552575 w 3134056"/>
                <a:gd name="connsiteY18" fmla="*/ 438150 h 6486669"/>
                <a:gd name="connsiteX19" fmla="*/ 1657350 w 3134056"/>
                <a:gd name="connsiteY19" fmla="*/ 304800 h 6486669"/>
                <a:gd name="connsiteX20" fmla="*/ 1781175 w 3134056"/>
                <a:gd name="connsiteY20" fmla="*/ 200025 h 6486669"/>
                <a:gd name="connsiteX21" fmla="*/ 1809750 w 3134056"/>
                <a:gd name="connsiteY21" fmla="*/ 161925 h 6486669"/>
                <a:gd name="connsiteX22" fmla="*/ 2038350 w 3134056"/>
                <a:gd name="connsiteY22" fmla="*/ 57150 h 6486669"/>
                <a:gd name="connsiteX23" fmla="*/ 2371725 w 3134056"/>
                <a:gd name="connsiteY23" fmla="*/ 28575 h 6486669"/>
                <a:gd name="connsiteX24" fmla="*/ 2495550 w 3134056"/>
                <a:gd name="connsiteY24" fmla="*/ 9525 h 6486669"/>
                <a:gd name="connsiteX25" fmla="*/ 2600325 w 3134056"/>
                <a:gd name="connsiteY25" fmla="*/ 0 h 6486669"/>
                <a:gd name="connsiteX26" fmla="*/ 2724150 w 3134056"/>
                <a:gd name="connsiteY26" fmla="*/ 9525 h 6486669"/>
                <a:gd name="connsiteX27" fmla="*/ 2981325 w 3134056"/>
                <a:gd name="connsiteY27" fmla="*/ 171450 h 6486669"/>
                <a:gd name="connsiteX28" fmla="*/ 3057525 w 3134056"/>
                <a:gd name="connsiteY28" fmla="*/ 238125 h 6486669"/>
                <a:gd name="connsiteX29" fmla="*/ 3124200 w 3134056"/>
                <a:gd name="connsiteY29" fmla="*/ 304800 h 6486669"/>
                <a:gd name="connsiteX30" fmla="*/ 3133725 w 3134056"/>
                <a:gd name="connsiteY30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181100 w 3134056"/>
                <a:gd name="connsiteY8" fmla="*/ 2695575 h 6486669"/>
                <a:gd name="connsiteX9" fmla="*/ 1219200 w 3134056"/>
                <a:gd name="connsiteY9" fmla="*/ 1704975 h 6486669"/>
                <a:gd name="connsiteX10" fmla="*/ 1228725 w 3134056"/>
                <a:gd name="connsiteY10" fmla="*/ 1638300 h 6486669"/>
                <a:gd name="connsiteX11" fmla="*/ 1276350 w 3134056"/>
                <a:gd name="connsiteY11" fmla="*/ 1371600 h 6486669"/>
                <a:gd name="connsiteX12" fmla="*/ 1343025 w 3134056"/>
                <a:gd name="connsiteY12" fmla="*/ 1038225 h 6486669"/>
                <a:gd name="connsiteX13" fmla="*/ 1352550 w 3134056"/>
                <a:gd name="connsiteY13" fmla="*/ 1000125 h 6486669"/>
                <a:gd name="connsiteX14" fmla="*/ 1390650 w 3134056"/>
                <a:gd name="connsiteY14" fmla="*/ 809625 h 6486669"/>
                <a:gd name="connsiteX15" fmla="*/ 1457325 w 3134056"/>
                <a:gd name="connsiteY15" fmla="*/ 600075 h 6486669"/>
                <a:gd name="connsiteX16" fmla="*/ 1533525 w 3134056"/>
                <a:gd name="connsiteY16" fmla="*/ 466725 h 6486669"/>
                <a:gd name="connsiteX17" fmla="*/ 1552575 w 3134056"/>
                <a:gd name="connsiteY17" fmla="*/ 438150 h 6486669"/>
                <a:gd name="connsiteX18" fmla="*/ 1657350 w 3134056"/>
                <a:gd name="connsiteY18" fmla="*/ 304800 h 6486669"/>
                <a:gd name="connsiteX19" fmla="*/ 1781175 w 3134056"/>
                <a:gd name="connsiteY19" fmla="*/ 200025 h 6486669"/>
                <a:gd name="connsiteX20" fmla="*/ 1809750 w 3134056"/>
                <a:gd name="connsiteY20" fmla="*/ 161925 h 6486669"/>
                <a:gd name="connsiteX21" fmla="*/ 2038350 w 3134056"/>
                <a:gd name="connsiteY21" fmla="*/ 57150 h 6486669"/>
                <a:gd name="connsiteX22" fmla="*/ 2371725 w 3134056"/>
                <a:gd name="connsiteY22" fmla="*/ 28575 h 6486669"/>
                <a:gd name="connsiteX23" fmla="*/ 2495550 w 3134056"/>
                <a:gd name="connsiteY23" fmla="*/ 9525 h 6486669"/>
                <a:gd name="connsiteX24" fmla="*/ 2600325 w 3134056"/>
                <a:gd name="connsiteY24" fmla="*/ 0 h 6486669"/>
                <a:gd name="connsiteX25" fmla="*/ 2724150 w 3134056"/>
                <a:gd name="connsiteY25" fmla="*/ 9525 h 6486669"/>
                <a:gd name="connsiteX26" fmla="*/ 2981325 w 3134056"/>
                <a:gd name="connsiteY26" fmla="*/ 171450 h 6486669"/>
                <a:gd name="connsiteX27" fmla="*/ 3057525 w 3134056"/>
                <a:gd name="connsiteY27" fmla="*/ 238125 h 6486669"/>
                <a:gd name="connsiteX28" fmla="*/ 3124200 w 3134056"/>
                <a:gd name="connsiteY28" fmla="*/ 304800 h 6486669"/>
                <a:gd name="connsiteX29" fmla="*/ 3133725 w 3134056"/>
                <a:gd name="connsiteY29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28725 w 3134056"/>
                <a:gd name="connsiteY9" fmla="*/ 1638300 h 6486669"/>
                <a:gd name="connsiteX10" fmla="*/ 1276350 w 3134056"/>
                <a:gd name="connsiteY10" fmla="*/ 1371600 h 6486669"/>
                <a:gd name="connsiteX11" fmla="*/ 1343025 w 3134056"/>
                <a:gd name="connsiteY11" fmla="*/ 1038225 h 6486669"/>
                <a:gd name="connsiteX12" fmla="*/ 1352550 w 3134056"/>
                <a:gd name="connsiteY12" fmla="*/ 1000125 h 6486669"/>
                <a:gd name="connsiteX13" fmla="*/ 1390650 w 3134056"/>
                <a:gd name="connsiteY13" fmla="*/ 809625 h 6486669"/>
                <a:gd name="connsiteX14" fmla="*/ 1457325 w 3134056"/>
                <a:gd name="connsiteY14" fmla="*/ 600075 h 6486669"/>
                <a:gd name="connsiteX15" fmla="*/ 1533525 w 3134056"/>
                <a:gd name="connsiteY15" fmla="*/ 466725 h 6486669"/>
                <a:gd name="connsiteX16" fmla="*/ 1552575 w 3134056"/>
                <a:gd name="connsiteY16" fmla="*/ 438150 h 6486669"/>
                <a:gd name="connsiteX17" fmla="*/ 1657350 w 3134056"/>
                <a:gd name="connsiteY17" fmla="*/ 304800 h 6486669"/>
                <a:gd name="connsiteX18" fmla="*/ 1781175 w 3134056"/>
                <a:gd name="connsiteY18" fmla="*/ 200025 h 6486669"/>
                <a:gd name="connsiteX19" fmla="*/ 1809750 w 3134056"/>
                <a:gd name="connsiteY19" fmla="*/ 161925 h 6486669"/>
                <a:gd name="connsiteX20" fmla="*/ 2038350 w 3134056"/>
                <a:gd name="connsiteY20" fmla="*/ 57150 h 6486669"/>
                <a:gd name="connsiteX21" fmla="*/ 2371725 w 3134056"/>
                <a:gd name="connsiteY21" fmla="*/ 28575 h 6486669"/>
                <a:gd name="connsiteX22" fmla="*/ 2495550 w 3134056"/>
                <a:gd name="connsiteY22" fmla="*/ 9525 h 6486669"/>
                <a:gd name="connsiteX23" fmla="*/ 2600325 w 3134056"/>
                <a:gd name="connsiteY23" fmla="*/ 0 h 6486669"/>
                <a:gd name="connsiteX24" fmla="*/ 2724150 w 3134056"/>
                <a:gd name="connsiteY24" fmla="*/ 9525 h 6486669"/>
                <a:gd name="connsiteX25" fmla="*/ 2981325 w 3134056"/>
                <a:gd name="connsiteY25" fmla="*/ 171450 h 6486669"/>
                <a:gd name="connsiteX26" fmla="*/ 3057525 w 3134056"/>
                <a:gd name="connsiteY26" fmla="*/ 238125 h 6486669"/>
                <a:gd name="connsiteX27" fmla="*/ 3124200 w 3134056"/>
                <a:gd name="connsiteY27" fmla="*/ 304800 h 6486669"/>
                <a:gd name="connsiteX28" fmla="*/ 3133725 w 3134056"/>
                <a:gd name="connsiteY28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76350 w 3134056"/>
                <a:gd name="connsiteY9" fmla="*/ 1371600 h 6486669"/>
                <a:gd name="connsiteX10" fmla="*/ 1343025 w 3134056"/>
                <a:gd name="connsiteY10" fmla="*/ 1038225 h 6486669"/>
                <a:gd name="connsiteX11" fmla="*/ 1352550 w 3134056"/>
                <a:gd name="connsiteY11" fmla="*/ 1000125 h 6486669"/>
                <a:gd name="connsiteX12" fmla="*/ 1390650 w 3134056"/>
                <a:gd name="connsiteY12" fmla="*/ 809625 h 6486669"/>
                <a:gd name="connsiteX13" fmla="*/ 1457325 w 3134056"/>
                <a:gd name="connsiteY13" fmla="*/ 600075 h 6486669"/>
                <a:gd name="connsiteX14" fmla="*/ 1533525 w 3134056"/>
                <a:gd name="connsiteY14" fmla="*/ 466725 h 6486669"/>
                <a:gd name="connsiteX15" fmla="*/ 1552575 w 3134056"/>
                <a:gd name="connsiteY15" fmla="*/ 438150 h 6486669"/>
                <a:gd name="connsiteX16" fmla="*/ 1657350 w 3134056"/>
                <a:gd name="connsiteY16" fmla="*/ 304800 h 6486669"/>
                <a:gd name="connsiteX17" fmla="*/ 1781175 w 3134056"/>
                <a:gd name="connsiteY17" fmla="*/ 200025 h 6486669"/>
                <a:gd name="connsiteX18" fmla="*/ 1809750 w 3134056"/>
                <a:gd name="connsiteY18" fmla="*/ 161925 h 6486669"/>
                <a:gd name="connsiteX19" fmla="*/ 2038350 w 3134056"/>
                <a:gd name="connsiteY19" fmla="*/ 57150 h 6486669"/>
                <a:gd name="connsiteX20" fmla="*/ 2371725 w 3134056"/>
                <a:gd name="connsiteY20" fmla="*/ 28575 h 6486669"/>
                <a:gd name="connsiteX21" fmla="*/ 2495550 w 3134056"/>
                <a:gd name="connsiteY21" fmla="*/ 9525 h 6486669"/>
                <a:gd name="connsiteX22" fmla="*/ 2600325 w 3134056"/>
                <a:gd name="connsiteY22" fmla="*/ 0 h 6486669"/>
                <a:gd name="connsiteX23" fmla="*/ 2724150 w 3134056"/>
                <a:gd name="connsiteY23" fmla="*/ 9525 h 6486669"/>
                <a:gd name="connsiteX24" fmla="*/ 2981325 w 3134056"/>
                <a:gd name="connsiteY24" fmla="*/ 171450 h 6486669"/>
                <a:gd name="connsiteX25" fmla="*/ 3057525 w 3134056"/>
                <a:gd name="connsiteY25" fmla="*/ 238125 h 6486669"/>
                <a:gd name="connsiteX26" fmla="*/ 3124200 w 3134056"/>
                <a:gd name="connsiteY26" fmla="*/ 304800 h 6486669"/>
                <a:gd name="connsiteX27" fmla="*/ 3133725 w 3134056"/>
                <a:gd name="connsiteY27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52550 w 3134056"/>
                <a:gd name="connsiteY10" fmla="*/ 1000125 h 6486669"/>
                <a:gd name="connsiteX11" fmla="*/ 1390650 w 3134056"/>
                <a:gd name="connsiteY11" fmla="*/ 809625 h 6486669"/>
                <a:gd name="connsiteX12" fmla="*/ 1457325 w 3134056"/>
                <a:gd name="connsiteY12" fmla="*/ 600075 h 6486669"/>
                <a:gd name="connsiteX13" fmla="*/ 1533525 w 3134056"/>
                <a:gd name="connsiteY13" fmla="*/ 466725 h 6486669"/>
                <a:gd name="connsiteX14" fmla="*/ 1552575 w 3134056"/>
                <a:gd name="connsiteY14" fmla="*/ 438150 h 6486669"/>
                <a:gd name="connsiteX15" fmla="*/ 1657350 w 3134056"/>
                <a:gd name="connsiteY15" fmla="*/ 304800 h 6486669"/>
                <a:gd name="connsiteX16" fmla="*/ 1781175 w 3134056"/>
                <a:gd name="connsiteY16" fmla="*/ 200025 h 6486669"/>
                <a:gd name="connsiteX17" fmla="*/ 1809750 w 3134056"/>
                <a:gd name="connsiteY17" fmla="*/ 161925 h 6486669"/>
                <a:gd name="connsiteX18" fmla="*/ 2038350 w 3134056"/>
                <a:gd name="connsiteY18" fmla="*/ 57150 h 6486669"/>
                <a:gd name="connsiteX19" fmla="*/ 2371725 w 3134056"/>
                <a:gd name="connsiteY19" fmla="*/ 28575 h 6486669"/>
                <a:gd name="connsiteX20" fmla="*/ 2495550 w 3134056"/>
                <a:gd name="connsiteY20" fmla="*/ 9525 h 6486669"/>
                <a:gd name="connsiteX21" fmla="*/ 2600325 w 3134056"/>
                <a:gd name="connsiteY21" fmla="*/ 0 h 6486669"/>
                <a:gd name="connsiteX22" fmla="*/ 2724150 w 3134056"/>
                <a:gd name="connsiteY22" fmla="*/ 9525 h 6486669"/>
                <a:gd name="connsiteX23" fmla="*/ 2981325 w 3134056"/>
                <a:gd name="connsiteY23" fmla="*/ 171450 h 6486669"/>
                <a:gd name="connsiteX24" fmla="*/ 3057525 w 3134056"/>
                <a:gd name="connsiteY24" fmla="*/ 238125 h 6486669"/>
                <a:gd name="connsiteX25" fmla="*/ 3124200 w 3134056"/>
                <a:gd name="connsiteY25" fmla="*/ 304800 h 6486669"/>
                <a:gd name="connsiteX26" fmla="*/ 3133725 w 3134056"/>
                <a:gd name="connsiteY26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90650 w 3134056"/>
                <a:gd name="connsiteY10" fmla="*/ 809625 h 6486669"/>
                <a:gd name="connsiteX11" fmla="*/ 1457325 w 3134056"/>
                <a:gd name="connsiteY11" fmla="*/ 600075 h 6486669"/>
                <a:gd name="connsiteX12" fmla="*/ 1533525 w 3134056"/>
                <a:gd name="connsiteY12" fmla="*/ 466725 h 6486669"/>
                <a:gd name="connsiteX13" fmla="*/ 1552575 w 3134056"/>
                <a:gd name="connsiteY13" fmla="*/ 438150 h 6486669"/>
                <a:gd name="connsiteX14" fmla="*/ 1657350 w 3134056"/>
                <a:gd name="connsiteY14" fmla="*/ 304800 h 6486669"/>
                <a:gd name="connsiteX15" fmla="*/ 1781175 w 3134056"/>
                <a:gd name="connsiteY15" fmla="*/ 200025 h 6486669"/>
                <a:gd name="connsiteX16" fmla="*/ 1809750 w 3134056"/>
                <a:gd name="connsiteY16" fmla="*/ 161925 h 6486669"/>
                <a:gd name="connsiteX17" fmla="*/ 2038350 w 3134056"/>
                <a:gd name="connsiteY17" fmla="*/ 57150 h 6486669"/>
                <a:gd name="connsiteX18" fmla="*/ 2371725 w 3134056"/>
                <a:gd name="connsiteY18" fmla="*/ 28575 h 6486669"/>
                <a:gd name="connsiteX19" fmla="*/ 2495550 w 3134056"/>
                <a:gd name="connsiteY19" fmla="*/ 9525 h 6486669"/>
                <a:gd name="connsiteX20" fmla="*/ 2600325 w 3134056"/>
                <a:gd name="connsiteY20" fmla="*/ 0 h 6486669"/>
                <a:gd name="connsiteX21" fmla="*/ 2724150 w 3134056"/>
                <a:gd name="connsiteY21" fmla="*/ 9525 h 6486669"/>
                <a:gd name="connsiteX22" fmla="*/ 2981325 w 3134056"/>
                <a:gd name="connsiteY22" fmla="*/ 171450 h 6486669"/>
                <a:gd name="connsiteX23" fmla="*/ 3057525 w 3134056"/>
                <a:gd name="connsiteY23" fmla="*/ 238125 h 6486669"/>
                <a:gd name="connsiteX24" fmla="*/ 3124200 w 3134056"/>
                <a:gd name="connsiteY24" fmla="*/ 304800 h 6486669"/>
                <a:gd name="connsiteX25" fmla="*/ 3133725 w 3134056"/>
                <a:gd name="connsiteY25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495550 w 3134056"/>
                <a:gd name="connsiteY18" fmla="*/ 9525 h 6486669"/>
                <a:gd name="connsiteX19" fmla="*/ 2600325 w 3134056"/>
                <a:gd name="connsiteY19" fmla="*/ 0 h 6486669"/>
                <a:gd name="connsiteX20" fmla="*/ 2724150 w 3134056"/>
                <a:gd name="connsiteY20" fmla="*/ 9525 h 6486669"/>
                <a:gd name="connsiteX21" fmla="*/ 2981325 w 3134056"/>
                <a:gd name="connsiteY21" fmla="*/ 171450 h 6486669"/>
                <a:gd name="connsiteX22" fmla="*/ 3057525 w 3134056"/>
                <a:gd name="connsiteY22" fmla="*/ 238125 h 6486669"/>
                <a:gd name="connsiteX23" fmla="*/ 3124200 w 3134056"/>
                <a:gd name="connsiteY23" fmla="*/ 304800 h 6486669"/>
                <a:gd name="connsiteX24" fmla="*/ 3133725 w 3134056"/>
                <a:gd name="connsiteY24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600325 w 3134056"/>
                <a:gd name="connsiteY18" fmla="*/ 0 h 6486669"/>
                <a:gd name="connsiteX19" fmla="*/ 2724150 w 3134056"/>
                <a:gd name="connsiteY19" fmla="*/ 9525 h 6486669"/>
                <a:gd name="connsiteX20" fmla="*/ 2981325 w 3134056"/>
                <a:gd name="connsiteY20" fmla="*/ 171450 h 6486669"/>
                <a:gd name="connsiteX21" fmla="*/ 3057525 w 3134056"/>
                <a:gd name="connsiteY21" fmla="*/ 238125 h 6486669"/>
                <a:gd name="connsiteX22" fmla="*/ 3124200 w 3134056"/>
                <a:gd name="connsiteY22" fmla="*/ 304800 h 6486669"/>
                <a:gd name="connsiteX23" fmla="*/ 3133725 w 3134056"/>
                <a:gd name="connsiteY23" fmla="*/ 381000 h 6486669"/>
                <a:gd name="connsiteX0" fmla="*/ 0 w 3134056"/>
                <a:gd name="connsiteY0" fmla="*/ 6475662 h 6485331"/>
                <a:gd name="connsiteX1" fmla="*/ 485775 w 3134056"/>
                <a:gd name="connsiteY1" fmla="*/ 6485187 h 6485331"/>
                <a:gd name="connsiteX2" fmla="*/ 685800 w 3134056"/>
                <a:gd name="connsiteY2" fmla="*/ 6475662 h 6485331"/>
                <a:gd name="connsiteX3" fmla="*/ 809625 w 3134056"/>
                <a:gd name="connsiteY3" fmla="*/ 6428037 h 6485331"/>
                <a:gd name="connsiteX4" fmla="*/ 838200 w 3134056"/>
                <a:gd name="connsiteY4" fmla="*/ 6408987 h 6485331"/>
                <a:gd name="connsiteX5" fmla="*/ 923925 w 3134056"/>
                <a:gd name="connsiteY5" fmla="*/ 6323262 h 6485331"/>
                <a:gd name="connsiteX6" fmla="*/ 1038225 w 3134056"/>
                <a:gd name="connsiteY6" fmla="*/ 6085137 h 6485331"/>
                <a:gd name="connsiteX7" fmla="*/ 1228725 w 3134056"/>
                <a:gd name="connsiteY7" fmla="*/ 4951662 h 6485331"/>
                <a:gd name="connsiteX8" fmla="*/ 1219200 w 3134056"/>
                <a:gd name="connsiteY8" fmla="*/ 1703637 h 6485331"/>
                <a:gd name="connsiteX9" fmla="*/ 1390650 w 3134056"/>
                <a:gd name="connsiteY9" fmla="*/ 808287 h 6485331"/>
                <a:gd name="connsiteX10" fmla="*/ 1457325 w 3134056"/>
                <a:gd name="connsiteY10" fmla="*/ 598737 h 6485331"/>
                <a:gd name="connsiteX11" fmla="*/ 1533525 w 3134056"/>
                <a:gd name="connsiteY11" fmla="*/ 465387 h 6485331"/>
                <a:gd name="connsiteX12" fmla="*/ 1552575 w 3134056"/>
                <a:gd name="connsiteY12" fmla="*/ 436812 h 6485331"/>
                <a:gd name="connsiteX13" fmla="*/ 1657350 w 3134056"/>
                <a:gd name="connsiteY13" fmla="*/ 303462 h 6485331"/>
                <a:gd name="connsiteX14" fmla="*/ 1781175 w 3134056"/>
                <a:gd name="connsiteY14" fmla="*/ 198687 h 6485331"/>
                <a:gd name="connsiteX15" fmla="*/ 1809750 w 3134056"/>
                <a:gd name="connsiteY15" fmla="*/ 160587 h 6485331"/>
                <a:gd name="connsiteX16" fmla="*/ 2038350 w 3134056"/>
                <a:gd name="connsiteY16" fmla="*/ 55812 h 6485331"/>
                <a:gd name="connsiteX17" fmla="*/ 2371725 w 3134056"/>
                <a:gd name="connsiteY17" fmla="*/ 27237 h 6485331"/>
                <a:gd name="connsiteX18" fmla="*/ 2724150 w 3134056"/>
                <a:gd name="connsiteY18" fmla="*/ 8187 h 6485331"/>
                <a:gd name="connsiteX19" fmla="*/ 2981325 w 3134056"/>
                <a:gd name="connsiteY19" fmla="*/ 170112 h 6485331"/>
                <a:gd name="connsiteX20" fmla="*/ 3057525 w 3134056"/>
                <a:gd name="connsiteY20" fmla="*/ 236787 h 6485331"/>
                <a:gd name="connsiteX21" fmla="*/ 3124200 w 3134056"/>
                <a:gd name="connsiteY21" fmla="*/ 303462 h 6485331"/>
                <a:gd name="connsiteX22" fmla="*/ 3133725 w 3134056"/>
                <a:gd name="connsiteY22" fmla="*/ 379662 h 6485331"/>
                <a:gd name="connsiteX0" fmla="*/ 0 w 3134056"/>
                <a:gd name="connsiteY0" fmla="*/ 6454620 h 6464289"/>
                <a:gd name="connsiteX1" fmla="*/ 485775 w 3134056"/>
                <a:gd name="connsiteY1" fmla="*/ 6464145 h 6464289"/>
                <a:gd name="connsiteX2" fmla="*/ 685800 w 3134056"/>
                <a:gd name="connsiteY2" fmla="*/ 6454620 h 6464289"/>
                <a:gd name="connsiteX3" fmla="*/ 809625 w 3134056"/>
                <a:gd name="connsiteY3" fmla="*/ 6406995 h 6464289"/>
                <a:gd name="connsiteX4" fmla="*/ 838200 w 3134056"/>
                <a:gd name="connsiteY4" fmla="*/ 6387945 h 6464289"/>
                <a:gd name="connsiteX5" fmla="*/ 923925 w 3134056"/>
                <a:gd name="connsiteY5" fmla="*/ 6302220 h 6464289"/>
                <a:gd name="connsiteX6" fmla="*/ 1038225 w 3134056"/>
                <a:gd name="connsiteY6" fmla="*/ 6064095 h 6464289"/>
                <a:gd name="connsiteX7" fmla="*/ 1228725 w 3134056"/>
                <a:gd name="connsiteY7" fmla="*/ 4930620 h 6464289"/>
                <a:gd name="connsiteX8" fmla="*/ 1219200 w 3134056"/>
                <a:gd name="connsiteY8" fmla="*/ 1682595 h 6464289"/>
                <a:gd name="connsiteX9" fmla="*/ 1390650 w 3134056"/>
                <a:gd name="connsiteY9" fmla="*/ 787245 h 6464289"/>
                <a:gd name="connsiteX10" fmla="*/ 1457325 w 3134056"/>
                <a:gd name="connsiteY10" fmla="*/ 577695 h 6464289"/>
                <a:gd name="connsiteX11" fmla="*/ 1533525 w 3134056"/>
                <a:gd name="connsiteY11" fmla="*/ 444345 h 6464289"/>
                <a:gd name="connsiteX12" fmla="*/ 1552575 w 3134056"/>
                <a:gd name="connsiteY12" fmla="*/ 415770 h 6464289"/>
                <a:gd name="connsiteX13" fmla="*/ 1657350 w 3134056"/>
                <a:gd name="connsiteY13" fmla="*/ 282420 h 6464289"/>
                <a:gd name="connsiteX14" fmla="*/ 1781175 w 3134056"/>
                <a:gd name="connsiteY14" fmla="*/ 177645 h 6464289"/>
                <a:gd name="connsiteX15" fmla="*/ 1809750 w 3134056"/>
                <a:gd name="connsiteY15" fmla="*/ 139545 h 6464289"/>
                <a:gd name="connsiteX16" fmla="*/ 2038350 w 3134056"/>
                <a:gd name="connsiteY16" fmla="*/ 34770 h 6464289"/>
                <a:gd name="connsiteX17" fmla="*/ 2371725 w 3134056"/>
                <a:gd name="connsiteY17" fmla="*/ 6195 h 6464289"/>
                <a:gd name="connsiteX18" fmla="*/ 2981325 w 3134056"/>
                <a:gd name="connsiteY18" fmla="*/ 149070 h 6464289"/>
                <a:gd name="connsiteX19" fmla="*/ 3057525 w 3134056"/>
                <a:gd name="connsiteY19" fmla="*/ 215745 h 6464289"/>
                <a:gd name="connsiteX20" fmla="*/ 3124200 w 3134056"/>
                <a:gd name="connsiteY20" fmla="*/ 282420 h 6464289"/>
                <a:gd name="connsiteX21" fmla="*/ 3133725 w 3134056"/>
                <a:gd name="connsiteY21" fmla="*/ 358620 h 6464289"/>
                <a:gd name="connsiteX0" fmla="*/ 0 w 3138624"/>
                <a:gd name="connsiteY0" fmla="*/ 6454620 h 6464289"/>
                <a:gd name="connsiteX1" fmla="*/ 485775 w 3138624"/>
                <a:gd name="connsiteY1" fmla="*/ 6464145 h 6464289"/>
                <a:gd name="connsiteX2" fmla="*/ 685800 w 3138624"/>
                <a:gd name="connsiteY2" fmla="*/ 6454620 h 6464289"/>
                <a:gd name="connsiteX3" fmla="*/ 809625 w 3138624"/>
                <a:gd name="connsiteY3" fmla="*/ 6406995 h 6464289"/>
                <a:gd name="connsiteX4" fmla="*/ 838200 w 3138624"/>
                <a:gd name="connsiteY4" fmla="*/ 6387945 h 6464289"/>
                <a:gd name="connsiteX5" fmla="*/ 923925 w 3138624"/>
                <a:gd name="connsiteY5" fmla="*/ 6302220 h 6464289"/>
                <a:gd name="connsiteX6" fmla="*/ 1038225 w 3138624"/>
                <a:gd name="connsiteY6" fmla="*/ 6064095 h 6464289"/>
                <a:gd name="connsiteX7" fmla="*/ 1228725 w 3138624"/>
                <a:gd name="connsiteY7" fmla="*/ 4930620 h 6464289"/>
                <a:gd name="connsiteX8" fmla="*/ 1219200 w 3138624"/>
                <a:gd name="connsiteY8" fmla="*/ 1682595 h 6464289"/>
                <a:gd name="connsiteX9" fmla="*/ 1390650 w 3138624"/>
                <a:gd name="connsiteY9" fmla="*/ 787245 h 6464289"/>
                <a:gd name="connsiteX10" fmla="*/ 1457325 w 3138624"/>
                <a:gd name="connsiteY10" fmla="*/ 577695 h 6464289"/>
                <a:gd name="connsiteX11" fmla="*/ 1533525 w 3138624"/>
                <a:gd name="connsiteY11" fmla="*/ 444345 h 6464289"/>
                <a:gd name="connsiteX12" fmla="*/ 1552575 w 3138624"/>
                <a:gd name="connsiteY12" fmla="*/ 415770 h 6464289"/>
                <a:gd name="connsiteX13" fmla="*/ 1657350 w 3138624"/>
                <a:gd name="connsiteY13" fmla="*/ 282420 h 6464289"/>
                <a:gd name="connsiteX14" fmla="*/ 1781175 w 3138624"/>
                <a:gd name="connsiteY14" fmla="*/ 177645 h 6464289"/>
                <a:gd name="connsiteX15" fmla="*/ 1809750 w 3138624"/>
                <a:gd name="connsiteY15" fmla="*/ 139545 h 6464289"/>
                <a:gd name="connsiteX16" fmla="*/ 2038350 w 3138624"/>
                <a:gd name="connsiteY16" fmla="*/ 34770 h 6464289"/>
                <a:gd name="connsiteX17" fmla="*/ 2371725 w 3138624"/>
                <a:gd name="connsiteY17" fmla="*/ 6195 h 6464289"/>
                <a:gd name="connsiteX18" fmla="*/ 2981325 w 3138624"/>
                <a:gd name="connsiteY18" fmla="*/ 149070 h 6464289"/>
                <a:gd name="connsiteX19" fmla="*/ 3124200 w 3138624"/>
                <a:gd name="connsiteY19" fmla="*/ 282420 h 6464289"/>
                <a:gd name="connsiteX20" fmla="*/ 3133725 w 3138624"/>
                <a:gd name="connsiteY20" fmla="*/ 358620 h 6464289"/>
                <a:gd name="connsiteX0" fmla="*/ 0 w 3133725"/>
                <a:gd name="connsiteY0" fmla="*/ 6454620 h 6464289"/>
                <a:gd name="connsiteX1" fmla="*/ 485775 w 3133725"/>
                <a:gd name="connsiteY1" fmla="*/ 6464145 h 6464289"/>
                <a:gd name="connsiteX2" fmla="*/ 685800 w 3133725"/>
                <a:gd name="connsiteY2" fmla="*/ 6454620 h 6464289"/>
                <a:gd name="connsiteX3" fmla="*/ 809625 w 3133725"/>
                <a:gd name="connsiteY3" fmla="*/ 6406995 h 6464289"/>
                <a:gd name="connsiteX4" fmla="*/ 838200 w 3133725"/>
                <a:gd name="connsiteY4" fmla="*/ 6387945 h 6464289"/>
                <a:gd name="connsiteX5" fmla="*/ 923925 w 3133725"/>
                <a:gd name="connsiteY5" fmla="*/ 6302220 h 6464289"/>
                <a:gd name="connsiteX6" fmla="*/ 1038225 w 3133725"/>
                <a:gd name="connsiteY6" fmla="*/ 6064095 h 6464289"/>
                <a:gd name="connsiteX7" fmla="*/ 1228725 w 3133725"/>
                <a:gd name="connsiteY7" fmla="*/ 4930620 h 6464289"/>
                <a:gd name="connsiteX8" fmla="*/ 1219200 w 3133725"/>
                <a:gd name="connsiteY8" fmla="*/ 1682595 h 6464289"/>
                <a:gd name="connsiteX9" fmla="*/ 1390650 w 3133725"/>
                <a:gd name="connsiteY9" fmla="*/ 787245 h 6464289"/>
                <a:gd name="connsiteX10" fmla="*/ 1457325 w 3133725"/>
                <a:gd name="connsiteY10" fmla="*/ 577695 h 6464289"/>
                <a:gd name="connsiteX11" fmla="*/ 1533525 w 3133725"/>
                <a:gd name="connsiteY11" fmla="*/ 444345 h 6464289"/>
                <a:gd name="connsiteX12" fmla="*/ 1552575 w 3133725"/>
                <a:gd name="connsiteY12" fmla="*/ 415770 h 6464289"/>
                <a:gd name="connsiteX13" fmla="*/ 1657350 w 3133725"/>
                <a:gd name="connsiteY13" fmla="*/ 282420 h 6464289"/>
                <a:gd name="connsiteX14" fmla="*/ 1781175 w 3133725"/>
                <a:gd name="connsiteY14" fmla="*/ 177645 h 6464289"/>
                <a:gd name="connsiteX15" fmla="*/ 1809750 w 3133725"/>
                <a:gd name="connsiteY15" fmla="*/ 139545 h 6464289"/>
                <a:gd name="connsiteX16" fmla="*/ 2038350 w 3133725"/>
                <a:gd name="connsiteY16" fmla="*/ 34770 h 6464289"/>
                <a:gd name="connsiteX17" fmla="*/ 2371725 w 3133725"/>
                <a:gd name="connsiteY17" fmla="*/ 6195 h 6464289"/>
                <a:gd name="connsiteX18" fmla="*/ 2981325 w 3133725"/>
                <a:gd name="connsiteY18" fmla="*/ 149070 h 6464289"/>
                <a:gd name="connsiteX19" fmla="*/ 3133725 w 3133725"/>
                <a:gd name="connsiteY19" fmla="*/ 358620 h 6464289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390650 w 3133725"/>
                <a:gd name="connsiteY9" fmla="*/ 782963 h 6460007"/>
                <a:gd name="connsiteX10" fmla="*/ 1457325 w 3133725"/>
                <a:gd name="connsiteY10" fmla="*/ 573413 h 6460007"/>
                <a:gd name="connsiteX11" fmla="*/ 1533525 w 3133725"/>
                <a:gd name="connsiteY11" fmla="*/ 440063 h 6460007"/>
                <a:gd name="connsiteX12" fmla="*/ 1552575 w 3133725"/>
                <a:gd name="connsiteY12" fmla="*/ 411488 h 6460007"/>
                <a:gd name="connsiteX13" fmla="*/ 1657350 w 3133725"/>
                <a:gd name="connsiteY13" fmla="*/ 278138 h 6460007"/>
                <a:gd name="connsiteX14" fmla="*/ 1781175 w 3133725"/>
                <a:gd name="connsiteY14" fmla="*/ 173363 h 6460007"/>
                <a:gd name="connsiteX15" fmla="*/ 1809750 w 3133725"/>
                <a:gd name="connsiteY15" fmla="*/ 135263 h 6460007"/>
                <a:gd name="connsiteX16" fmla="*/ 2038350 w 3133725"/>
                <a:gd name="connsiteY16" fmla="*/ 30488 h 6460007"/>
                <a:gd name="connsiteX17" fmla="*/ 2371725 w 3133725"/>
                <a:gd name="connsiteY17" fmla="*/ 1913 h 6460007"/>
                <a:gd name="connsiteX18" fmla="*/ 2819400 w 3133725"/>
                <a:gd name="connsiteY18" fmla="*/ 78113 h 6460007"/>
                <a:gd name="connsiteX19" fmla="*/ 3133725 w 3133725"/>
                <a:gd name="connsiteY19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457325 w 3133725"/>
                <a:gd name="connsiteY9" fmla="*/ 573413 h 6460007"/>
                <a:gd name="connsiteX10" fmla="*/ 1533525 w 3133725"/>
                <a:gd name="connsiteY10" fmla="*/ 440063 h 6460007"/>
                <a:gd name="connsiteX11" fmla="*/ 1552575 w 3133725"/>
                <a:gd name="connsiteY11" fmla="*/ 411488 h 6460007"/>
                <a:gd name="connsiteX12" fmla="*/ 1657350 w 3133725"/>
                <a:gd name="connsiteY12" fmla="*/ 278138 h 6460007"/>
                <a:gd name="connsiteX13" fmla="*/ 1781175 w 3133725"/>
                <a:gd name="connsiteY13" fmla="*/ 173363 h 6460007"/>
                <a:gd name="connsiteX14" fmla="*/ 1809750 w 3133725"/>
                <a:gd name="connsiteY14" fmla="*/ 135263 h 6460007"/>
                <a:gd name="connsiteX15" fmla="*/ 2038350 w 3133725"/>
                <a:gd name="connsiteY15" fmla="*/ 30488 h 6460007"/>
                <a:gd name="connsiteX16" fmla="*/ 2371725 w 3133725"/>
                <a:gd name="connsiteY16" fmla="*/ 1913 h 6460007"/>
                <a:gd name="connsiteX17" fmla="*/ 2819400 w 3133725"/>
                <a:gd name="connsiteY17" fmla="*/ 78113 h 6460007"/>
                <a:gd name="connsiteX18" fmla="*/ 3133725 w 3133725"/>
                <a:gd name="connsiteY18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19200 w 3133725"/>
                <a:gd name="connsiteY7" fmla="*/ 1678313 h 6460007"/>
                <a:gd name="connsiteX8" fmla="*/ 1457325 w 3133725"/>
                <a:gd name="connsiteY8" fmla="*/ 573413 h 6460007"/>
                <a:gd name="connsiteX9" fmla="*/ 1533525 w 3133725"/>
                <a:gd name="connsiteY9" fmla="*/ 440063 h 6460007"/>
                <a:gd name="connsiteX10" fmla="*/ 1552575 w 3133725"/>
                <a:gd name="connsiteY10" fmla="*/ 411488 h 6460007"/>
                <a:gd name="connsiteX11" fmla="*/ 1657350 w 3133725"/>
                <a:gd name="connsiteY11" fmla="*/ 278138 h 6460007"/>
                <a:gd name="connsiteX12" fmla="*/ 1781175 w 3133725"/>
                <a:gd name="connsiteY12" fmla="*/ 173363 h 6460007"/>
                <a:gd name="connsiteX13" fmla="*/ 1809750 w 3133725"/>
                <a:gd name="connsiteY13" fmla="*/ 135263 h 6460007"/>
                <a:gd name="connsiteX14" fmla="*/ 2038350 w 3133725"/>
                <a:gd name="connsiteY14" fmla="*/ 30488 h 6460007"/>
                <a:gd name="connsiteX15" fmla="*/ 2371725 w 3133725"/>
                <a:gd name="connsiteY15" fmla="*/ 1913 h 6460007"/>
                <a:gd name="connsiteX16" fmla="*/ 2819400 w 3133725"/>
                <a:gd name="connsiteY16" fmla="*/ 78113 h 6460007"/>
                <a:gd name="connsiteX17" fmla="*/ 3133725 w 3133725"/>
                <a:gd name="connsiteY17" fmla="*/ 354338 h 6460007"/>
                <a:gd name="connsiteX0" fmla="*/ 0 w 3133725"/>
                <a:gd name="connsiteY0" fmla="*/ 6450338 h 6663481"/>
                <a:gd name="connsiteX1" fmla="*/ 485775 w 3133725"/>
                <a:gd name="connsiteY1" fmla="*/ 6459863 h 6663481"/>
                <a:gd name="connsiteX2" fmla="*/ 685800 w 3133725"/>
                <a:gd name="connsiteY2" fmla="*/ 6450338 h 6663481"/>
                <a:gd name="connsiteX3" fmla="*/ 809625 w 3133725"/>
                <a:gd name="connsiteY3" fmla="*/ 6402713 h 6663481"/>
                <a:gd name="connsiteX4" fmla="*/ 838200 w 3133725"/>
                <a:gd name="connsiteY4" fmla="*/ 6383663 h 6663481"/>
                <a:gd name="connsiteX5" fmla="*/ 923925 w 3133725"/>
                <a:gd name="connsiteY5" fmla="*/ 6297938 h 6663481"/>
                <a:gd name="connsiteX6" fmla="*/ 1219200 w 3133725"/>
                <a:gd name="connsiteY6" fmla="*/ 1678313 h 6663481"/>
                <a:gd name="connsiteX7" fmla="*/ 1457325 w 3133725"/>
                <a:gd name="connsiteY7" fmla="*/ 573413 h 6663481"/>
                <a:gd name="connsiteX8" fmla="*/ 1533525 w 3133725"/>
                <a:gd name="connsiteY8" fmla="*/ 440063 h 6663481"/>
                <a:gd name="connsiteX9" fmla="*/ 1552575 w 3133725"/>
                <a:gd name="connsiteY9" fmla="*/ 411488 h 6663481"/>
                <a:gd name="connsiteX10" fmla="*/ 1657350 w 3133725"/>
                <a:gd name="connsiteY10" fmla="*/ 278138 h 6663481"/>
                <a:gd name="connsiteX11" fmla="*/ 1781175 w 3133725"/>
                <a:gd name="connsiteY11" fmla="*/ 173363 h 6663481"/>
                <a:gd name="connsiteX12" fmla="*/ 1809750 w 3133725"/>
                <a:gd name="connsiteY12" fmla="*/ 135263 h 6663481"/>
                <a:gd name="connsiteX13" fmla="*/ 2038350 w 3133725"/>
                <a:gd name="connsiteY13" fmla="*/ 30488 h 6663481"/>
                <a:gd name="connsiteX14" fmla="*/ 2371725 w 3133725"/>
                <a:gd name="connsiteY14" fmla="*/ 1913 h 6663481"/>
                <a:gd name="connsiteX15" fmla="*/ 2819400 w 3133725"/>
                <a:gd name="connsiteY15" fmla="*/ 78113 h 6663481"/>
                <a:gd name="connsiteX16" fmla="*/ 3133725 w 3133725"/>
                <a:gd name="connsiteY16" fmla="*/ 354338 h 6663481"/>
                <a:gd name="connsiteX0" fmla="*/ 0 w 3133725"/>
                <a:gd name="connsiteY0" fmla="*/ 6450338 h 6670898"/>
                <a:gd name="connsiteX1" fmla="*/ 485775 w 3133725"/>
                <a:gd name="connsiteY1" fmla="*/ 6459863 h 6670898"/>
                <a:gd name="connsiteX2" fmla="*/ 685800 w 3133725"/>
                <a:gd name="connsiteY2" fmla="*/ 6450338 h 6670898"/>
                <a:gd name="connsiteX3" fmla="*/ 809625 w 3133725"/>
                <a:gd name="connsiteY3" fmla="*/ 6402713 h 6670898"/>
                <a:gd name="connsiteX4" fmla="*/ 923925 w 3133725"/>
                <a:gd name="connsiteY4" fmla="*/ 6297938 h 6670898"/>
                <a:gd name="connsiteX5" fmla="*/ 1219200 w 3133725"/>
                <a:gd name="connsiteY5" fmla="*/ 1678313 h 6670898"/>
                <a:gd name="connsiteX6" fmla="*/ 1457325 w 3133725"/>
                <a:gd name="connsiteY6" fmla="*/ 573413 h 6670898"/>
                <a:gd name="connsiteX7" fmla="*/ 1533525 w 3133725"/>
                <a:gd name="connsiteY7" fmla="*/ 440063 h 6670898"/>
                <a:gd name="connsiteX8" fmla="*/ 1552575 w 3133725"/>
                <a:gd name="connsiteY8" fmla="*/ 411488 h 6670898"/>
                <a:gd name="connsiteX9" fmla="*/ 1657350 w 3133725"/>
                <a:gd name="connsiteY9" fmla="*/ 278138 h 6670898"/>
                <a:gd name="connsiteX10" fmla="*/ 1781175 w 3133725"/>
                <a:gd name="connsiteY10" fmla="*/ 173363 h 6670898"/>
                <a:gd name="connsiteX11" fmla="*/ 1809750 w 3133725"/>
                <a:gd name="connsiteY11" fmla="*/ 135263 h 6670898"/>
                <a:gd name="connsiteX12" fmla="*/ 2038350 w 3133725"/>
                <a:gd name="connsiteY12" fmla="*/ 30488 h 6670898"/>
                <a:gd name="connsiteX13" fmla="*/ 2371725 w 3133725"/>
                <a:gd name="connsiteY13" fmla="*/ 1913 h 6670898"/>
                <a:gd name="connsiteX14" fmla="*/ 2819400 w 3133725"/>
                <a:gd name="connsiteY14" fmla="*/ 78113 h 6670898"/>
                <a:gd name="connsiteX15" fmla="*/ 3133725 w 3133725"/>
                <a:gd name="connsiteY15" fmla="*/ 354338 h 6670898"/>
                <a:gd name="connsiteX0" fmla="*/ 0 w 3133725"/>
                <a:gd name="connsiteY0" fmla="*/ 6450338 h 6688556"/>
                <a:gd name="connsiteX1" fmla="*/ 485775 w 3133725"/>
                <a:gd name="connsiteY1" fmla="*/ 6459863 h 6688556"/>
                <a:gd name="connsiteX2" fmla="*/ 685800 w 3133725"/>
                <a:gd name="connsiteY2" fmla="*/ 6450338 h 6688556"/>
                <a:gd name="connsiteX3" fmla="*/ 923925 w 3133725"/>
                <a:gd name="connsiteY3" fmla="*/ 6297938 h 6688556"/>
                <a:gd name="connsiteX4" fmla="*/ 1219200 w 3133725"/>
                <a:gd name="connsiteY4" fmla="*/ 1678313 h 6688556"/>
                <a:gd name="connsiteX5" fmla="*/ 1457325 w 3133725"/>
                <a:gd name="connsiteY5" fmla="*/ 573413 h 6688556"/>
                <a:gd name="connsiteX6" fmla="*/ 1533525 w 3133725"/>
                <a:gd name="connsiteY6" fmla="*/ 440063 h 6688556"/>
                <a:gd name="connsiteX7" fmla="*/ 1552575 w 3133725"/>
                <a:gd name="connsiteY7" fmla="*/ 411488 h 6688556"/>
                <a:gd name="connsiteX8" fmla="*/ 1657350 w 3133725"/>
                <a:gd name="connsiteY8" fmla="*/ 278138 h 6688556"/>
                <a:gd name="connsiteX9" fmla="*/ 1781175 w 3133725"/>
                <a:gd name="connsiteY9" fmla="*/ 173363 h 6688556"/>
                <a:gd name="connsiteX10" fmla="*/ 1809750 w 3133725"/>
                <a:gd name="connsiteY10" fmla="*/ 135263 h 6688556"/>
                <a:gd name="connsiteX11" fmla="*/ 2038350 w 3133725"/>
                <a:gd name="connsiteY11" fmla="*/ 30488 h 6688556"/>
                <a:gd name="connsiteX12" fmla="*/ 2371725 w 3133725"/>
                <a:gd name="connsiteY12" fmla="*/ 1913 h 6688556"/>
                <a:gd name="connsiteX13" fmla="*/ 2819400 w 3133725"/>
                <a:gd name="connsiteY13" fmla="*/ 78113 h 6688556"/>
                <a:gd name="connsiteX14" fmla="*/ 3133725 w 3133725"/>
                <a:gd name="connsiteY14" fmla="*/ 354338 h 6688556"/>
                <a:gd name="connsiteX0" fmla="*/ 0 w 3133725"/>
                <a:gd name="connsiteY0" fmla="*/ 6450338 h 6692718"/>
                <a:gd name="connsiteX1" fmla="*/ 485775 w 3133725"/>
                <a:gd name="connsiteY1" fmla="*/ 6459863 h 6692718"/>
                <a:gd name="connsiteX2" fmla="*/ 923925 w 3133725"/>
                <a:gd name="connsiteY2" fmla="*/ 6297938 h 6692718"/>
                <a:gd name="connsiteX3" fmla="*/ 1219200 w 3133725"/>
                <a:gd name="connsiteY3" fmla="*/ 1678313 h 6692718"/>
                <a:gd name="connsiteX4" fmla="*/ 1457325 w 3133725"/>
                <a:gd name="connsiteY4" fmla="*/ 573413 h 6692718"/>
                <a:gd name="connsiteX5" fmla="*/ 1533525 w 3133725"/>
                <a:gd name="connsiteY5" fmla="*/ 440063 h 6692718"/>
                <a:gd name="connsiteX6" fmla="*/ 1552575 w 3133725"/>
                <a:gd name="connsiteY6" fmla="*/ 411488 h 6692718"/>
                <a:gd name="connsiteX7" fmla="*/ 1657350 w 3133725"/>
                <a:gd name="connsiteY7" fmla="*/ 278138 h 6692718"/>
                <a:gd name="connsiteX8" fmla="*/ 1781175 w 3133725"/>
                <a:gd name="connsiteY8" fmla="*/ 173363 h 6692718"/>
                <a:gd name="connsiteX9" fmla="*/ 1809750 w 3133725"/>
                <a:gd name="connsiteY9" fmla="*/ 135263 h 6692718"/>
                <a:gd name="connsiteX10" fmla="*/ 2038350 w 3133725"/>
                <a:gd name="connsiteY10" fmla="*/ 30488 h 6692718"/>
                <a:gd name="connsiteX11" fmla="*/ 2371725 w 3133725"/>
                <a:gd name="connsiteY11" fmla="*/ 1913 h 6692718"/>
                <a:gd name="connsiteX12" fmla="*/ 2819400 w 3133725"/>
                <a:gd name="connsiteY12" fmla="*/ 78113 h 6692718"/>
                <a:gd name="connsiteX13" fmla="*/ 3133725 w 3133725"/>
                <a:gd name="connsiteY13" fmla="*/ 354338 h 6692718"/>
                <a:gd name="connsiteX0" fmla="*/ 0 w 3133725"/>
                <a:gd name="connsiteY0" fmla="*/ 6450338 h 6687301"/>
                <a:gd name="connsiteX1" fmla="*/ 923925 w 3133725"/>
                <a:gd name="connsiteY1" fmla="*/ 6297938 h 6687301"/>
                <a:gd name="connsiteX2" fmla="*/ 1219200 w 3133725"/>
                <a:gd name="connsiteY2" fmla="*/ 1678313 h 6687301"/>
                <a:gd name="connsiteX3" fmla="*/ 1457325 w 3133725"/>
                <a:gd name="connsiteY3" fmla="*/ 573413 h 6687301"/>
                <a:gd name="connsiteX4" fmla="*/ 1533525 w 3133725"/>
                <a:gd name="connsiteY4" fmla="*/ 440063 h 6687301"/>
                <a:gd name="connsiteX5" fmla="*/ 1552575 w 3133725"/>
                <a:gd name="connsiteY5" fmla="*/ 411488 h 6687301"/>
                <a:gd name="connsiteX6" fmla="*/ 1657350 w 3133725"/>
                <a:gd name="connsiteY6" fmla="*/ 278138 h 6687301"/>
                <a:gd name="connsiteX7" fmla="*/ 1781175 w 3133725"/>
                <a:gd name="connsiteY7" fmla="*/ 173363 h 6687301"/>
                <a:gd name="connsiteX8" fmla="*/ 1809750 w 3133725"/>
                <a:gd name="connsiteY8" fmla="*/ 135263 h 6687301"/>
                <a:gd name="connsiteX9" fmla="*/ 2038350 w 3133725"/>
                <a:gd name="connsiteY9" fmla="*/ 30488 h 6687301"/>
                <a:gd name="connsiteX10" fmla="*/ 2371725 w 3133725"/>
                <a:gd name="connsiteY10" fmla="*/ 1913 h 6687301"/>
                <a:gd name="connsiteX11" fmla="*/ 2819400 w 3133725"/>
                <a:gd name="connsiteY11" fmla="*/ 78113 h 6687301"/>
                <a:gd name="connsiteX12" fmla="*/ 3133725 w 3133725"/>
                <a:gd name="connsiteY12" fmla="*/ 354338 h 6687301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552575 w 3133725"/>
                <a:gd name="connsiteY5" fmla="*/ 411488 h 6450338"/>
                <a:gd name="connsiteX6" fmla="*/ 1657350 w 3133725"/>
                <a:gd name="connsiteY6" fmla="*/ 278138 h 6450338"/>
                <a:gd name="connsiteX7" fmla="*/ 1781175 w 3133725"/>
                <a:gd name="connsiteY7" fmla="*/ 173363 h 6450338"/>
                <a:gd name="connsiteX8" fmla="*/ 1809750 w 3133725"/>
                <a:gd name="connsiteY8" fmla="*/ 135263 h 6450338"/>
                <a:gd name="connsiteX9" fmla="*/ 2038350 w 3133725"/>
                <a:gd name="connsiteY9" fmla="*/ 30488 h 6450338"/>
                <a:gd name="connsiteX10" fmla="*/ 2371725 w 3133725"/>
                <a:gd name="connsiteY10" fmla="*/ 1913 h 6450338"/>
                <a:gd name="connsiteX11" fmla="*/ 2819400 w 3133725"/>
                <a:gd name="connsiteY11" fmla="*/ 78113 h 6450338"/>
                <a:gd name="connsiteX12" fmla="*/ 3133725 w 3133725"/>
                <a:gd name="connsiteY12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657350 w 3133725"/>
                <a:gd name="connsiteY5" fmla="*/ 278138 h 6450338"/>
                <a:gd name="connsiteX6" fmla="*/ 1781175 w 3133725"/>
                <a:gd name="connsiteY6" fmla="*/ 173363 h 6450338"/>
                <a:gd name="connsiteX7" fmla="*/ 1809750 w 3133725"/>
                <a:gd name="connsiteY7" fmla="*/ 135263 h 6450338"/>
                <a:gd name="connsiteX8" fmla="*/ 2038350 w 3133725"/>
                <a:gd name="connsiteY8" fmla="*/ 30488 h 6450338"/>
                <a:gd name="connsiteX9" fmla="*/ 2371725 w 3133725"/>
                <a:gd name="connsiteY9" fmla="*/ 1913 h 6450338"/>
                <a:gd name="connsiteX10" fmla="*/ 2819400 w 3133725"/>
                <a:gd name="connsiteY10" fmla="*/ 78113 h 6450338"/>
                <a:gd name="connsiteX11" fmla="*/ 3133725 w 3133725"/>
                <a:gd name="connsiteY11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657350 w 3133725"/>
                <a:gd name="connsiteY4" fmla="*/ 278138 h 6450338"/>
                <a:gd name="connsiteX5" fmla="*/ 1781175 w 3133725"/>
                <a:gd name="connsiteY5" fmla="*/ 173363 h 6450338"/>
                <a:gd name="connsiteX6" fmla="*/ 1809750 w 3133725"/>
                <a:gd name="connsiteY6" fmla="*/ 135263 h 6450338"/>
                <a:gd name="connsiteX7" fmla="*/ 2038350 w 3133725"/>
                <a:gd name="connsiteY7" fmla="*/ 30488 h 6450338"/>
                <a:gd name="connsiteX8" fmla="*/ 2371725 w 3133725"/>
                <a:gd name="connsiteY8" fmla="*/ 1913 h 6450338"/>
                <a:gd name="connsiteX9" fmla="*/ 2819400 w 3133725"/>
                <a:gd name="connsiteY9" fmla="*/ 78113 h 6450338"/>
                <a:gd name="connsiteX10" fmla="*/ 3133725 w 3133725"/>
                <a:gd name="connsiteY10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781175 w 3133725"/>
                <a:gd name="connsiteY4" fmla="*/ 173363 h 6450338"/>
                <a:gd name="connsiteX5" fmla="*/ 1809750 w 3133725"/>
                <a:gd name="connsiteY5" fmla="*/ 135263 h 6450338"/>
                <a:gd name="connsiteX6" fmla="*/ 2038350 w 3133725"/>
                <a:gd name="connsiteY6" fmla="*/ 30488 h 6450338"/>
                <a:gd name="connsiteX7" fmla="*/ 2371725 w 3133725"/>
                <a:gd name="connsiteY7" fmla="*/ 1913 h 6450338"/>
                <a:gd name="connsiteX8" fmla="*/ 2819400 w 3133725"/>
                <a:gd name="connsiteY8" fmla="*/ 78113 h 6450338"/>
                <a:gd name="connsiteX9" fmla="*/ 3133725 w 3133725"/>
                <a:gd name="connsiteY9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781175 w 3133725"/>
                <a:gd name="connsiteY3" fmla="*/ 173363 h 6450338"/>
                <a:gd name="connsiteX4" fmla="*/ 1809750 w 3133725"/>
                <a:gd name="connsiteY4" fmla="*/ 135263 h 6450338"/>
                <a:gd name="connsiteX5" fmla="*/ 2038350 w 3133725"/>
                <a:gd name="connsiteY5" fmla="*/ 30488 h 6450338"/>
                <a:gd name="connsiteX6" fmla="*/ 2371725 w 3133725"/>
                <a:gd name="connsiteY6" fmla="*/ 1913 h 6450338"/>
                <a:gd name="connsiteX7" fmla="*/ 2819400 w 3133725"/>
                <a:gd name="connsiteY7" fmla="*/ 78113 h 6450338"/>
                <a:gd name="connsiteX8" fmla="*/ 3133725 w 3133725"/>
                <a:gd name="connsiteY8" fmla="*/ 354338 h 6450338"/>
                <a:gd name="connsiteX0" fmla="*/ 0 w 3133725"/>
                <a:gd name="connsiteY0" fmla="*/ 6451331 h 6451331"/>
                <a:gd name="connsiteX1" fmla="*/ 1114425 w 3133725"/>
                <a:gd name="connsiteY1" fmla="*/ 5527406 h 6451331"/>
                <a:gd name="connsiteX2" fmla="*/ 1219200 w 3133725"/>
                <a:gd name="connsiteY2" fmla="*/ 1679306 h 6451331"/>
                <a:gd name="connsiteX3" fmla="*/ 1781175 w 3133725"/>
                <a:gd name="connsiteY3" fmla="*/ 174356 h 6451331"/>
                <a:gd name="connsiteX4" fmla="*/ 2038350 w 3133725"/>
                <a:gd name="connsiteY4" fmla="*/ 31481 h 6451331"/>
                <a:gd name="connsiteX5" fmla="*/ 2371725 w 3133725"/>
                <a:gd name="connsiteY5" fmla="*/ 2906 h 6451331"/>
                <a:gd name="connsiteX6" fmla="*/ 2819400 w 3133725"/>
                <a:gd name="connsiteY6" fmla="*/ 79106 h 6451331"/>
                <a:gd name="connsiteX7" fmla="*/ 3133725 w 3133725"/>
                <a:gd name="connsiteY7" fmla="*/ 355331 h 6451331"/>
                <a:gd name="connsiteX0" fmla="*/ 0 w 3133725"/>
                <a:gd name="connsiteY0" fmla="*/ 6553873 h 6553873"/>
                <a:gd name="connsiteX1" fmla="*/ 1114425 w 3133725"/>
                <a:gd name="connsiteY1" fmla="*/ 5629948 h 6553873"/>
                <a:gd name="connsiteX2" fmla="*/ 1219200 w 3133725"/>
                <a:gd name="connsiteY2" fmla="*/ 1781848 h 6553873"/>
                <a:gd name="connsiteX3" fmla="*/ 2038350 w 3133725"/>
                <a:gd name="connsiteY3" fmla="*/ 134023 h 6553873"/>
                <a:gd name="connsiteX4" fmla="*/ 2371725 w 3133725"/>
                <a:gd name="connsiteY4" fmla="*/ 105448 h 6553873"/>
                <a:gd name="connsiteX5" fmla="*/ 2819400 w 3133725"/>
                <a:gd name="connsiteY5" fmla="*/ 181648 h 6553873"/>
                <a:gd name="connsiteX6" fmla="*/ 3133725 w 3133725"/>
                <a:gd name="connsiteY6" fmla="*/ 457873 h 6553873"/>
                <a:gd name="connsiteX0" fmla="*/ 0 w 3133725"/>
                <a:gd name="connsiteY0" fmla="*/ 6465549 h 6465549"/>
                <a:gd name="connsiteX1" fmla="*/ 1114425 w 3133725"/>
                <a:gd name="connsiteY1" fmla="*/ 5541624 h 6465549"/>
                <a:gd name="connsiteX2" fmla="*/ 1219200 w 3133725"/>
                <a:gd name="connsiteY2" fmla="*/ 1693524 h 6465549"/>
                <a:gd name="connsiteX3" fmla="*/ 1600200 w 3133725"/>
                <a:gd name="connsiteY3" fmla="*/ 388599 h 6465549"/>
                <a:gd name="connsiteX4" fmla="*/ 2371725 w 3133725"/>
                <a:gd name="connsiteY4" fmla="*/ 17124 h 6465549"/>
                <a:gd name="connsiteX5" fmla="*/ 2819400 w 3133725"/>
                <a:gd name="connsiteY5" fmla="*/ 93324 h 6465549"/>
                <a:gd name="connsiteX6" fmla="*/ 3133725 w 3133725"/>
                <a:gd name="connsiteY6" fmla="*/ 369549 h 6465549"/>
                <a:gd name="connsiteX0" fmla="*/ 0 w 3133725"/>
                <a:gd name="connsiteY0" fmla="*/ 6402790 h 6402790"/>
                <a:gd name="connsiteX1" fmla="*/ 1114425 w 3133725"/>
                <a:gd name="connsiteY1" fmla="*/ 5478865 h 6402790"/>
                <a:gd name="connsiteX2" fmla="*/ 1219200 w 3133725"/>
                <a:gd name="connsiteY2" fmla="*/ 1630765 h 6402790"/>
                <a:gd name="connsiteX3" fmla="*/ 1600200 w 3133725"/>
                <a:gd name="connsiteY3" fmla="*/ 325840 h 6402790"/>
                <a:gd name="connsiteX4" fmla="*/ 2171700 w 3133725"/>
                <a:gd name="connsiteY4" fmla="*/ 40090 h 6402790"/>
                <a:gd name="connsiteX5" fmla="*/ 2819400 w 3133725"/>
                <a:gd name="connsiteY5" fmla="*/ 30565 h 6402790"/>
                <a:gd name="connsiteX6" fmla="*/ 3133725 w 3133725"/>
                <a:gd name="connsiteY6" fmla="*/ 306790 h 6402790"/>
                <a:gd name="connsiteX0" fmla="*/ 0 w 3133725"/>
                <a:gd name="connsiteY0" fmla="*/ 6391985 h 6391985"/>
                <a:gd name="connsiteX1" fmla="*/ 1114425 w 3133725"/>
                <a:gd name="connsiteY1" fmla="*/ 5468060 h 6391985"/>
                <a:gd name="connsiteX2" fmla="*/ 1219200 w 3133725"/>
                <a:gd name="connsiteY2" fmla="*/ 1619960 h 6391985"/>
                <a:gd name="connsiteX3" fmla="*/ 1600200 w 3133725"/>
                <a:gd name="connsiteY3" fmla="*/ 315035 h 6391985"/>
                <a:gd name="connsiteX4" fmla="*/ 2171700 w 3133725"/>
                <a:gd name="connsiteY4" fmla="*/ 29285 h 6391985"/>
                <a:gd name="connsiteX5" fmla="*/ 2819400 w 3133725"/>
                <a:gd name="connsiteY5" fmla="*/ 19760 h 6391985"/>
                <a:gd name="connsiteX6" fmla="*/ 3133725 w 3133725"/>
                <a:gd name="connsiteY6" fmla="*/ 295985 h 6391985"/>
                <a:gd name="connsiteX0" fmla="*/ 0 w 3133725"/>
                <a:gd name="connsiteY0" fmla="*/ 6382970 h 6382970"/>
                <a:gd name="connsiteX1" fmla="*/ 1114425 w 3133725"/>
                <a:gd name="connsiteY1" fmla="*/ 5459045 h 6382970"/>
                <a:gd name="connsiteX2" fmla="*/ 1219200 w 3133725"/>
                <a:gd name="connsiteY2" fmla="*/ 1610945 h 6382970"/>
                <a:gd name="connsiteX3" fmla="*/ 1600200 w 3133725"/>
                <a:gd name="connsiteY3" fmla="*/ 306020 h 6382970"/>
                <a:gd name="connsiteX4" fmla="*/ 2114550 w 3133725"/>
                <a:gd name="connsiteY4" fmla="*/ 58370 h 6382970"/>
                <a:gd name="connsiteX5" fmla="*/ 2819400 w 3133725"/>
                <a:gd name="connsiteY5" fmla="*/ 10745 h 6382970"/>
                <a:gd name="connsiteX6" fmla="*/ 3133725 w 3133725"/>
                <a:gd name="connsiteY6" fmla="*/ 286970 h 6382970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98010 h 6398010"/>
                <a:gd name="connsiteX1" fmla="*/ 1114425 w 3133725"/>
                <a:gd name="connsiteY1" fmla="*/ 5474085 h 6398010"/>
                <a:gd name="connsiteX2" fmla="*/ 1219200 w 3133725"/>
                <a:gd name="connsiteY2" fmla="*/ 1625985 h 6398010"/>
                <a:gd name="connsiteX3" fmla="*/ 1466850 w 3133725"/>
                <a:gd name="connsiteY3" fmla="*/ 568710 h 6398010"/>
                <a:gd name="connsiteX4" fmla="*/ 2114550 w 3133725"/>
                <a:gd name="connsiteY4" fmla="*/ 73410 h 6398010"/>
                <a:gd name="connsiteX5" fmla="*/ 2819400 w 3133725"/>
                <a:gd name="connsiteY5" fmla="*/ 25785 h 6398010"/>
                <a:gd name="connsiteX6" fmla="*/ 3133725 w 3133725"/>
                <a:gd name="connsiteY6" fmla="*/ 302010 h 63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725" h="6398010">
                  <a:moveTo>
                    <a:pt x="0" y="6398010"/>
                  </a:moveTo>
                  <a:cubicBezTo>
                    <a:pt x="192484" y="6366260"/>
                    <a:pt x="911225" y="6269422"/>
                    <a:pt x="1114425" y="5474085"/>
                  </a:cubicBezTo>
                  <a:cubicBezTo>
                    <a:pt x="1317625" y="4678748"/>
                    <a:pt x="1160463" y="2443548"/>
                    <a:pt x="1219200" y="1625985"/>
                  </a:cubicBezTo>
                  <a:cubicBezTo>
                    <a:pt x="1277938" y="808423"/>
                    <a:pt x="1317625" y="827473"/>
                    <a:pt x="1466850" y="568710"/>
                  </a:cubicBezTo>
                  <a:cubicBezTo>
                    <a:pt x="1616075" y="309947"/>
                    <a:pt x="1889125" y="163897"/>
                    <a:pt x="2114550" y="73410"/>
                  </a:cubicBezTo>
                  <a:cubicBezTo>
                    <a:pt x="2339975" y="-17077"/>
                    <a:pt x="2649538" y="-12315"/>
                    <a:pt x="2819400" y="25785"/>
                  </a:cubicBezTo>
                  <a:cubicBezTo>
                    <a:pt x="2989263" y="63885"/>
                    <a:pt x="3101975" y="258354"/>
                    <a:pt x="3133725" y="302010"/>
                  </a:cubicBezTo>
                </a:path>
              </a:pathLst>
            </a:custGeom>
            <a:noFill/>
            <a:ln w="571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7281" y="6488669"/>
              <a:ext cx="259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Продолжение страницы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9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№4 («хорошо»)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Всё есть, не хватает качественного оформления.</a:t>
            </a:r>
            <a:endParaRPr lang="ru-RU" sz="20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/>
          <a:srcRect t="49679"/>
          <a:stretch/>
        </p:blipFill>
        <p:spPr>
          <a:xfrm>
            <a:off x="9029801" y="136872"/>
            <a:ext cx="2165421" cy="658331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343"/>
          <a:stretch/>
        </p:blipFill>
        <p:spPr>
          <a:xfrm>
            <a:off x="6697362" y="136872"/>
            <a:ext cx="2190325" cy="657124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71925" y="136872"/>
            <a:ext cx="4891276" cy="6721128"/>
            <a:chOff x="2513563" y="114300"/>
            <a:chExt cx="6659011" cy="6721128"/>
          </a:xfrm>
        </p:grpSpPr>
        <p:sp>
          <p:nvSpPr>
            <p:cNvPr id="8" name="Полилиния 7"/>
            <p:cNvSpPr/>
            <p:nvPr/>
          </p:nvSpPr>
          <p:spPr>
            <a:xfrm>
              <a:off x="6038849" y="114300"/>
              <a:ext cx="3133725" cy="6600825"/>
            </a:xfrm>
            <a:custGeom>
              <a:avLst/>
              <a:gdLst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152525 w 3134056"/>
                <a:gd name="connsiteY8" fmla="*/ 5534025 h 6486669"/>
                <a:gd name="connsiteX9" fmla="*/ 1228725 w 3134056"/>
                <a:gd name="connsiteY9" fmla="*/ 4953000 h 6486669"/>
                <a:gd name="connsiteX10" fmla="*/ 1228725 w 3134056"/>
                <a:gd name="connsiteY10" fmla="*/ 3581400 h 6486669"/>
                <a:gd name="connsiteX11" fmla="*/ 1219200 w 3134056"/>
                <a:gd name="connsiteY11" fmla="*/ 3181350 h 6486669"/>
                <a:gd name="connsiteX12" fmla="*/ 1181100 w 3134056"/>
                <a:gd name="connsiteY12" fmla="*/ 2695575 h 6486669"/>
                <a:gd name="connsiteX13" fmla="*/ 1219200 w 3134056"/>
                <a:gd name="connsiteY13" fmla="*/ 1704975 h 6486669"/>
                <a:gd name="connsiteX14" fmla="*/ 1228725 w 3134056"/>
                <a:gd name="connsiteY14" fmla="*/ 1638300 h 6486669"/>
                <a:gd name="connsiteX15" fmla="*/ 1276350 w 3134056"/>
                <a:gd name="connsiteY15" fmla="*/ 1371600 h 6486669"/>
                <a:gd name="connsiteX16" fmla="*/ 1343025 w 3134056"/>
                <a:gd name="connsiteY16" fmla="*/ 1038225 h 6486669"/>
                <a:gd name="connsiteX17" fmla="*/ 1352550 w 3134056"/>
                <a:gd name="connsiteY17" fmla="*/ 1000125 h 6486669"/>
                <a:gd name="connsiteX18" fmla="*/ 1390650 w 3134056"/>
                <a:gd name="connsiteY18" fmla="*/ 809625 h 6486669"/>
                <a:gd name="connsiteX19" fmla="*/ 1457325 w 3134056"/>
                <a:gd name="connsiteY19" fmla="*/ 600075 h 6486669"/>
                <a:gd name="connsiteX20" fmla="*/ 1533525 w 3134056"/>
                <a:gd name="connsiteY20" fmla="*/ 466725 h 6486669"/>
                <a:gd name="connsiteX21" fmla="*/ 1552575 w 3134056"/>
                <a:gd name="connsiteY21" fmla="*/ 438150 h 6486669"/>
                <a:gd name="connsiteX22" fmla="*/ 1657350 w 3134056"/>
                <a:gd name="connsiteY22" fmla="*/ 304800 h 6486669"/>
                <a:gd name="connsiteX23" fmla="*/ 1781175 w 3134056"/>
                <a:gd name="connsiteY23" fmla="*/ 200025 h 6486669"/>
                <a:gd name="connsiteX24" fmla="*/ 1809750 w 3134056"/>
                <a:gd name="connsiteY24" fmla="*/ 161925 h 6486669"/>
                <a:gd name="connsiteX25" fmla="*/ 2038350 w 3134056"/>
                <a:gd name="connsiteY25" fmla="*/ 57150 h 6486669"/>
                <a:gd name="connsiteX26" fmla="*/ 2371725 w 3134056"/>
                <a:gd name="connsiteY26" fmla="*/ 28575 h 6486669"/>
                <a:gd name="connsiteX27" fmla="*/ 2495550 w 3134056"/>
                <a:gd name="connsiteY27" fmla="*/ 9525 h 6486669"/>
                <a:gd name="connsiteX28" fmla="*/ 2600325 w 3134056"/>
                <a:gd name="connsiteY28" fmla="*/ 0 h 6486669"/>
                <a:gd name="connsiteX29" fmla="*/ 2724150 w 3134056"/>
                <a:gd name="connsiteY29" fmla="*/ 9525 h 6486669"/>
                <a:gd name="connsiteX30" fmla="*/ 2981325 w 3134056"/>
                <a:gd name="connsiteY30" fmla="*/ 171450 h 6486669"/>
                <a:gd name="connsiteX31" fmla="*/ 3057525 w 3134056"/>
                <a:gd name="connsiteY31" fmla="*/ 238125 h 6486669"/>
                <a:gd name="connsiteX32" fmla="*/ 3124200 w 3134056"/>
                <a:gd name="connsiteY32" fmla="*/ 304800 h 6486669"/>
                <a:gd name="connsiteX33" fmla="*/ 3133725 w 3134056"/>
                <a:gd name="connsiteY33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133475 w 3134056"/>
                <a:gd name="connsiteY7" fmla="*/ 5638800 h 6486669"/>
                <a:gd name="connsiteX8" fmla="*/ 1228725 w 3134056"/>
                <a:gd name="connsiteY8" fmla="*/ 4953000 h 6486669"/>
                <a:gd name="connsiteX9" fmla="*/ 1228725 w 3134056"/>
                <a:gd name="connsiteY9" fmla="*/ 3581400 h 6486669"/>
                <a:gd name="connsiteX10" fmla="*/ 1219200 w 3134056"/>
                <a:gd name="connsiteY10" fmla="*/ 3181350 h 6486669"/>
                <a:gd name="connsiteX11" fmla="*/ 1181100 w 3134056"/>
                <a:gd name="connsiteY11" fmla="*/ 2695575 h 6486669"/>
                <a:gd name="connsiteX12" fmla="*/ 1219200 w 3134056"/>
                <a:gd name="connsiteY12" fmla="*/ 1704975 h 6486669"/>
                <a:gd name="connsiteX13" fmla="*/ 1228725 w 3134056"/>
                <a:gd name="connsiteY13" fmla="*/ 1638300 h 6486669"/>
                <a:gd name="connsiteX14" fmla="*/ 1276350 w 3134056"/>
                <a:gd name="connsiteY14" fmla="*/ 1371600 h 6486669"/>
                <a:gd name="connsiteX15" fmla="*/ 1343025 w 3134056"/>
                <a:gd name="connsiteY15" fmla="*/ 1038225 h 6486669"/>
                <a:gd name="connsiteX16" fmla="*/ 1352550 w 3134056"/>
                <a:gd name="connsiteY16" fmla="*/ 1000125 h 6486669"/>
                <a:gd name="connsiteX17" fmla="*/ 1390650 w 3134056"/>
                <a:gd name="connsiteY17" fmla="*/ 809625 h 6486669"/>
                <a:gd name="connsiteX18" fmla="*/ 1457325 w 3134056"/>
                <a:gd name="connsiteY18" fmla="*/ 600075 h 6486669"/>
                <a:gd name="connsiteX19" fmla="*/ 1533525 w 3134056"/>
                <a:gd name="connsiteY19" fmla="*/ 466725 h 6486669"/>
                <a:gd name="connsiteX20" fmla="*/ 1552575 w 3134056"/>
                <a:gd name="connsiteY20" fmla="*/ 438150 h 6486669"/>
                <a:gd name="connsiteX21" fmla="*/ 1657350 w 3134056"/>
                <a:gd name="connsiteY21" fmla="*/ 304800 h 6486669"/>
                <a:gd name="connsiteX22" fmla="*/ 1781175 w 3134056"/>
                <a:gd name="connsiteY22" fmla="*/ 200025 h 6486669"/>
                <a:gd name="connsiteX23" fmla="*/ 1809750 w 3134056"/>
                <a:gd name="connsiteY23" fmla="*/ 161925 h 6486669"/>
                <a:gd name="connsiteX24" fmla="*/ 2038350 w 3134056"/>
                <a:gd name="connsiteY24" fmla="*/ 57150 h 6486669"/>
                <a:gd name="connsiteX25" fmla="*/ 2371725 w 3134056"/>
                <a:gd name="connsiteY25" fmla="*/ 28575 h 6486669"/>
                <a:gd name="connsiteX26" fmla="*/ 2495550 w 3134056"/>
                <a:gd name="connsiteY26" fmla="*/ 9525 h 6486669"/>
                <a:gd name="connsiteX27" fmla="*/ 2600325 w 3134056"/>
                <a:gd name="connsiteY27" fmla="*/ 0 h 6486669"/>
                <a:gd name="connsiteX28" fmla="*/ 2724150 w 3134056"/>
                <a:gd name="connsiteY28" fmla="*/ 9525 h 6486669"/>
                <a:gd name="connsiteX29" fmla="*/ 2981325 w 3134056"/>
                <a:gd name="connsiteY29" fmla="*/ 171450 h 6486669"/>
                <a:gd name="connsiteX30" fmla="*/ 3057525 w 3134056"/>
                <a:gd name="connsiteY30" fmla="*/ 238125 h 6486669"/>
                <a:gd name="connsiteX31" fmla="*/ 3124200 w 3134056"/>
                <a:gd name="connsiteY31" fmla="*/ 304800 h 6486669"/>
                <a:gd name="connsiteX32" fmla="*/ 3133725 w 3134056"/>
                <a:gd name="connsiteY32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28725 w 3134056"/>
                <a:gd name="connsiteY8" fmla="*/ 3581400 h 6486669"/>
                <a:gd name="connsiteX9" fmla="*/ 1219200 w 3134056"/>
                <a:gd name="connsiteY9" fmla="*/ 3181350 h 6486669"/>
                <a:gd name="connsiteX10" fmla="*/ 1181100 w 3134056"/>
                <a:gd name="connsiteY10" fmla="*/ 2695575 h 6486669"/>
                <a:gd name="connsiteX11" fmla="*/ 1219200 w 3134056"/>
                <a:gd name="connsiteY11" fmla="*/ 1704975 h 6486669"/>
                <a:gd name="connsiteX12" fmla="*/ 1228725 w 3134056"/>
                <a:gd name="connsiteY12" fmla="*/ 1638300 h 6486669"/>
                <a:gd name="connsiteX13" fmla="*/ 1276350 w 3134056"/>
                <a:gd name="connsiteY13" fmla="*/ 1371600 h 6486669"/>
                <a:gd name="connsiteX14" fmla="*/ 1343025 w 3134056"/>
                <a:gd name="connsiteY14" fmla="*/ 1038225 h 6486669"/>
                <a:gd name="connsiteX15" fmla="*/ 1352550 w 3134056"/>
                <a:gd name="connsiteY15" fmla="*/ 1000125 h 6486669"/>
                <a:gd name="connsiteX16" fmla="*/ 1390650 w 3134056"/>
                <a:gd name="connsiteY16" fmla="*/ 809625 h 6486669"/>
                <a:gd name="connsiteX17" fmla="*/ 1457325 w 3134056"/>
                <a:gd name="connsiteY17" fmla="*/ 600075 h 6486669"/>
                <a:gd name="connsiteX18" fmla="*/ 1533525 w 3134056"/>
                <a:gd name="connsiteY18" fmla="*/ 466725 h 6486669"/>
                <a:gd name="connsiteX19" fmla="*/ 1552575 w 3134056"/>
                <a:gd name="connsiteY19" fmla="*/ 438150 h 6486669"/>
                <a:gd name="connsiteX20" fmla="*/ 1657350 w 3134056"/>
                <a:gd name="connsiteY20" fmla="*/ 304800 h 6486669"/>
                <a:gd name="connsiteX21" fmla="*/ 1781175 w 3134056"/>
                <a:gd name="connsiteY21" fmla="*/ 200025 h 6486669"/>
                <a:gd name="connsiteX22" fmla="*/ 1809750 w 3134056"/>
                <a:gd name="connsiteY22" fmla="*/ 161925 h 6486669"/>
                <a:gd name="connsiteX23" fmla="*/ 2038350 w 3134056"/>
                <a:gd name="connsiteY23" fmla="*/ 57150 h 6486669"/>
                <a:gd name="connsiteX24" fmla="*/ 2371725 w 3134056"/>
                <a:gd name="connsiteY24" fmla="*/ 28575 h 6486669"/>
                <a:gd name="connsiteX25" fmla="*/ 2495550 w 3134056"/>
                <a:gd name="connsiteY25" fmla="*/ 9525 h 6486669"/>
                <a:gd name="connsiteX26" fmla="*/ 2600325 w 3134056"/>
                <a:gd name="connsiteY26" fmla="*/ 0 h 6486669"/>
                <a:gd name="connsiteX27" fmla="*/ 2724150 w 3134056"/>
                <a:gd name="connsiteY27" fmla="*/ 9525 h 6486669"/>
                <a:gd name="connsiteX28" fmla="*/ 2981325 w 3134056"/>
                <a:gd name="connsiteY28" fmla="*/ 171450 h 6486669"/>
                <a:gd name="connsiteX29" fmla="*/ 3057525 w 3134056"/>
                <a:gd name="connsiteY29" fmla="*/ 238125 h 6486669"/>
                <a:gd name="connsiteX30" fmla="*/ 3124200 w 3134056"/>
                <a:gd name="connsiteY30" fmla="*/ 304800 h 6486669"/>
                <a:gd name="connsiteX31" fmla="*/ 3133725 w 3134056"/>
                <a:gd name="connsiteY31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3181350 h 6486669"/>
                <a:gd name="connsiteX9" fmla="*/ 1181100 w 3134056"/>
                <a:gd name="connsiteY9" fmla="*/ 2695575 h 6486669"/>
                <a:gd name="connsiteX10" fmla="*/ 1219200 w 3134056"/>
                <a:gd name="connsiteY10" fmla="*/ 1704975 h 6486669"/>
                <a:gd name="connsiteX11" fmla="*/ 1228725 w 3134056"/>
                <a:gd name="connsiteY11" fmla="*/ 1638300 h 6486669"/>
                <a:gd name="connsiteX12" fmla="*/ 1276350 w 3134056"/>
                <a:gd name="connsiteY12" fmla="*/ 1371600 h 6486669"/>
                <a:gd name="connsiteX13" fmla="*/ 1343025 w 3134056"/>
                <a:gd name="connsiteY13" fmla="*/ 1038225 h 6486669"/>
                <a:gd name="connsiteX14" fmla="*/ 1352550 w 3134056"/>
                <a:gd name="connsiteY14" fmla="*/ 1000125 h 6486669"/>
                <a:gd name="connsiteX15" fmla="*/ 1390650 w 3134056"/>
                <a:gd name="connsiteY15" fmla="*/ 809625 h 6486669"/>
                <a:gd name="connsiteX16" fmla="*/ 1457325 w 3134056"/>
                <a:gd name="connsiteY16" fmla="*/ 600075 h 6486669"/>
                <a:gd name="connsiteX17" fmla="*/ 1533525 w 3134056"/>
                <a:gd name="connsiteY17" fmla="*/ 466725 h 6486669"/>
                <a:gd name="connsiteX18" fmla="*/ 1552575 w 3134056"/>
                <a:gd name="connsiteY18" fmla="*/ 438150 h 6486669"/>
                <a:gd name="connsiteX19" fmla="*/ 1657350 w 3134056"/>
                <a:gd name="connsiteY19" fmla="*/ 304800 h 6486669"/>
                <a:gd name="connsiteX20" fmla="*/ 1781175 w 3134056"/>
                <a:gd name="connsiteY20" fmla="*/ 200025 h 6486669"/>
                <a:gd name="connsiteX21" fmla="*/ 1809750 w 3134056"/>
                <a:gd name="connsiteY21" fmla="*/ 161925 h 6486669"/>
                <a:gd name="connsiteX22" fmla="*/ 2038350 w 3134056"/>
                <a:gd name="connsiteY22" fmla="*/ 57150 h 6486669"/>
                <a:gd name="connsiteX23" fmla="*/ 2371725 w 3134056"/>
                <a:gd name="connsiteY23" fmla="*/ 28575 h 6486669"/>
                <a:gd name="connsiteX24" fmla="*/ 2495550 w 3134056"/>
                <a:gd name="connsiteY24" fmla="*/ 9525 h 6486669"/>
                <a:gd name="connsiteX25" fmla="*/ 2600325 w 3134056"/>
                <a:gd name="connsiteY25" fmla="*/ 0 h 6486669"/>
                <a:gd name="connsiteX26" fmla="*/ 2724150 w 3134056"/>
                <a:gd name="connsiteY26" fmla="*/ 9525 h 6486669"/>
                <a:gd name="connsiteX27" fmla="*/ 2981325 w 3134056"/>
                <a:gd name="connsiteY27" fmla="*/ 171450 h 6486669"/>
                <a:gd name="connsiteX28" fmla="*/ 3057525 w 3134056"/>
                <a:gd name="connsiteY28" fmla="*/ 238125 h 6486669"/>
                <a:gd name="connsiteX29" fmla="*/ 3124200 w 3134056"/>
                <a:gd name="connsiteY29" fmla="*/ 304800 h 6486669"/>
                <a:gd name="connsiteX30" fmla="*/ 3133725 w 3134056"/>
                <a:gd name="connsiteY30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181100 w 3134056"/>
                <a:gd name="connsiteY8" fmla="*/ 2695575 h 6486669"/>
                <a:gd name="connsiteX9" fmla="*/ 1219200 w 3134056"/>
                <a:gd name="connsiteY9" fmla="*/ 1704975 h 6486669"/>
                <a:gd name="connsiteX10" fmla="*/ 1228725 w 3134056"/>
                <a:gd name="connsiteY10" fmla="*/ 1638300 h 6486669"/>
                <a:gd name="connsiteX11" fmla="*/ 1276350 w 3134056"/>
                <a:gd name="connsiteY11" fmla="*/ 1371600 h 6486669"/>
                <a:gd name="connsiteX12" fmla="*/ 1343025 w 3134056"/>
                <a:gd name="connsiteY12" fmla="*/ 1038225 h 6486669"/>
                <a:gd name="connsiteX13" fmla="*/ 1352550 w 3134056"/>
                <a:gd name="connsiteY13" fmla="*/ 1000125 h 6486669"/>
                <a:gd name="connsiteX14" fmla="*/ 1390650 w 3134056"/>
                <a:gd name="connsiteY14" fmla="*/ 809625 h 6486669"/>
                <a:gd name="connsiteX15" fmla="*/ 1457325 w 3134056"/>
                <a:gd name="connsiteY15" fmla="*/ 600075 h 6486669"/>
                <a:gd name="connsiteX16" fmla="*/ 1533525 w 3134056"/>
                <a:gd name="connsiteY16" fmla="*/ 466725 h 6486669"/>
                <a:gd name="connsiteX17" fmla="*/ 1552575 w 3134056"/>
                <a:gd name="connsiteY17" fmla="*/ 438150 h 6486669"/>
                <a:gd name="connsiteX18" fmla="*/ 1657350 w 3134056"/>
                <a:gd name="connsiteY18" fmla="*/ 304800 h 6486669"/>
                <a:gd name="connsiteX19" fmla="*/ 1781175 w 3134056"/>
                <a:gd name="connsiteY19" fmla="*/ 200025 h 6486669"/>
                <a:gd name="connsiteX20" fmla="*/ 1809750 w 3134056"/>
                <a:gd name="connsiteY20" fmla="*/ 161925 h 6486669"/>
                <a:gd name="connsiteX21" fmla="*/ 2038350 w 3134056"/>
                <a:gd name="connsiteY21" fmla="*/ 57150 h 6486669"/>
                <a:gd name="connsiteX22" fmla="*/ 2371725 w 3134056"/>
                <a:gd name="connsiteY22" fmla="*/ 28575 h 6486669"/>
                <a:gd name="connsiteX23" fmla="*/ 2495550 w 3134056"/>
                <a:gd name="connsiteY23" fmla="*/ 9525 h 6486669"/>
                <a:gd name="connsiteX24" fmla="*/ 2600325 w 3134056"/>
                <a:gd name="connsiteY24" fmla="*/ 0 h 6486669"/>
                <a:gd name="connsiteX25" fmla="*/ 2724150 w 3134056"/>
                <a:gd name="connsiteY25" fmla="*/ 9525 h 6486669"/>
                <a:gd name="connsiteX26" fmla="*/ 2981325 w 3134056"/>
                <a:gd name="connsiteY26" fmla="*/ 171450 h 6486669"/>
                <a:gd name="connsiteX27" fmla="*/ 3057525 w 3134056"/>
                <a:gd name="connsiteY27" fmla="*/ 238125 h 6486669"/>
                <a:gd name="connsiteX28" fmla="*/ 3124200 w 3134056"/>
                <a:gd name="connsiteY28" fmla="*/ 304800 h 6486669"/>
                <a:gd name="connsiteX29" fmla="*/ 3133725 w 3134056"/>
                <a:gd name="connsiteY29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28725 w 3134056"/>
                <a:gd name="connsiteY9" fmla="*/ 1638300 h 6486669"/>
                <a:gd name="connsiteX10" fmla="*/ 1276350 w 3134056"/>
                <a:gd name="connsiteY10" fmla="*/ 1371600 h 6486669"/>
                <a:gd name="connsiteX11" fmla="*/ 1343025 w 3134056"/>
                <a:gd name="connsiteY11" fmla="*/ 1038225 h 6486669"/>
                <a:gd name="connsiteX12" fmla="*/ 1352550 w 3134056"/>
                <a:gd name="connsiteY12" fmla="*/ 1000125 h 6486669"/>
                <a:gd name="connsiteX13" fmla="*/ 1390650 w 3134056"/>
                <a:gd name="connsiteY13" fmla="*/ 809625 h 6486669"/>
                <a:gd name="connsiteX14" fmla="*/ 1457325 w 3134056"/>
                <a:gd name="connsiteY14" fmla="*/ 600075 h 6486669"/>
                <a:gd name="connsiteX15" fmla="*/ 1533525 w 3134056"/>
                <a:gd name="connsiteY15" fmla="*/ 466725 h 6486669"/>
                <a:gd name="connsiteX16" fmla="*/ 1552575 w 3134056"/>
                <a:gd name="connsiteY16" fmla="*/ 438150 h 6486669"/>
                <a:gd name="connsiteX17" fmla="*/ 1657350 w 3134056"/>
                <a:gd name="connsiteY17" fmla="*/ 304800 h 6486669"/>
                <a:gd name="connsiteX18" fmla="*/ 1781175 w 3134056"/>
                <a:gd name="connsiteY18" fmla="*/ 200025 h 6486669"/>
                <a:gd name="connsiteX19" fmla="*/ 1809750 w 3134056"/>
                <a:gd name="connsiteY19" fmla="*/ 161925 h 6486669"/>
                <a:gd name="connsiteX20" fmla="*/ 2038350 w 3134056"/>
                <a:gd name="connsiteY20" fmla="*/ 57150 h 6486669"/>
                <a:gd name="connsiteX21" fmla="*/ 2371725 w 3134056"/>
                <a:gd name="connsiteY21" fmla="*/ 28575 h 6486669"/>
                <a:gd name="connsiteX22" fmla="*/ 2495550 w 3134056"/>
                <a:gd name="connsiteY22" fmla="*/ 9525 h 6486669"/>
                <a:gd name="connsiteX23" fmla="*/ 2600325 w 3134056"/>
                <a:gd name="connsiteY23" fmla="*/ 0 h 6486669"/>
                <a:gd name="connsiteX24" fmla="*/ 2724150 w 3134056"/>
                <a:gd name="connsiteY24" fmla="*/ 9525 h 6486669"/>
                <a:gd name="connsiteX25" fmla="*/ 2981325 w 3134056"/>
                <a:gd name="connsiteY25" fmla="*/ 171450 h 6486669"/>
                <a:gd name="connsiteX26" fmla="*/ 3057525 w 3134056"/>
                <a:gd name="connsiteY26" fmla="*/ 238125 h 6486669"/>
                <a:gd name="connsiteX27" fmla="*/ 3124200 w 3134056"/>
                <a:gd name="connsiteY27" fmla="*/ 304800 h 6486669"/>
                <a:gd name="connsiteX28" fmla="*/ 3133725 w 3134056"/>
                <a:gd name="connsiteY28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276350 w 3134056"/>
                <a:gd name="connsiteY9" fmla="*/ 1371600 h 6486669"/>
                <a:gd name="connsiteX10" fmla="*/ 1343025 w 3134056"/>
                <a:gd name="connsiteY10" fmla="*/ 1038225 h 6486669"/>
                <a:gd name="connsiteX11" fmla="*/ 1352550 w 3134056"/>
                <a:gd name="connsiteY11" fmla="*/ 1000125 h 6486669"/>
                <a:gd name="connsiteX12" fmla="*/ 1390650 w 3134056"/>
                <a:gd name="connsiteY12" fmla="*/ 809625 h 6486669"/>
                <a:gd name="connsiteX13" fmla="*/ 1457325 w 3134056"/>
                <a:gd name="connsiteY13" fmla="*/ 600075 h 6486669"/>
                <a:gd name="connsiteX14" fmla="*/ 1533525 w 3134056"/>
                <a:gd name="connsiteY14" fmla="*/ 466725 h 6486669"/>
                <a:gd name="connsiteX15" fmla="*/ 1552575 w 3134056"/>
                <a:gd name="connsiteY15" fmla="*/ 438150 h 6486669"/>
                <a:gd name="connsiteX16" fmla="*/ 1657350 w 3134056"/>
                <a:gd name="connsiteY16" fmla="*/ 304800 h 6486669"/>
                <a:gd name="connsiteX17" fmla="*/ 1781175 w 3134056"/>
                <a:gd name="connsiteY17" fmla="*/ 200025 h 6486669"/>
                <a:gd name="connsiteX18" fmla="*/ 1809750 w 3134056"/>
                <a:gd name="connsiteY18" fmla="*/ 161925 h 6486669"/>
                <a:gd name="connsiteX19" fmla="*/ 2038350 w 3134056"/>
                <a:gd name="connsiteY19" fmla="*/ 57150 h 6486669"/>
                <a:gd name="connsiteX20" fmla="*/ 2371725 w 3134056"/>
                <a:gd name="connsiteY20" fmla="*/ 28575 h 6486669"/>
                <a:gd name="connsiteX21" fmla="*/ 2495550 w 3134056"/>
                <a:gd name="connsiteY21" fmla="*/ 9525 h 6486669"/>
                <a:gd name="connsiteX22" fmla="*/ 2600325 w 3134056"/>
                <a:gd name="connsiteY22" fmla="*/ 0 h 6486669"/>
                <a:gd name="connsiteX23" fmla="*/ 2724150 w 3134056"/>
                <a:gd name="connsiteY23" fmla="*/ 9525 h 6486669"/>
                <a:gd name="connsiteX24" fmla="*/ 2981325 w 3134056"/>
                <a:gd name="connsiteY24" fmla="*/ 171450 h 6486669"/>
                <a:gd name="connsiteX25" fmla="*/ 3057525 w 3134056"/>
                <a:gd name="connsiteY25" fmla="*/ 238125 h 6486669"/>
                <a:gd name="connsiteX26" fmla="*/ 3124200 w 3134056"/>
                <a:gd name="connsiteY26" fmla="*/ 304800 h 6486669"/>
                <a:gd name="connsiteX27" fmla="*/ 3133725 w 3134056"/>
                <a:gd name="connsiteY27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52550 w 3134056"/>
                <a:gd name="connsiteY10" fmla="*/ 1000125 h 6486669"/>
                <a:gd name="connsiteX11" fmla="*/ 1390650 w 3134056"/>
                <a:gd name="connsiteY11" fmla="*/ 809625 h 6486669"/>
                <a:gd name="connsiteX12" fmla="*/ 1457325 w 3134056"/>
                <a:gd name="connsiteY12" fmla="*/ 600075 h 6486669"/>
                <a:gd name="connsiteX13" fmla="*/ 1533525 w 3134056"/>
                <a:gd name="connsiteY13" fmla="*/ 466725 h 6486669"/>
                <a:gd name="connsiteX14" fmla="*/ 1552575 w 3134056"/>
                <a:gd name="connsiteY14" fmla="*/ 438150 h 6486669"/>
                <a:gd name="connsiteX15" fmla="*/ 1657350 w 3134056"/>
                <a:gd name="connsiteY15" fmla="*/ 304800 h 6486669"/>
                <a:gd name="connsiteX16" fmla="*/ 1781175 w 3134056"/>
                <a:gd name="connsiteY16" fmla="*/ 200025 h 6486669"/>
                <a:gd name="connsiteX17" fmla="*/ 1809750 w 3134056"/>
                <a:gd name="connsiteY17" fmla="*/ 161925 h 6486669"/>
                <a:gd name="connsiteX18" fmla="*/ 2038350 w 3134056"/>
                <a:gd name="connsiteY18" fmla="*/ 57150 h 6486669"/>
                <a:gd name="connsiteX19" fmla="*/ 2371725 w 3134056"/>
                <a:gd name="connsiteY19" fmla="*/ 28575 h 6486669"/>
                <a:gd name="connsiteX20" fmla="*/ 2495550 w 3134056"/>
                <a:gd name="connsiteY20" fmla="*/ 9525 h 6486669"/>
                <a:gd name="connsiteX21" fmla="*/ 2600325 w 3134056"/>
                <a:gd name="connsiteY21" fmla="*/ 0 h 6486669"/>
                <a:gd name="connsiteX22" fmla="*/ 2724150 w 3134056"/>
                <a:gd name="connsiteY22" fmla="*/ 9525 h 6486669"/>
                <a:gd name="connsiteX23" fmla="*/ 2981325 w 3134056"/>
                <a:gd name="connsiteY23" fmla="*/ 171450 h 6486669"/>
                <a:gd name="connsiteX24" fmla="*/ 3057525 w 3134056"/>
                <a:gd name="connsiteY24" fmla="*/ 238125 h 6486669"/>
                <a:gd name="connsiteX25" fmla="*/ 3124200 w 3134056"/>
                <a:gd name="connsiteY25" fmla="*/ 304800 h 6486669"/>
                <a:gd name="connsiteX26" fmla="*/ 3133725 w 3134056"/>
                <a:gd name="connsiteY26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43025 w 3134056"/>
                <a:gd name="connsiteY9" fmla="*/ 1038225 h 6486669"/>
                <a:gd name="connsiteX10" fmla="*/ 1390650 w 3134056"/>
                <a:gd name="connsiteY10" fmla="*/ 809625 h 6486669"/>
                <a:gd name="connsiteX11" fmla="*/ 1457325 w 3134056"/>
                <a:gd name="connsiteY11" fmla="*/ 600075 h 6486669"/>
                <a:gd name="connsiteX12" fmla="*/ 1533525 w 3134056"/>
                <a:gd name="connsiteY12" fmla="*/ 466725 h 6486669"/>
                <a:gd name="connsiteX13" fmla="*/ 1552575 w 3134056"/>
                <a:gd name="connsiteY13" fmla="*/ 438150 h 6486669"/>
                <a:gd name="connsiteX14" fmla="*/ 1657350 w 3134056"/>
                <a:gd name="connsiteY14" fmla="*/ 304800 h 6486669"/>
                <a:gd name="connsiteX15" fmla="*/ 1781175 w 3134056"/>
                <a:gd name="connsiteY15" fmla="*/ 200025 h 6486669"/>
                <a:gd name="connsiteX16" fmla="*/ 1809750 w 3134056"/>
                <a:gd name="connsiteY16" fmla="*/ 161925 h 6486669"/>
                <a:gd name="connsiteX17" fmla="*/ 2038350 w 3134056"/>
                <a:gd name="connsiteY17" fmla="*/ 57150 h 6486669"/>
                <a:gd name="connsiteX18" fmla="*/ 2371725 w 3134056"/>
                <a:gd name="connsiteY18" fmla="*/ 28575 h 6486669"/>
                <a:gd name="connsiteX19" fmla="*/ 2495550 w 3134056"/>
                <a:gd name="connsiteY19" fmla="*/ 9525 h 6486669"/>
                <a:gd name="connsiteX20" fmla="*/ 2600325 w 3134056"/>
                <a:gd name="connsiteY20" fmla="*/ 0 h 6486669"/>
                <a:gd name="connsiteX21" fmla="*/ 2724150 w 3134056"/>
                <a:gd name="connsiteY21" fmla="*/ 9525 h 6486669"/>
                <a:gd name="connsiteX22" fmla="*/ 2981325 w 3134056"/>
                <a:gd name="connsiteY22" fmla="*/ 171450 h 6486669"/>
                <a:gd name="connsiteX23" fmla="*/ 3057525 w 3134056"/>
                <a:gd name="connsiteY23" fmla="*/ 238125 h 6486669"/>
                <a:gd name="connsiteX24" fmla="*/ 3124200 w 3134056"/>
                <a:gd name="connsiteY24" fmla="*/ 304800 h 6486669"/>
                <a:gd name="connsiteX25" fmla="*/ 3133725 w 3134056"/>
                <a:gd name="connsiteY25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495550 w 3134056"/>
                <a:gd name="connsiteY18" fmla="*/ 9525 h 6486669"/>
                <a:gd name="connsiteX19" fmla="*/ 2600325 w 3134056"/>
                <a:gd name="connsiteY19" fmla="*/ 0 h 6486669"/>
                <a:gd name="connsiteX20" fmla="*/ 2724150 w 3134056"/>
                <a:gd name="connsiteY20" fmla="*/ 9525 h 6486669"/>
                <a:gd name="connsiteX21" fmla="*/ 2981325 w 3134056"/>
                <a:gd name="connsiteY21" fmla="*/ 171450 h 6486669"/>
                <a:gd name="connsiteX22" fmla="*/ 3057525 w 3134056"/>
                <a:gd name="connsiteY22" fmla="*/ 238125 h 6486669"/>
                <a:gd name="connsiteX23" fmla="*/ 3124200 w 3134056"/>
                <a:gd name="connsiteY23" fmla="*/ 304800 h 6486669"/>
                <a:gd name="connsiteX24" fmla="*/ 3133725 w 3134056"/>
                <a:gd name="connsiteY24" fmla="*/ 381000 h 6486669"/>
                <a:gd name="connsiteX0" fmla="*/ 0 w 3134056"/>
                <a:gd name="connsiteY0" fmla="*/ 6477000 h 6486669"/>
                <a:gd name="connsiteX1" fmla="*/ 485775 w 3134056"/>
                <a:gd name="connsiteY1" fmla="*/ 6486525 h 6486669"/>
                <a:gd name="connsiteX2" fmla="*/ 685800 w 3134056"/>
                <a:gd name="connsiteY2" fmla="*/ 6477000 h 6486669"/>
                <a:gd name="connsiteX3" fmla="*/ 809625 w 3134056"/>
                <a:gd name="connsiteY3" fmla="*/ 6429375 h 6486669"/>
                <a:gd name="connsiteX4" fmla="*/ 838200 w 3134056"/>
                <a:gd name="connsiteY4" fmla="*/ 6410325 h 6486669"/>
                <a:gd name="connsiteX5" fmla="*/ 923925 w 3134056"/>
                <a:gd name="connsiteY5" fmla="*/ 6324600 h 6486669"/>
                <a:gd name="connsiteX6" fmla="*/ 1038225 w 3134056"/>
                <a:gd name="connsiteY6" fmla="*/ 6086475 h 6486669"/>
                <a:gd name="connsiteX7" fmla="*/ 1228725 w 3134056"/>
                <a:gd name="connsiteY7" fmla="*/ 4953000 h 6486669"/>
                <a:gd name="connsiteX8" fmla="*/ 1219200 w 3134056"/>
                <a:gd name="connsiteY8" fmla="*/ 1704975 h 6486669"/>
                <a:gd name="connsiteX9" fmla="*/ 1390650 w 3134056"/>
                <a:gd name="connsiteY9" fmla="*/ 809625 h 6486669"/>
                <a:gd name="connsiteX10" fmla="*/ 1457325 w 3134056"/>
                <a:gd name="connsiteY10" fmla="*/ 600075 h 6486669"/>
                <a:gd name="connsiteX11" fmla="*/ 1533525 w 3134056"/>
                <a:gd name="connsiteY11" fmla="*/ 466725 h 6486669"/>
                <a:gd name="connsiteX12" fmla="*/ 1552575 w 3134056"/>
                <a:gd name="connsiteY12" fmla="*/ 438150 h 6486669"/>
                <a:gd name="connsiteX13" fmla="*/ 1657350 w 3134056"/>
                <a:gd name="connsiteY13" fmla="*/ 304800 h 6486669"/>
                <a:gd name="connsiteX14" fmla="*/ 1781175 w 3134056"/>
                <a:gd name="connsiteY14" fmla="*/ 200025 h 6486669"/>
                <a:gd name="connsiteX15" fmla="*/ 1809750 w 3134056"/>
                <a:gd name="connsiteY15" fmla="*/ 161925 h 6486669"/>
                <a:gd name="connsiteX16" fmla="*/ 2038350 w 3134056"/>
                <a:gd name="connsiteY16" fmla="*/ 57150 h 6486669"/>
                <a:gd name="connsiteX17" fmla="*/ 2371725 w 3134056"/>
                <a:gd name="connsiteY17" fmla="*/ 28575 h 6486669"/>
                <a:gd name="connsiteX18" fmla="*/ 2600325 w 3134056"/>
                <a:gd name="connsiteY18" fmla="*/ 0 h 6486669"/>
                <a:gd name="connsiteX19" fmla="*/ 2724150 w 3134056"/>
                <a:gd name="connsiteY19" fmla="*/ 9525 h 6486669"/>
                <a:gd name="connsiteX20" fmla="*/ 2981325 w 3134056"/>
                <a:gd name="connsiteY20" fmla="*/ 171450 h 6486669"/>
                <a:gd name="connsiteX21" fmla="*/ 3057525 w 3134056"/>
                <a:gd name="connsiteY21" fmla="*/ 238125 h 6486669"/>
                <a:gd name="connsiteX22" fmla="*/ 3124200 w 3134056"/>
                <a:gd name="connsiteY22" fmla="*/ 304800 h 6486669"/>
                <a:gd name="connsiteX23" fmla="*/ 3133725 w 3134056"/>
                <a:gd name="connsiteY23" fmla="*/ 381000 h 6486669"/>
                <a:gd name="connsiteX0" fmla="*/ 0 w 3134056"/>
                <a:gd name="connsiteY0" fmla="*/ 6475662 h 6485331"/>
                <a:gd name="connsiteX1" fmla="*/ 485775 w 3134056"/>
                <a:gd name="connsiteY1" fmla="*/ 6485187 h 6485331"/>
                <a:gd name="connsiteX2" fmla="*/ 685800 w 3134056"/>
                <a:gd name="connsiteY2" fmla="*/ 6475662 h 6485331"/>
                <a:gd name="connsiteX3" fmla="*/ 809625 w 3134056"/>
                <a:gd name="connsiteY3" fmla="*/ 6428037 h 6485331"/>
                <a:gd name="connsiteX4" fmla="*/ 838200 w 3134056"/>
                <a:gd name="connsiteY4" fmla="*/ 6408987 h 6485331"/>
                <a:gd name="connsiteX5" fmla="*/ 923925 w 3134056"/>
                <a:gd name="connsiteY5" fmla="*/ 6323262 h 6485331"/>
                <a:gd name="connsiteX6" fmla="*/ 1038225 w 3134056"/>
                <a:gd name="connsiteY6" fmla="*/ 6085137 h 6485331"/>
                <a:gd name="connsiteX7" fmla="*/ 1228725 w 3134056"/>
                <a:gd name="connsiteY7" fmla="*/ 4951662 h 6485331"/>
                <a:gd name="connsiteX8" fmla="*/ 1219200 w 3134056"/>
                <a:gd name="connsiteY8" fmla="*/ 1703637 h 6485331"/>
                <a:gd name="connsiteX9" fmla="*/ 1390650 w 3134056"/>
                <a:gd name="connsiteY9" fmla="*/ 808287 h 6485331"/>
                <a:gd name="connsiteX10" fmla="*/ 1457325 w 3134056"/>
                <a:gd name="connsiteY10" fmla="*/ 598737 h 6485331"/>
                <a:gd name="connsiteX11" fmla="*/ 1533525 w 3134056"/>
                <a:gd name="connsiteY11" fmla="*/ 465387 h 6485331"/>
                <a:gd name="connsiteX12" fmla="*/ 1552575 w 3134056"/>
                <a:gd name="connsiteY12" fmla="*/ 436812 h 6485331"/>
                <a:gd name="connsiteX13" fmla="*/ 1657350 w 3134056"/>
                <a:gd name="connsiteY13" fmla="*/ 303462 h 6485331"/>
                <a:gd name="connsiteX14" fmla="*/ 1781175 w 3134056"/>
                <a:gd name="connsiteY14" fmla="*/ 198687 h 6485331"/>
                <a:gd name="connsiteX15" fmla="*/ 1809750 w 3134056"/>
                <a:gd name="connsiteY15" fmla="*/ 160587 h 6485331"/>
                <a:gd name="connsiteX16" fmla="*/ 2038350 w 3134056"/>
                <a:gd name="connsiteY16" fmla="*/ 55812 h 6485331"/>
                <a:gd name="connsiteX17" fmla="*/ 2371725 w 3134056"/>
                <a:gd name="connsiteY17" fmla="*/ 27237 h 6485331"/>
                <a:gd name="connsiteX18" fmla="*/ 2724150 w 3134056"/>
                <a:gd name="connsiteY18" fmla="*/ 8187 h 6485331"/>
                <a:gd name="connsiteX19" fmla="*/ 2981325 w 3134056"/>
                <a:gd name="connsiteY19" fmla="*/ 170112 h 6485331"/>
                <a:gd name="connsiteX20" fmla="*/ 3057525 w 3134056"/>
                <a:gd name="connsiteY20" fmla="*/ 236787 h 6485331"/>
                <a:gd name="connsiteX21" fmla="*/ 3124200 w 3134056"/>
                <a:gd name="connsiteY21" fmla="*/ 303462 h 6485331"/>
                <a:gd name="connsiteX22" fmla="*/ 3133725 w 3134056"/>
                <a:gd name="connsiteY22" fmla="*/ 379662 h 6485331"/>
                <a:gd name="connsiteX0" fmla="*/ 0 w 3134056"/>
                <a:gd name="connsiteY0" fmla="*/ 6454620 h 6464289"/>
                <a:gd name="connsiteX1" fmla="*/ 485775 w 3134056"/>
                <a:gd name="connsiteY1" fmla="*/ 6464145 h 6464289"/>
                <a:gd name="connsiteX2" fmla="*/ 685800 w 3134056"/>
                <a:gd name="connsiteY2" fmla="*/ 6454620 h 6464289"/>
                <a:gd name="connsiteX3" fmla="*/ 809625 w 3134056"/>
                <a:gd name="connsiteY3" fmla="*/ 6406995 h 6464289"/>
                <a:gd name="connsiteX4" fmla="*/ 838200 w 3134056"/>
                <a:gd name="connsiteY4" fmla="*/ 6387945 h 6464289"/>
                <a:gd name="connsiteX5" fmla="*/ 923925 w 3134056"/>
                <a:gd name="connsiteY5" fmla="*/ 6302220 h 6464289"/>
                <a:gd name="connsiteX6" fmla="*/ 1038225 w 3134056"/>
                <a:gd name="connsiteY6" fmla="*/ 6064095 h 6464289"/>
                <a:gd name="connsiteX7" fmla="*/ 1228725 w 3134056"/>
                <a:gd name="connsiteY7" fmla="*/ 4930620 h 6464289"/>
                <a:gd name="connsiteX8" fmla="*/ 1219200 w 3134056"/>
                <a:gd name="connsiteY8" fmla="*/ 1682595 h 6464289"/>
                <a:gd name="connsiteX9" fmla="*/ 1390650 w 3134056"/>
                <a:gd name="connsiteY9" fmla="*/ 787245 h 6464289"/>
                <a:gd name="connsiteX10" fmla="*/ 1457325 w 3134056"/>
                <a:gd name="connsiteY10" fmla="*/ 577695 h 6464289"/>
                <a:gd name="connsiteX11" fmla="*/ 1533525 w 3134056"/>
                <a:gd name="connsiteY11" fmla="*/ 444345 h 6464289"/>
                <a:gd name="connsiteX12" fmla="*/ 1552575 w 3134056"/>
                <a:gd name="connsiteY12" fmla="*/ 415770 h 6464289"/>
                <a:gd name="connsiteX13" fmla="*/ 1657350 w 3134056"/>
                <a:gd name="connsiteY13" fmla="*/ 282420 h 6464289"/>
                <a:gd name="connsiteX14" fmla="*/ 1781175 w 3134056"/>
                <a:gd name="connsiteY14" fmla="*/ 177645 h 6464289"/>
                <a:gd name="connsiteX15" fmla="*/ 1809750 w 3134056"/>
                <a:gd name="connsiteY15" fmla="*/ 139545 h 6464289"/>
                <a:gd name="connsiteX16" fmla="*/ 2038350 w 3134056"/>
                <a:gd name="connsiteY16" fmla="*/ 34770 h 6464289"/>
                <a:gd name="connsiteX17" fmla="*/ 2371725 w 3134056"/>
                <a:gd name="connsiteY17" fmla="*/ 6195 h 6464289"/>
                <a:gd name="connsiteX18" fmla="*/ 2981325 w 3134056"/>
                <a:gd name="connsiteY18" fmla="*/ 149070 h 6464289"/>
                <a:gd name="connsiteX19" fmla="*/ 3057525 w 3134056"/>
                <a:gd name="connsiteY19" fmla="*/ 215745 h 6464289"/>
                <a:gd name="connsiteX20" fmla="*/ 3124200 w 3134056"/>
                <a:gd name="connsiteY20" fmla="*/ 282420 h 6464289"/>
                <a:gd name="connsiteX21" fmla="*/ 3133725 w 3134056"/>
                <a:gd name="connsiteY21" fmla="*/ 358620 h 6464289"/>
                <a:gd name="connsiteX0" fmla="*/ 0 w 3138624"/>
                <a:gd name="connsiteY0" fmla="*/ 6454620 h 6464289"/>
                <a:gd name="connsiteX1" fmla="*/ 485775 w 3138624"/>
                <a:gd name="connsiteY1" fmla="*/ 6464145 h 6464289"/>
                <a:gd name="connsiteX2" fmla="*/ 685800 w 3138624"/>
                <a:gd name="connsiteY2" fmla="*/ 6454620 h 6464289"/>
                <a:gd name="connsiteX3" fmla="*/ 809625 w 3138624"/>
                <a:gd name="connsiteY3" fmla="*/ 6406995 h 6464289"/>
                <a:gd name="connsiteX4" fmla="*/ 838200 w 3138624"/>
                <a:gd name="connsiteY4" fmla="*/ 6387945 h 6464289"/>
                <a:gd name="connsiteX5" fmla="*/ 923925 w 3138624"/>
                <a:gd name="connsiteY5" fmla="*/ 6302220 h 6464289"/>
                <a:gd name="connsiteX6" fmla="*/ 1038225 w 3138624"/>
                <a:gd name="connsiteY6" fmla="*/ 6064095 h 6464289"/>
                <a:gd name="connsiteX7" fmla="*/ 1228725 w 3138624"/>
                <a:gd name="connsiteY7" fmla="*/ 4930620 h 6464289"/>
                <a:gd name="connsiteX8" fmla="*/ 1219200 w 3138624"/>
                <a:gd name="connsiteY8" fmla="*/ 1682595 h 6464289"/>
                <a:gd name="connsiteX9" fmla="*/ 1390650 w 3138624"/>
                <a:gd name="connsiteY9" fmla="*/ 787245 h 6464289"/>
                <a:gd name="connsiteX10" fmla="*/ 1457325 w 3138624"/>
                <a:gd name="connsiteY10" fmla="*/ 577695 h 6464289"/>
                <a:gd name="connsiteX11" fmla="*/ 1533525 w 3138624"/>
                <a:gd name="connsiteY11" fmla="*/ 444345 h 6464289"/>
                <a:gd name="connsiteX12" fmla="*/ 1552575 w 3138624"/>
                <a:gd name="connsiteY12" fmla="*/ 415770 h 6464289"/>
                <a:gd name="connsiteX13" fmla="*/ 1657350 w 3138624"/>
                <a:gd name="connsiteY13" fmla="*/ 282420 h 6464289"/>
                <a:gd name="connsiteX14" fmla="*/ 1781175 w 3138624"/>
                <a:gd name="connsiteY14" fmla="*/ 177645 h 6464289"/>
                <a:gd name="connsiteX15" fmla="*/ 1809750 w 3138624"/>
                <a:gd name="connsiteY15" fmla="*/ 139545 h 6464289"/>
                <a:gd name="connsiteX16" fmla="*/ 2038350 w 3138624"/>
                <a:gd name="connsiteY16" fmla="*/ 34770 h 6464289"/>
                <a:gd name="connsiteX17" fmla="*/ 2371725 w 3138624"/>
                <a:gd name="connsiteY17" fmla="*/ 6195 h 6464289"/>
                <a:gd name="connsiteX18" fmla="*/ 2981325 w 3138624"/>
                <a:gd name="connsiteY18" fmla="*/ 149070 h 6464289"/>
                <a:gd name="connsiteX19" fmla="*/ 3124200 w 3138624"/>
                <a:gd name="connsiteY19" fmla="*/ 282420 h 6464289"/>
                <a:gd name="connsiteX20" fmla="*/ 3133725 w 3138624"/>
                <a:gd name="connsiteY20" fmla="*/ 358620 h 6464289"/>
                <a:gd name="connsiteX0" fmla="*/ 0 w 3133725"/>
                <a:gd name="connsiteY0" fmla="*/ 6454620 h 6464289"/>
                <a:gd name="connsiteX1" fmla="*/ 485775 w 3133725"/>
                <a:gd name="connsiteY1" fmla="*/ 6464145 h 6464289"/>
                <a:gd name="connsiteX2" fmla="*/ 685800 w 3133725"/>
                <a:gd name="connsiteY2" fmla="*/ 6454620 h 6464289"/>
                <a:gd name="connsiteX3" fmla="*/ 809625 w 3133725"/>
                <a:gd name="connsiteY3" fmla="*/ 6406995 h 6464289"/>
                <a:gd name="connsiteX4" fmla="*/ 838200 w 3133725"/>
                <a:gd name="connsiteY4" fmla="*/ 6387945 h 6464289"/>
                <a:gd name="connsiteX5" fmla="*/ 923925 w 3133725"/>
                <a:gd name="connsiteY5" fmla="*/ 6302220 h 6464289"/>
                <a:gd name="connsiteX6" fmla="*/ 1038225 w 3133725"/>
                <a:gd name="connsiteY6" fmla="*/ 6064095 h 6464289"/>
                <a:gd name="connsiteX7" fmla="*/ 1228725 w 3133725"/>
                <a:gd name="connsiteY7" fmla="*/ 4930620 h 6464289"/>
                <a:gd name="connsiteX8" fmla="*/ 1219200 w 3133725"/>
                <a:gd name="connsiteY8" fmla="*/ 1682595 h 6464289"/>
                <a:gd name="connsiteX9" fmla="*/ 1390650 w 3133725"/>
                <a:gd name="connsiteY9" fmla="*/ 787245 h 6464289"/>
                <a:gd name="connsiteX10" fmla="*/ 1457325 w 3133725"/>
                <a:gd name="connsiteY10" fmla="*/ 577695 h 6464289"/>
                <a:gd name="connsiteX11" fmla="*/ 1533525 w 3133725"/>
                <a:gd name="connsiteY11" fmla="*/ 444345 h 6464289"/>
                <a:gd name="connsiteX12" fmla="*/ 1552575 w 3133725"/>
                <a:gd name="connsiteY12" fmla="*/ 415770 h 6464289"/>
                <a:gd name="connsiteX13" fmla="*/ 1657350 w 3133725"/>
                <a:gd name="connsiteY13" fmla="*/ 282420 h 6464289"/>
                <a:gd name="connsiteX14" fmla="*/ 1781175 w 3133725"/>
                <a:gd name="connsiteY14" fmla="*/ 177645 h 6464289"/>
                <a:gd name="connsiteX15" fmla="*/ 1809750 w 3133725"/>
                <a:gd name="connsiteY15" fmla="*/ 139545 h 6464289"/>
                <a:gd name="connsiteX16" fmla="*/ 2038350 w 3133725"/>
                <a:gd name="connsiteY16" fmla="*/ 34770 h 6464289"/>
                <a:gd name="connsiteX17" fmla="*/ 2371725 w 3133725"/>
                <a:gd name="connsiteY17" fmla="*/ 6195 h 6464289"/>
                <a:gd name="connsiteX18" fmla="*/ 2981325 w 3133725"/>
                <a:gd name="connsiteY18" fmla="*/ 149070 h 6464289"/>
                <a:gd name="connsiteX19" fmla="*/ 3133725 w 3133725"/>
                <a:gd name="connsiteY19" fmla="*/ 358620 h 6464289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390650 w 3133725"/>
                <a:gd name="connsiteY9" fmla="*/ 782963 h 6460007"/>
                <a:gd name="connsiteX10" fmla="*/ 1457325 w 3133725"/>
                <a:gd name="connsiteY10" fmla="*/ 573413 h 6460007"/>
                <a:gd name="connsiteX11" fmla="*/ 1533525 w 3133725"/>
                <a:gd name="connsiteY11" fmla="*/ 440063 h 6460007"/>
                <a:gd name="connsiteX12" fmla="*/ 1552575 w 3133725"/>
                <a:gd name="connsiteY12" fmla="*/ 411488 h 6460007"/>
                <a:gd name="connsiteX13" fmla="*/ 1657350 w 3133725"/>
                <a:gd name="connsiteY13" fmla="*/ 278138 h 6460007"/>
                <a:gd name="connsiteX14" fmla="*/ 1781175 w 3133725"/>
                <a:gd name="connsiteY14" fmla="*/ 173363 h 6460007"/>
                <a:gd name="connsiteX15" fmla="*/ 1809750 w 3133725"/>
                <a:gd name="connsiteY15" fmla="*/ 135263 h 6460007"/>
                <a:gd name="connsiteX16" fmla="*/ 2038350 w 3133725"/>
                <a:gd name="connsiteY16" fmla="*/ 30488 h 6460007"/>
                <a:gd name="connsiteX17" fmla="*/ 2371725 w 3133725"/>
                <a:gd name="connsiteY17" fmla="*/ 1913 h 6460007"/>
                <a:gd name="connsiteX18" fmla="*/ 2819400 w 3133725"/>
                <a:gd name="connsiteY18" fmla="*/ 78113 h 6460007"/>
                <a:gd name="connsiteX19" fmla="*/ 3133725 w 3133725"/>
                <a:gd name="connsiteY19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28725 w 3133725"/>
                <a:gd name="connsiteY7" fmla="*/ 4926338 h 6460007"/>
                <a:gd name="connsiteX8" fmla="*/ 1219200 w 3133725"/>
                <a:gd name="connsiteY8" fmla="*/ 1678313 h 6460007"/>
                <a:gd name="connsiteX9" fmla="*/ 1457325 w 3133725"/>
                <a:gd name="connsiteY9" fmla="*/ 573413 h 6460007"/>
                <a:gd name="connsiteX10" fmla="*/ 1533525 w 3133725"/>
                <a:gd name="connsiteY10" fmla="*/ 440063 h 6460007"/>
                <a:gd name="connsiteX11" fmla="*/ 1552575 w 3133725"/>
                <a:gd name="connsiteY11" fmla="*/ 411488 h 6460007"/>
                <a:gd name="connsiteX12" fmla="*/ 1657350 w 3133725"/>
                <a:gd name="connsiteY12" fmla="*/ 278138 h 6460007"/>
                <a:gd name="connsiteX13" fmla="*/ 1781175 w 3133725"/>
                <a:gd name="connsiteY13" fmla="*/ 173363 h 6460007"/>
                <a:gd name="connsiteX14" fmla="*/ 1809750 w 3133725"/>
                <a:gd name="connsiteY14" fmla="*/ 135263 h 6460007"/>
                <a:gd name="connsiteX15" fmla="*/ 2038350 w 3133725"/>
                <a:gd name="connsiteY15" fmla="*/ 30488 h 6460007"/>
                <a:gd name="connsiteX16" fmla="*/ 2371725 w 3133725"/>
                <a:gd name="connsiteY16" fmla="*/ 1913 h 6460007"/>
                <a:gd name="connsiteX17" fmla="*/ 2819400 w 3133725"/>
                <a:gd name="connsiteY17" fmla="*/ 78113 h 6460007"/>
                <a:gd name="connsiteX18" fmla="*/ 3133725 w 3133725"/>
                <a:gd name="connsiteY18" fmla="*/ 354338 h 6460007"/>
                <a:gd name="connsiteX0" fmla="*/ 0 w 3133725"/>
                <a:gd name="connsiteY0" fmla="*/ 6450338 h 6460007"/>
                <a:gd name="connsiteX1" fmla="*/ 485775 w 3133725"/>
                <a:gd name="connsiteY1" fmla="*/ 6459863 h 6460007"/>
                <a:gd name="connsiteX2" fmla="*/ 685800 w 3133725"/>
                <a:gd name="connsiteY2" fmla="*/ 6450338 h 6460007"/>
                <a:gd name="connsiteX3" fmla="*/ 809625 w 3133725"/>
                <a:gd name="connsiteY3" fmla="*/ 6402713 h 6460007"/>
                <a:gd name="connsiteX4" fmla="*/ 838200 w 3133725"/>
                <a:gd name="connsiteY4" fmla="*/ 6383663 h 6460007"/>
                <a:gd name="connsiteX5" fmla="*/ 923925 w 3133725"/>
                <a:gd name="connsiteY5" fmla="*/ 6297938 h 6460007"/>
                <a:gd name="connsiteX6" fmla="*/ 1038225 w 3133725"/>
                <a:gd name="connsiteY6" fmla="*/ 6059813 h 6460007"/>
                <a:gd name="connsiteX7" fmla="*/ 1219200 w 3133725"/>
                <a:gd name="connsiteY7" fmla="*/ 1678313 h 6460007"/>
                <a:gd name="connsiteX8" fmla="*/ 1457325 w 3133725"/>
                <a:gd name="connsiteY8" fmla="*/ 573413 h 6460007"/>
                <a:gd name="connsiteX9" fmla="*/ 1533525 w 3133725"/>
                <a:gd name="connsiteY9" fmla="*/ 440063 h 6460007"/>
                <a:gd name="connsiteX10" fmla="*/ 1552575 w 3133725"/>
                <a:gd name="connsiteY10" fmla="*/ 411488 h 6460007"/>
                <a:gd name="connsiteX11" fmla="*/ 1657350 w 3133725"/>
                <a:gd name="connsiteY11" fmla="*/ 278138 h 6460007"/>
                <a:gd name="connsiteX12" fmla="*/ 1781175 w 3133725"/>
                <a:gd name="connsiteY12" fmla="*/ 173363 h 6460007"/>
                <a:gd name="connsiteX13" fmla="*/ 1809750 w 3133725"/>
                <a:gd name="connsiteY13" fmla="*/ 135263 h 6460007"/>
                <a:gd name="connsiteX14" fmla="*/ 2038350 w 3133725"/>
                <a:gd name="connsiteY14" fmla="*/ 30488 h 6460007"/>
                <a:gd name="connsiteX15" fmla="*/ 2371725 w 3133725"/>
                <a:gd name="connsiteY15" fmla="*/ 1913 h 6460007"/>
                <a:gd name="connsiteX16" fmla="*/ 2819400 w 3133725"/>
                <a:gd name="connsiteY16" fmla="*/ 78113 h 6460007"/>
                <a:gd name="connsiteX17" fmla="*/ 3133725 w 3133725"/>
                <a:gd name="connsiteY17" fmla="*/ 354338 h 6460007"/>
                <a:gd name="connsiteX0" fmla="*/ 0 w 3133725"/>
                <a:gd name="connsiteY0" fmla="*/ 6450338 h 6663481"/>
                <a:gd name="connsiteX1" fmla="*/ 485775 w 3133725"/>
                <a:gd name="connsiteY1" fmla="*/ 6459863 h 6663481"/>
                <a:gd name="connsiteX2" fmla="*/ 685800 w 3133725"/>
                <a:gd name="connsiteY2" fmla="*/ 6450338 h 6663481"/>
                <a:gd name="connsiteX3" fmla="*/ 809625 w 3133725"/>
                <a:gd name="connsiteY3" fmla="*/ 6402713 h 6663481"/>
                <a:gd name="connsiteX4" fmla="*/ 838200 w 3133725"/>
                <a:gd name="connsiteY4" fmla="*/ 6383663 h 6663481"/>
                <a:gd name="connsiteX5" fmla="*/ 923925 w 3133725"/>
                <a:gd name="connsiteY5" fmla="*/ 6297938 h 6663481"/>
                <a:gd name="connsiteX6" fmla="*/ 1219200 w 3133725"/>
                <a:gd name="connsiteY6" fmla="*/ 1678313 h 6663481"/>
                <a:gd name="connsiteX7" fmla="*/ 1457325 w 3133725"/>
                <a:gd name="connsiteY7" fmla="*/ 573413 h 6663481"/>
                <a:gd name="connsiteX8" fmla="*/ 1533525 w 3133725"/>
                <a:gd name="connsiteY8" fmla="*/ 440063 h 6663481"/>
                <a:gd name="connsiteX9" fmla="*/ 1552575 w 3133725"/>
                <a:gd name="connsiteY9" fmla="*/ 411488 h 6663481"/>
                <a:gd name="connsiteX10" fmla="*/ 1657350 w 3133725"/>
                <a:gd name="connsiteY10" fmla="*/ 278138 h 6663481"/>
                <a:gd name="connsiteX11" fmla="*/ 1781175 w 3133725"/>
                <a:gd name="connsiteY11" fmla="*/ 173363 h 6663481"/>
                <a:gd name="connsiteX12" fmla="*/ 1809750 w 3133725"/>
                <a:gd name="connsiteY12" fmla="*/ 135263 h 6663481"/>
                <a:gd name="connsiteX13" fmla="*/ 2038350 w 3133725"/>
                <a:gd name="connsiteY13" fmla="*/ 30488 h 6663481"/>
                <a:gd name="connsiteX14" fmla="*/ 2371725 w 3133725"/>
                <a:gd name="connsiteY14" fmla="*/ 1913 h 6663481"/>
                <a:gd name="connsiteX15" fmla="*/ 2819400 w 3133725"/>
                <a:gd name="connsiteY15" fmla="*/ 78113 h 6663481"/>
                <a:gd name="connsiteX16" fmla="*/ 3133725 w 3133725"/>
                <a:gd name="connsiteY16" fmla="*/ 354338 h 6663481"/>
                <a:gd name="connsiteX0" fmla="*/ 0 w 3133725"/>
                <a:gd name="connsiteY0" fmla="*/ 6450338 h 6670898"/>
                <a:gd name="connsiteX1" fmla="*/ 485775 w 3133725"/>
                <a:gd name="connsiteY1" fmla="*/ 6459863 h 6670898"/>
                <a:gd name="connsiteX2" fmla="*/ 685800 w 3133725"/>
                <a:gd name="connsiteY2" fmla="*/ 6450338 h 6670898"/>
                <a:gd name="connsiteX3" fmla="*/ 809625 w 3133725"/>
                <a:gd name="connsiteY3" fmla="*/ 6402713 h 6670898"/>
                <a:gd name="connsiteX4" fmla="*/ 923925 w 3133725"/>
                <a:gd name="connsiteY4" fmla="*/ 6297938 h 6670898"/>
                <a:gd name="connsiteX5" fmla="*/ 1219200 w 3133725"/>
                <a:gd name="connsiteY5" fmla="*/ 1678313 h 6670898"/>
                <a:gd name="connsiteX6" fmla="*/ 1457325 w 3133725"/>
                <a:gd name="connsiteY6" fmla="*/ 573413 h 6670898"/>
                <a:gd name="connsiteX7" fmla="*/ 1533525 w 3133725"/>
                <a:gd name="connsiteY7" fmla="*/ 440063 h 6670898"/>
                <a:gd name="connsiteX8" fmla="*/ 1552575 w 3133725"/>
                <a:gd name="connsiteY8" fmla="*/ 411488 h 6670898"/>
                <a:gd name="connsiteX9" fmla="*/ 1657350 w 3133725"/>
                <a:gd name="connsiteY9" fmla="*/ 278138 h 6670898"/>
                <a:gd name="connsiteX10" fmla="*/ 1781175 w 3133725"/>
                <a:gd name="connsiteY10" fmla="*/ 173363 h 6670898"/>
                <a:gd name="connsiteX11" fmla="*/ 1809750 w 3133725"/>
                <a:gd name="connsiteY11" fmla="*/ 135263 h 6670898"/>
                <a:gd name="connsiteX12" fmla="*/ 2038350 w 3133725"/>
                <a:gd name="connsiteY12" fmla="*/ 30488 h 6670898"/>
                <a:gd name="connsiteX13" fmla="*/ 2371725 w 3133725"/>
                <a:gd name="connsiteY13" fmla="*/ 1913 h 6670898"/>
                <a:gd name="connsiteX14" fmla="*/ 2819400 w 3133725"/>
                <a:gd name="connsiteY14" fmla="*/ 78113 h 6670898"/>
                <a:gd name="connsiteX15" fmla="*/ 3133725 w 3133725"/>
                <a:gd name="connsiteY15" fmla="*/ 354338 h 6670898"/>
                <a:gd name="connsiteX0" fmla="*/ 0 w 3133725"/>
                <a:gd name="connsiteY0" fmla="*/ 6450338 h 6688556"/>
                <a:gd name="connsiteX1" fmla="*/ 485775 w 3133725"/>
                <a:gd name="connsiteY1" fmla="*/ 6459863 h 6688556"/>
                <a:gd name="connsiteX2" fmla="*/ 685800 w 3133725"/>
                <a:gd name="connsiteY2" fmla="*/ 6450338 h 6688556"/>
                <a:gd name="connsiteX3" fmla="*/ 923925 w 3133725"/>
                <a:gd name="connsiteY3" fmla="*/ 6297938 h 6688556"/>
                <a:gd name="connsiteX4" fmla="*/ 1219200 w 3133725"/>
                <a:gd name="connsiteY4" fmla="*/ 1678313 h 6688556"/>
                <a:gd name="connsiteX5" fmla="*/ 1457325 w 3133725"/>
                <a:gd name="connsiteY5" fmla="*/ 573413 h 6688556"/>
                <a:gd name="connsiteX6" fmla="*/ 1533525 w 3133725"/>
                <a:gd name="connsiteY6" fmla="*/ 440063 h 6688556"/>
                <a:gd name="connsiteX7" fmla="*/ 1552575 w 3133725"/>
                <a:gd name="connsiteY7" fmla="*/ 411488 h 6688556"/>
                <a:gd name="connsiteX8" fmla="*/ 1657350 w 3133725"/>
                <a:gd name="connsiteY8" fmla="*/ 278138 h 6688556"/>
                <a:gd name="connsiteX9" fmla="*/ 1781175 w 3133725"/>
                <a:gd name="connsiteY9" fmla="*/ 173363 h 6688556"/>
                <a:gd name="connsiteX10" fmla="*/ 1809750 w 3133725"/>
                <a:gd name="connsiteY10" fmla="*/ 135263 h 6688556"/>
                <a:gd name="connsiteX11" fmla="*/ 2038350 w 3133725"/>
                <a:gd name="connsiteY11" fmla="*/ 30488 h 6688556"/>
                <a:gd name="connsiteX12" fmla="*/ 2371725 w 3133725"/>
                <a:gd name="connsiteY12" fmla="*/ 1913 h 6688556"/>
                <a:gd name="connsiteX13" fmla="*/ 2819400 w 3133725"/>
                <a:gd name="connsiteY13" fmla="*/ 78113 h 6688556"/>
                <a:gd name="connsiteX14" fmla="*/ 3133725 w 3133725"/>
                <a:gd name="connsiteY14" fmla="*/ 354338 h 6688556"/>
                <a:gd name="connsiteX0" fmla="*/ 0 w 3133725"/>
                <a:gd name="connsiteY0" fmla="*/ 6450338 h 6692718"/>
                <a:gd name="connsiteX1" fmla="*/ 485775 w 3133725"/>
                <a:gd name="connsiteY1" fmla="*/ 6459863 h 6692718"/>
                <a:gd name="connsiteX2" fmla="*/ 923925 w 3133725"/>
                <a:gd name="connsiteY2" fmla="*/ 6297938 h 6692718"/>
                <a:gd name="connsiteX3" fmla="*/ 1219200 w 3133725"/>
                <a:gd name="connsiteY3" fmla="*/ 1678313 h 6692718"/>
                <a:gd name="connsiteX4" fmla="*/ 1457325 w 3133725"/>
                <a:gd name="connsiteY4" fmla="*/ 573413 h 6692718"/>
                <a:gd name="connsiteX5" fmla="*/ 1533525 w 3133725"/>
                <a:gd name="connsiteY5" fmla="*/ 440063 h 6692718"/>
                <a:gd name="connsiteX6" fmla="*/ 1552575 w 3133725"/>
                <a:gd name="connsiteY6" fmla="*/ 411488 h 6692718"/>
                <a:gd name="connsiteX7" fmla="*/ 1657350 w 3133725"/>
                <a:gd name="connsiteY7" fmla="*/ 278138 h 6692718"/>
                <a:gd name="connsiteX8" fmla="*/ 1781175 w 3133725"/>
                <a:gd name="connsiteY8" fmla="*/ 173363 h 6692718"/>
                <a:gd name="connsiteX9" fmla="*/ 1809750 w 3133725"/>
                <a:gd name="connsiteY9" fmla="*/ 135263 h 6692718"/>
                <a:gd name="connsiteX10" fmla="*/ 2038350 w 3133725"/>
                <a:gd name="connsiteY10" fmla="*/ 30488 h 6692718"/>
                <a:gd name="connsiteX11" fmla="*/ 2371725 w 3133725"/>
                <a:gd name="connsiteY11" fmla="*/ 1913 h 6692718"/>
                <a:gd name="connsiteX12" fmla="*/ 2819400 w 3133725"/>
                <a:gd name="connsiteY12" fmla="*/ 78113 h 6692718"/>
                <a:gd name="connsiteX13" fmla="*/ 3133725 w 3133725"/>
                <a:gd name="connsiteY13" fmla="*/ 354338 h 6692718"/>
                <a:gd name="connsiteX0" fmla="*/ 0 w 3133725"/>
                <a:gd name="connsiteY0" fmla="*/ 6450338 h 6687301"/>
                <a:gd name="connsiteX1" fmla="*/ 923925 w 3133725"/>
                <a:gd name="connsiteY1" fmla="*/ 6297938 h 6687301"/>
                <a:gd name="connsiteX2" fmla="*/ 1219200 w 3133725"/>
                <a:gd name="connsiteY2" fmla="*/ 1678313 h 6687301"/>
                <a:gd name="connsiteX3" fmla="*/ 1457325 w 3133725"/>
                <a:gd name="connsiteY3" fmla="*/ 573413 h 6687301"/>
                <a:gd name="connsiteX4" fmla="*/ 1533525 w 3133725"/>
                <a:gd name="connsiteY4" fmla="*/ 440063 h 6687301"/>
                <a:gd name="connsiteX5" fmla="*/ 1552575 w 3133725"/>
                <a:gd name="connsiteY5" fmla="*/ 411488 h 6687301"/>
                <a:gd name="connsiteX6" fmla="*/ 1657350 w 3133725"/>
                <a:gd name="connsiteY6" fmla="*/ 278138 h 6687301"/>
                <a:gd name="connsiteX7" fmla="*/ 1781175 w 3133725"/>
                <a:gd name="connsiteY7" fmla="*/ 173363 h 6687301"/>
                <a:gd name="connsiteX8" fmla="*/ 1809750 w 3133725"/>
                <a:gd name="connsiteY8" fmla="*/ 135263 h 6687301"/>
                <a:gd name="connsiteX9" fmla="*/ 2038350 w 3133725"/>
                <a:gd name="connsiteY9" fmla="*/ 30488 h 6687301"/>
                <a:gd name="connsiteX10" fmla="*/ 2371725 w 3133725"/>
                <a:gd name="connsiteY10" fmla="*/ 1913 h 6687301"/>
                <a:gd name="connsiteX11" fmla="*/ 2819400 w 3133725"/>
                <a:gd name="connsiteY11" fmla="*/ 78113 h 6687301"/>
                <a:gd name="connsiteX12" fmla="*/ 3133725 w 3133725"/>
                <a:gd name="connsiteY12" fmla="*/ 354338 h 6687301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552575 w 3133725"/>
                <a:gd name="connsiteY5" fmla="*/ 411488 h 6450338"/>
                <a:gd name="connsiteX6" fmla="*/ 1657350 w 3133725"/>
                <a:gd name="connsiteY6" fmla="*/ 278138 h 6450338"/>
                <a:gd name="connsiteX7" fmla="*/ 1781175 w 3133725"/>
                <a:gd name="connsiteY7" fmla="*/ 173363 h 6450338"/>
                <a:gd name="connsiteX8" fmla="*/ 1809750 w 3133725"/>
                <a:gd name="connsiteY8" fmla="*/ 135263 h 6450338"/>
                <a:gd name="connsiteX9" fmla="*/ 2038350 w 3133725"/>
                <a:gd name="connsiteY9" fmla="*/ 30488 h 6450338"/>
                <a:gd name="connsiteX10" fmla="*/ 2371725 w 3133725"/>
                <a:gd name="connsiteY10" fmla="*/ 1913 h 6450338"/>
                <a:gd name="connsiteX11" fmla="*/ 2819400 w 3133725"/>
                <a:gd name="connsiteY11" fmla="*/ 78113 h 6450338"/>
                <a:gd name="connsiteX12" fmla="*/ 3133725 w 3133725"/>
                <a:gd name="connsiteY12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533525 w 3133725"/>
                <a:gd name="connsiteY4" fmla="*/ 440063 h 6450338"/>
                <a:gd name="connsiteX5" fmla="*/ 1657350 w 3133725"/>
                <a:gd name="connsiteY5" fmla="*/ 278138 h 6450338"/>
                <a:gd name="connsiteX6" fmla="*/ 1781175 w 3133725"/>
                <a:gd name="connsiteY6" fmla="*/ 173363 h 6450338"/>
                <a:gd name="connsiteX7" fmla="*/ 1809750 w 3133725"/>
                <a:gd name="connsiteY7" fmla="*/ 135263 h 6450338"/>
                <a:gd name="connsiteX8" fmla="*/ 2038350 w 3133725"/>
                <a:gd name="connsiteY8" fmla="*/ 30488 h 6450338"/>
                <a:gd name="connsiteX9" fmla="*/ 2371725 w 3133725"/>
                <a:gd name="connsiteY9" fmla="*/ 1913 h 6450338"/>
                <a:gd name="connsiteX10" fmla="*/ 2819400 w 3133725"/>
                <a:gd name="connsiteY10" fmla="*/ 78113 h 6450338"/>
                <a:gd name="connsiteX11" fmla="*/ 3133725 w 3133725"/>
                <a:gd name="connsiteY11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657350 w 3133725"/>
                <a:gd name="connsiteY4" fmla="*/ 278138 h 6450338"/>
                <a:gd name="connsiteX5" fmla="*/ 1781175 w 3133725"/>
                <a:gd name="connsiteY5" fmla="*/ 173363 h 6450338"/>
                <a:gd name="connsiteX6" fmla="*/ 1809750 w 3133725"/>
                <a:gd name="connsiteY6" fmla="*/ 135263 h 6450338"/>
                <a:gd name="connsiteX7" fmla="*/ 2038350 w 3133725"/>
                <a:gd name="connsiteY7" fmla="*/ 30488 h 6450338"/>
                <a:gd name="connsiteX8" fmla="*/ 2371725 w 3133725"/>
                <a:gd name="connsiteY8" fmla="*/ 1913 h 6450338"/>
                <a:gd name="connsiteX9" fmla="*/ 2819400 w 3133725"/>
                <a:gd name="connsiteY9" fmla="*/ 78113 h 6450338"/>
                <a:gd name="connsiteX10" fmla="*/ 3133725 w 3133725"/>
                <a:gd name="connsiteY10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457325 w 3133725"/>
                <a:gd name="connsiteY3" fmla="*/ 573413 h 6450338"/>
                <a:gd name="connsiteX4" fmla="*/ 1781175 w 3133725"/>
                <a:gd name="connsiteY4" fmla="*/ 173363 h 6450338"/>
                <a:gd name="connsiteX5" fmla="*/ 1809750 w 3133725"/>
                <a:gd name="connsiteY5" fmla="*/ 135263 h 6450338"/>
                <a:gd name="connsiteX6" fmla="*/ 2038350 w 3133725"/>
                <a:gd name="connsiteY6" fmla="*/ 30488 h 6450338"/>
                <a:gd name="connsiteX7" fmla="*/ 2371725 w 3133725"/>
                <a:gd name="connsiteY7" fmla="*/ 1913 h 6450338"/>
                <a:gd name="connsiteX8" fmla="*/ 2819400 w 3133725"/>
                <a:gd name="connsiteY8" fmla="*/ 78113 h 6450338"/>
                <a:gd name="connsiteX9" fmla="*/ 3133725 w 3133725"/>
                <a:gd name="connsiteY9" fmla="*/ 354338 h 6450338"/>
                <a:gd name="connsiteX0" fmla="*/ 0 w 3133725"/>
                <a:gd name="connsiteY0" fmla="*/ 6450338 h 6450338"/>
                <a:gd name="connsiteX1" fmla="*/ 1114425 w 3133725"/>
                <a:gd name="connsiteY1" fmla="*/ 5526413 h 6450338"/>
                <a:gd name="connsiteX2" fmla="*/ 1219200 w 3133725"/>
                <a:gd name="connsiteY2" fmla="*/ 1678313 h 6450338"/>
                <a:gd name="connsiteX3" fmla="*/ 1781175 w 3133725"/>
                <a:gd name="connsiteY3" fmla="*/ 173363 h 6450338"/>
                <a:gd name="connsiteX4" fmla="*/ 1809750 w 3133725"/>
                <a:gd name="connsiteY4" fmla="*/ 135263 h 6450338"/>
                <a:gd name="connsiteX5" fmla="*/ 2038350 w 3133725"/>
                <a:gd name="connsiteY5" fmla="*/ 30488 h 6450338"/>
                <a:gd name="connsiteX6" fmla="*/ 2371725 w 3133725"/>
                <a:gd name="connsiteY6" fmla="*/ 1913 h 6450338"/>
                <a:gd name="connsiteX7" fmla="*/ 2819400 w 3133725"/>
                <a:gd name="connsiteY7" fmla="*/ 78113 h 6450338"/>
                <a:gd name="connsiteX8" fmla="*/ 3133725 w 3133725"/>
                <a:gd name="connsiteY8" fmla="*/ 354338 h 6450338"/>
                <a:gd name="connsiteX0" fmla="*/ 0 w 3133725"/>
                <a:gd name="connsiteY0" fmla="*/ 6451331 h 6451331"/>
                <a:gd name="connsiteX1" fmla="*/ 1114425 w 3133725"/>
                <a:gd name="connsiteY1" fmla="*/ 5527406 h 6451331"/>
                <a:gd name="connsiteX2" fmla="*/ 1219200 w 3133725"/>
                <a:gd name="connsiteY2" fmla="*/ 1679306 h 6451331"/>
                <a:gd name="connsiteX3" fmla="*/ 1781175 w 3133725"/>
                <a:gd name="connsiteY3" fmla="*/ 174356 h 6451331"/>
                <a:gd name="connsiteX4" fmla="*/ 2038350 w 3133725"/>
                <a:gd name="connsiteY4" fmla="*/ 31481 h 6451331"/>
                <a:gd name="connsiteX5" fmla="*/ 2371725 w 3133725"/>
                <a:gd name="connsiteY5" fmla="*/ 2906 h 6451331"/>
                <a:gd name="connsiteX6" fmla="*/ 2819400 w 3133725"/>
                <a:gd name="connsiteY6" fmla="*/ 79106 h 6451331"/>
                <a:gd name="connsiteX7" fmla="*/ 3133725 w 3133725"/>
                <a:gd name="connsiteY7" fmla="*/ 355331 h 6451331"/>
                <a:gd name="connsiteX0" fmla="*/ 0 w 3133725"/>
                <a:gd name="connsiteY0" fmla="*/ 6553873 h 6553873"/>
                <a:gd name="connsiteX1" fmla="*/ 1114425 w 3133725"/>
                <a:gd name="connsiteY1" fmla="*/ 5629948 h 6553873"/>
                <a:gd name="connsiteX2" fmla="*/ 1219200 w 3133725"/>
                <a:gd name="connsiteY2" fmla="*/ 1781848 h 6553873"/>
                <a:gd name="connsiteX3" fmla="*/ 2038350 w 3133725"/>
                <a:gd name="connsiteY3" fmla="*/ 134023 h 6553873"/>
                <a:gd name="connsiteX4" fmla="*/ 2371725 w 3133725"/>
                <a:gd name="connsiteY4" fmla="*/ 105448 h 6553873"/>
                <a:gd name="connsiteX5" fmla="*/ 2819400 w 3133725"/>
                <a:gd name="connsiteY5" fmla="*/ 181648 h 6553873"/>
                <a:gd name="connsiteX6" fmla="*/ 3133725 w 3133725"/>
                <a:gd name="connsiteY6" fmla="*/ 457873 h 6553873"/>
                <a:gd name="connsiteX0" fmla="*/ 0 w 3133725"/>
                <a:gd name="connsiteY0" fmla="*/ 6465549 h 6465549"/>
                <a:gd name="connsiteX1" fmla="*/ 1114425 w 3133725"/>
                <a:gd name="connsiteY1" fmla="*/ 5541624 h 6465549"/>
                <a:gd name="connsiteX2" fmla="*/ 1219200 w 3133725"/>
                <a:gd name="connsiteY2" fmla="*/ 1693524 h 6465549"/>
                <a:gd name="connsiteX3" fmla="*/ 1600200 w 3133725"/>
                <a:gd name="connsiteY3" fmla="*/ 388599 h 6465549"/>
                <a:gd name="connsiteX4" fmla="*/ 2371725 w 3133725"/>
                <a:gd name="connsiteY4" fmla="*/ 17124 h 6465549"/>
                <a:gd name="connsiteX5" fmla="*/ 2819400 w 3133725"/>
                <a:gd name="connsiteY5" fmla="*/ 93324 h 6465549"/>
                <a:gd name="connsiteX6" fmla="*/ 3133725 w 3133725"/>
                <a:gd name="connsiteY6" fmla="*/ 369549 h 6465549"/>
                <a:gd name="connsiteX0" fmla="*/ 0 w 3133725"/>
                <a:gd name="connsiteY0" fmla="*/ 6402790 h 6402790"/>
                <a:gd name="connsiteX1" fmla="*/ 1114425 w 3133725"/>
                <a:gd name="connsiteY1" fmla="*/ 5478865 h 6402790"/>
                <a:gd name="connsiteX2" fmla="*/ 1219200 w 3133725"/>
                <a:gd name="connsiteY2" fmla="*/ 1630765 h 6402790"/>
                <a:gd name="connsiteX3" fmla="*/ 1600200 w 3133725"/>
                <a:gd name="connsiteY3" fmla="*/ 325840 h 6402790"/>
                <a:gd name="connsiteX4" fmla="*/ 2171700 w 3133725"/>
                <a:gd name="connsiteY4" fmla="*/ 40090 h 6402790"/>
                <a:gd name="connsiteX5" fmla="*/ 2819400 w 3133725"/>
                <a:gd name="connsiteY5" fmla="*/ 30565 h 6402790"/>
                <a:gd name="connsiteX6" fmla="*/ 3133725 w 3133725"/>
                <a:gd name="connsiteY6" fmla="*/ 306790 h 6402790"/>
                <a:gd name="connsiteX0" fmla="*/ 0 w 3133725"/>
                <a:gd name="connsiteY0" fmla="*/ 6391985 h 6391985"/>
                <a:gd name="connsiteX1" fmla="*/ 1114425 w 3133725"/>
                <a:gd name="connsiteY1" fmla="*/ 5468060 h 6391985"/>
                <a:gd name="connsiteX2" fmla="*/ 1219200 w 3133725"/>
                <a:gd name="connsiteY2" fmla="*/ 1619960 h 6391985"/>
                <a:gd name="connsiteX3" fmla="*/ 1600200 w 3133725"/>
                <a:gd name="connsiteY3" fmla="*/ 315035 h 6391985"/>
                <a:gd name="connsiteX4" fmla="*/ 2171700 w 3133725"/>
                <a:gd name="connsiteY4" fmla="*/ 29285 h 6391985"/>
                <a:gd name="connsiteX5" fmla="*/ 2819400 w 3133725"/>
                <a:gd name="connsiteY5" fmla="*/ 19760 h 6391985"/>
                <a:gd name="connsiteX6" fmla="*/ 3133725 w 3133725"/>
                <a:gd name="connsiteY6" fmla="*/ 295985 h 6391985"/>
                <a:gd name="connsiteX0" fmla="*/ 0 w 3133725"/>
                <a:gd name="connsiteY0" fmla="*/ 6382970 h 6382970"/>
                <a:gd name="connsiteX1" fmla="*/ 1114425 w 3133725"/>
                <a:gd name="connsiteY1" fmla="*/ 5459045 h 6382970"/>
                <a:gd name="connsiteX2" fmla="*/ 1219200 w 3133725"/>
                <a:gd name="connsiteY2" fmla="*/ 1610945 h 6382970"/>
                <a:gd name="connsiteX3" fmla="*/ 1600200 w 3133725"/>
                <a:gd name="connsiteY3" fmla="*/ 306020 h 6382970"/>
                <a:gd name="connsiteX4" fmla="*/ 2114550 w 3133725"/>
                <a:gd name="connsiteY4" fmla="*/ 58370 h 6382970"/>
                <a:gd name="connsiteX5" fmla="*/ 2819400 w 3133725"/>
                <a:gd name="connsiteY5" fmla="*/ 10745 h 6382970"/>
                <a:gd name="connsiteX6" fmla="*/ 3133725 w 3133725"/>
                <a:gd name="connsiteY6" fmla="*/ 286970 h 6382970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86861 h 6386861"/>
                <a:gd name="connsiteX1" fmla="*/ 1114425 w 3133725"/>
                <a:gd name="connsiteY1" fmla="*/ 5462936 h 6386861"/>
                <a:gd name="connsiteX2" fmla="*/ 1219200 w 3133725"/>
                <a:gd name="connsiteY2" fmla="*/ 1614836 h 6386861"/>
                <a:gd name="connsiteX3" fmla="*/ 1600200 w 3133725"/>
                <a:gd name="connsiteY3" fmla="*/ 309911 h 6386861"/>
                <a:gd name="connsiteX4" fmla="*/ 2114550 w 3133725"/>
                <a:gd name="connsiteY4" fmla="*/ 62261 h 6386861"/>
                <a:gd name="connsiteX5" fmla="*/ 2819400 w 3133725"/>
                <a:gd name="connsiteY5" fmla="*/ 14636 h 6386861"/>
                <a:gd name="connsiteX6" fmla="*/ 3133725 w 3133725"/>
                <a:gd name="connsiteY6" fmla="*/ 290861 h 6386861"/>
                <a:gd name="connsiteX0" fmla="*/ 0 w 3133725"/>
                <a:gd name="connsiteY0" fmla="*/ 6398010 h 6398010"/>
                <a:gd name="connsiteX1" fmla="*/ 1114425 w 3133725"/>
                <a:gd name="connsiteY1" fmla="*/ 5474085 h 6398010"/>
                <a:gd name="connsiteX2" fmla="*/ 1219200 w 3133725"/>
                <a:gd name="connsiteY2" fmla="*/ 1625985 h 6398010"/>
                <a:gd name="connsiteX3" fmla="*/ 1466850 w 3133725"/>
                <a:gd name="connsiteY3" fmla="*/ 568710 h 6398010"/>
                <a:gd name="connsiteX4" fmla="*/ 2114550 w 3133725"/>
                <a:gd name="connsiteY4" fmla="*/ 73410 h 6398010"/>
                <a:gd name="connsiteX5" fmla="*/ 2819400 w 3133725"/>
                <a:gd name="connsiteY5" fmla="*/ 25785 h 6398010"/>
                <a:gd name="connsiteX6" fmla="*/ 3133725 w 3133725"/>
                <a:gd name="connsiteY6" fmla="*/ 302010 h 63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725" h="6398010">
                  <a:moveTo>
                    <a:pt x="0" y="6398010"/>
                  </a:moveTo>
                  <a:cubicBezTo>
                    <a:pt x="192484" y="6366260"/>
                    <a:pt x="911225" y="6269422"/>
                    <a:pt x="1114425" y="5474085"/>
                  </a:cubicBezTo>
                  <a:cubicBezTo>
                    <a:pt x="1317625" y="4678748"/>
                    <a:pt x="1160463" y="2443548"/>
                    <a:pt x="1219200" y="1625985"/>
                  </a:cubicBezTo>
                  <a:cubicBezTo>
                    <a:pt x="1277938" y="808423"/>
                    <a:pt x="1317625" y="827473"/>
                    <a:pt x="1466850" y="568710"/>
                  </a:cubicBezTo>
                  <a:cubicBezTo>
                    <a:pt x="1616075" y="309947"/>
                    <a:pt x="1889125" y="163897"/>
                    <a:pt x="2114550" y="73410"/>
                  </a:cubicBezTo>
                  <a:cubicBezTo>
                    <a:pt x="2339975" y="-17077"/>
                    <a:pt x="2649538" y="-12315"/>
                    <a:pt x="2819400" y="25785"/>
                  </a:cubicBezTo>
                  <a:cubicBezTo>
                    <a:pt x="2989263" y="63885"/>
                    <a:pt x="3101975" y="258354"/>
                    <a:pt x="3133725" y="302010"/>
                  </a:cubicBezTo>
                </a:path>
              </a:pathLst>
            </a:custGeom>
            <a:noFill/>
            <a:ln w="5715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3563" y="6466096"/>
              <a:ext cx="2596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Продолжение страницы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правильно?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970" y="2199504"/>
            <a:ext cx="10018712" cy="41106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Собрать всё информацию, которая может быть полезна пользователям.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Необходимо продумать структуру страницы (создание проекта интерфейса).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Технический дизайн (либо использование </a:t>
            </a:r>
            <a:r>
              <a:rPr lang="ru-RU" dirty="0" err="1" smtClean="0"/>
              <a:t>типографики</a:t>
            </a:r>
            <a:r>
              <a:rPr lang="ru-RU" dirty="0" smtClean="0"/>
              <a:t> на сайте).</a:t>
            </a:r>
          </a:p>
          <a:p>
            <a:endParaRPr lang="ru-RU" dirty="0"/>
          </a:p>
          <a:p>
            <a:r>
              <a:rPr lang="ru-RU" dirty="0" smtClean="0"/>
              <a:t>Если не знаете как делать или нети времени – лучше отдать специалистам.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7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616201" y="1671300"/>
          <a:ext cx="751635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3758" y="171450"/>
            <a:ext cx="8705850" cy="1346199"/>
          </a:xfrm>
        </p:spPr>
        <p:txBody>
          <a:bodyPr>
            <a:normAutofit/>
          </a:bodyPr>
          <a:lstStyle/>
          <a:p>
            <a:r>
              <a:rPr lang="ru-RU" dirty="0" smtClean="0"/>
              <a:t>Можно сделать автоматическую генерацию продающих страниц!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64286" y="3412150"/>
            <a:ext cx="25247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</a:t>
            </a:r>
          </a:p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Динамический 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нтент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432" y="1681019"/>
            <a:ext cx="10257611" cy="344653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2. Сравнение </a:t>
            </a:r>
            <a:r>
              <a:rPr lang="ru-RU" sz="6000" dirty="0"/>
              <a:t>различных каналов привлечения посетителей сайта с последующем анализом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1527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204" y="642550"/>
            <a:ext cx="7340665" cy="1293341"/>
          </a:xfrm>
        </p:spPr>
        <p:txBody>
          <a:bodyPr/>
          <a:lstStyle/>
          <a:p>
            <a:r>
              <a:rPr lang="ru-RU" dirty="0" smtClean="0"/>
              <a:t>Содержание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066" y="2042298"/>
            <a:ext cx="9776940" cy="353471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Создание продающих страниц для медицинских сайтов</a:t>
            </a:r>
            <a:r>
              <a:rPr lang="ru-RU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Сравнение различных каналов привлечения посетителей сайта с последующем анализом эффективности</a:t>
            </a:r>
            <a:r>
              <a:rPr lang="ru-RU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Внедрение комплексного интернет-маркетинга и автоматизация продаж.</a:t>
            </a:r>
          </a:p>
        </p:txBody>
      </p:sp>
    </p:spTree>
    <p:extLst>
      <p:ext uri="{BB962C8B-B14F-4D97-AF65-F5344CB8AC3E}">
        <p14:creationId xmlns:p14="http://schemas.microsoft.com/office/powerpoint/2010/main" val="1646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662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</a:t>
                      </a:r>
                      <a:r>
                        <a:rPr lang="ru-RU" baseline="0" dirty="0" smtClean="0"/>
                        <a:t> рекламного трафика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Примерная 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Настройка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14151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Контекстная реклама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руб. за клик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Быстрый</a:t>
                      </a:r>
                      <a:r>
                        <a:rPr lang="ru-RU" baseline="0" dirty="0" smtClean="0"/>
                        <a:t> результат, на грани рентабельности.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соответствии с законом о рекламе.</a:t>
                      </a:r>
                      <a:endParaRPr lang="ru-RU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Поисковое</a:t>
                      </a:r>
                      <a:r>
                        <a:rPr lang="ru-RU" baseline="0" dirty="0" smtClean="0"/>
                        <a:t> продвижение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руб. за клик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долго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повезёт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8571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сети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руб. за клик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Исключительно</a:t>
                      </a:r>
                      <a:r>
                        <a:rPr lang="ru-RU" baseline="0" dirty="0" smtClean="0"/>
                        <a:t> на формирование спроса.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 работает</a:t>
                      </a:r>
                      <a:r>
                        <a:rPr lang="ru-RU" baseline="0" dirty="0" smtClean="0"/>
                        <a:t> ремаркетинг.</a:t>
                      </a:r>
                      <a:endParaRPr lang="ru-RU" dirty="0"/>
                    </a:p>
                  </a:txBody>
                  <a:tcPr/>
                </a:tc>
              </a:tr>
              <a:tr h="1088571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 на тематических порталах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руб. за клик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Надо измерять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соответствии с законом о рекламе.</a:t>
                      </a:r>
                    </a:p>
                  </a:txBody>
                  <a:tcPr/>
                </a:tc>
              </a:tr>
              <a:tr h="174171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Покупка </a:t>
                      </a:r>
                      <a:r>
                        <a:rPr lang="ru-RU" dirty="0" err="1" smtClean="0"/>
                        <a:t>лидов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 руб. за </a:t>
                      </a:r>
                      <a:r>
                        <a:rPr lang="ru-RU" dirty="0" err="1" smtClean="0"/>
                        <a:t>лид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сложно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Чтобы</a:t>
                      </a:r>
                      <a:r>
                        <a:rPr lang="ru-RU" baseline="0" dirty="0" smtClean="0"/>
                        <a:t> обрабатывать </a:t>
                      </a:r>
                      <a:r>
                        <a:rPr lang="ru-RU" baseline="0" dirty="0" err="1" smtClean="0"/>
                        <a:t>лиды</a:t>
                      </a:r>
                      <a:r>
                        <a:rPr lang="ru-RU" baseline="0" dirty="0" smtClean="0"/>
                        <a:t>, нужен хороший отдел продаж.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3413" y="0"/>
            <a:ext cx="10750550" cy="1441622"/>
          </a:xfrm>
        </p:spPr>
        <p:txBody>
          <a:bodyPr/>
          <a:lstStyle/>
          <a:p>
            <a:r>
              <a:rPr lang="ru-RU" dirty="0" smtClean="0"/>
              <a:t>Посещаемость сайта растёт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1" y="1252810"/>
            <a:ext cx="10447619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8455" y="1"/>
            <a:ext cx="10802806" cy="1462334"/>
          </a:xfrm>
        </p:spPr>
        <p:txBody>
          <a:bodyPr/>
          <a:lstStyle/>
          <a:p>
            <a:r>
              <a:rPr lang="ru-RU" dirty="0" smtClean="0"/>
              <a:t>Количество звонков тоже растёт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34" y="1462334"/>
            <a:ext cx="9333333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4024" y="2552701"/>
            <a:ext cx="10703953" cy="1752599"/>
          </a:xfrm>
        </p:spPr>
        <p:txBody>
          <a:bodyPr>
            <a:noAutofit/>
          </a:bodyPr>
          <a:lstStyle/>
          <a:p>
            <a:r>
              <a:rPr lang="ru-RU" sz="6000" dirty="0" smtClean="0"/>
              <a:t>Окупается ли реклама?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120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16" y="735225"/>
            <a:ext cx="9015197" cy="1208903"/>
          </a:xfrm>
        </p:spPr>
        <p:txBody>
          <a:bodyPr/>
          <a:lstStyle/>
          <a:p>
            <a:r>
              <a:rPr lang="ru-RU" dirty="0" smtClean="0"/>
              <a:t>Идея в основе отслеживания звонков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8816" y="1944128"/>
            <a:ext cx="9684251" cy="372325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Обычной </a:t>
            </a:r>
            <a:r>
              <a:rPr lang="ru-RU" sz="2000" dirty="0" smtClean="0"/>
              <a:t>веб-аналитики недостаточно </a:t>
            </a:r>
            <a:r>
              <a:rPr lang="ru-RU" sz="2000" dirty="0" smtClean="0">
                <a:solidFill>
                  <a:schemeClr val="tx1"/>
                </a:solidFill>
              </a:rPr>
              <a:t>(достижение целей, анализ форм, действий пользователей). В большинстве случаев этого вообще не работает.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Нужна гибкая настройка телефонии, чтобы </a:t>
            </a:r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smtClean="0">
                <a:solidFill>
                  <a:schemeClr val="tx1"/>
                </a:solidFill>
              </a:rPr>
              <a:t>упускать звонки (желательно облачная АТС).</a:t>
            </a:r>
            <a:endParaRPr lang="ru-RU" sz="20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Нужно отделить звонки по рекламе </a:t>
            </a:r>
            <a:r>
              <a:rPr lang="ru-RU" sz="2000" dirty="0" smtClean="0">
                <a:solidFill>
                  <a:schemeClr val="tx1"/>
                </a:solidFill>
              </a:rPr>
              <a:t>от повторных звонков.</a:t>
            </a:r>
            <a:endParaRPr lang="ru-RU" sz="20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Для анализа каждого уникального рекламного источника нужен отдельный номер телефона.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Нужно распределить рекламный бюджет между каналами интернет-маркетинга согласно их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4016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75" y="0"/>
            <a:ext cx="10018713" cy="1752599"/>
          </a:xfrm>
        </p:spPr>
        <p:txBody>
          <a:bodyPr/>
          <a:lstStyle/>
          <a:p>
            <a:r>
              <a:rPr lang="ru-RU" dirty="0" smtClean="0"/>
              <a:t>Классический (статический) </a:t>
            </a:r>
            <a:r>
              <a:rPr lang="en-US" dirty="0" smtClean="0"/>
              <a:t>Call Tracking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769" y="1752599"/>
            <a:ext cx="8409524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75" y="0"/>
            <a:ext cx="10018713" cy="1752599"/>
          </a:xfrm>
        </p:spPr>
        <p:txBody>
          <a:bodyPr/>
          <a:lstStyle/>
          <a:p>
            <a:r>
              <a:rPr lang="ru-RU" dirty="0" smtClean="0"/>
              <a:t>Динамический </a:t>
            </a:r>
            <a:r>
              <a:rPr lang="en-US" dirty="0" smtClean="0"/>
              <a:t>Call Tracking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59" y="1752599"/>
            <a:ext cx="9057143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35" y="205946"/>
            <a:ext cx="10018713" cy="1079157"/>
          </a:xfrm>
        </p:spPr>
        <p:txBody>
          <a:bodyPr/>
          <a:lstStyle/>
          <a:p>
            <a:r>
              <a:rPr lang="ru-RU" dirty="0" smtClean="0"/>
              <a:t>Считаем стоимость </a:t>
            </a:r>
            <a:r>
              <a:rPr lang="ru-RU" dirty="0" err="1" smtClean="0"/>
              <a:t>лида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63005"/>
              </p:ext>
            </p:extLst>
          </p:nvPr>
        </p:nvGraphicFramePr>
        <p:xfrm>
          <a:off x="2619634" y="5185332"/>
          <a:ext cx="7303206" cy="151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782"/>
                <a:gridCol w="958321"/>
                <a:gridCol w="862489"/>
                <a:gridCol w="658846"/>
                <a:gridCol w="926377"/>
                <a:gridCol w="1149986"/>
                <a:gridCol w="910405"/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Источник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Рекламный бюджет за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Посетители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 + интернет заказы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Конверсия в 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конверсии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Яндекс.Директ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122 129р.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4 361,7р.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Google.SEO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21 429р.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1 785,7р.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 143 557р.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1891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2,1%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3 588,9р.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90636"/>
              </p:ext>
            </p:extLst>
          </p:nvPr>
        </p:nvGraphicFramePr>
        <p:xfrm>
          <a:off x="2111137" y="455141"/>
          <a:ext cx="8732108" cy="52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671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ru-RU" dirty="0" smtClean="0"/>
              <a:t>Общий алгоритм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7014"/>
              </p:ext>
            </p:extLst>
          </p:nvPr>
        </p:nvGraphicFramePr>
        <p:xfrm>
          <a:off x="1746420" y="1828798"/>
          <a:ext cx="9019517" cy="382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1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373809"/>
            <a:ext cx="8930747" cy="211038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3. Внедрение </a:t>
            </a:r>
            <a:r>
              <a:rPr lang="ru-RU" sz="6000" dirty="0"/>
              <a:t>комплексного интернет-маркетинга и автоматизация </a:t>
            </a:r>
            <a:r>
              <a:rPr lang="ru-RU" sz="6000" dirty="0" smtClean="0"/>
              <a:t>продаж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018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491049"/>
            <a:ext cx="10018713" cy="400358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Контент</a:t>
            </a:r>
            <a:r>
              <a:rPr lang="ru-RU" dirty="0"/>
              <a:t> – наполнение сайта (тексты, картинки, графика, фотографии, рисунки, мультимедиа и др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Трафик </a:t>
            </a:r>
            <a:r>
              <a:rPr lang="ru-RU" dirty="0"/>
              <a:t>– </a:t>
            </a:r>
            <a:r>
              <a:rPr lang="ru-RU" dirty="0" smtClean="0"/>
              <a:t>посетители сайта.</a:t>
            </a:r>
            <a:endParaRPr lang="ru-RU" dirty="0"/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Конверсия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это отношение числа посетителей сайта, </a:t>
            </a:r>
            <a:r>
              <a:rPr lang="ru-RU" dirty="0" smtClean="0"/>
              <a:t>сделавших покупку, </a:t>
            </a:r>
            <a:r>
              <a:rPr lang="ru-RU" dirty="0"/>
              <a:t>к </a:t>
            </a:r>
            <a:r>
              <a:rPr lang="ru-RU" dirty="0" smtClean="0"/>
              <a:t>общему числу </a:t>
            </a:r>
            <a:r>
              <a:rPr lang="ru-RU" dirty="0"/>
              <a:t>посетителей сайта, выраженное в процентах</a:t>
            </a:r>
            <a:r>
              <a:rPr lang="ru-RU" dirty="0" smtClean="0"/>
              <a:t>.</a:t>
            </a:r>
          </a:p>
          <a:p>
            <a:r>
              <a:rPr lang="ru-RU" dirty="0"/>
              <a:t>Лид – потенциальный клиент, тем или иным образом отреагировавший на маркетинговую коммуникацию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SEO </a:t>
            </a:r>
            <a:r>
              <a:rPr lang="ru-RU" dirty="0"/>
              <a:t>– комплекс мер для поднятия позиций сайта в результатах выдачи поисковых </a:t>
            </a:r>
            <a:r>
              <a:rPr lang="ru-RU" dirty="0" smtClean="0"/>
              <a:t>систем.</a:t>
            </a:r>
            <a:endParaRPr lang="ru-RU" dirty="0"/>
          </a:p>
          <a:p>
            <a:r>
              <a:rPr lang="ru-RU" dirty="0"/>
              <a:t>Контекстная реклама – тип рекламы в интернете, при котором рекламное объявление показывается в соответствии с содержанием</a:t>
            </a:r>
            <a:r>
              <a:rPr lang="ru-RU" dirty="0" smtClean="0"/>
              <a:t>, контекстом интернет-страницы.</a:t>
            </a:r>
          </a:p>
        </p:txBody>
      </p:sp>
    </p:spTree>
    <p:extLst>
      <p:ext uri="{BB962C8B-B14F-4D97-AF65-F5344CB8AC3E}">
        <p14:creationId xmlns:p14="http://schemas.microsoft.com/office/powerpoint/2010/main" val="14522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 такое Комплексный Интернет-Маркетинг(КИМ)?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КИМ – комплекс действий, направленный на превращение максимально возможного количества пользователей в потенциальных клиентов компании.</a:t>
            </a:r>
          </a:p>
          <a:p>
            <a:r>
              <a:rPr lang="ru-RU" dirty="0" smtClean="0"/>
              <a:t>Сбор</a:t>
            </a:r>
            <a:r>
              <a:rPr lang="ru-RU" dirty="0"/>
              <a:t> аналитики, анализ конкурентов, </a:t>
            </a:r>
            <a:r>
              <a:rPr lang="ru-RU" dirty="0" err="1" smtClean="0"/>
              <a:t>медиапланирование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Создание</a:t>
            </a:r>
            <a:r>
              <a:rPr lang="ru-RU" dirty="0"/>
              <a:t> и </a:t>
            </a:r>
            <a:r>
              <a:rPr lang="ru-RU" dirty="0" smtClean="0"/>
              <a:t>дальнейшая работа с сайтом.</a:t>
            </a:r>
            <a:endParaRPr lang="ru-RU" dirty="0"/>
          </a:p>
          <a:p>
            <a:r>
              <a:rPr lang="ru-RU" dirty="0" smtClean="0"/>
              <a:t>Поисковое</a:t>
            </a:r>
            <a:r>
              <a:rPr lang="ru-RU" dirty="0"/>
              <a:t> </a:t>
            </a:r>
            <a:r>
              <a:rPr lang="ru-RU" dirty="0" smtClean="0"/>
              <a:t>продвижение (</a:t>
            </a:r>
            <a:r>
              <a:rPr lang="en-US" dirty="0" smtClean="0"/>
              <a:t>SEO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Контекстная, </a:t>
            </a:r>
            <a:r>
              <a:rPr lang="ru-RU" dirty="0" err="1" smtClean="0"/>
              <a:t>таргетированная</a:t>
            </a:r>
            <a:r>
              <a:rPr lang="ru-RU" dirty="0" smtClean="0"/>
              <a:t>, </a:t>
            </a:r>
            <a:r>
              <a:rPr lang="ru-RU" dirty="0" err="1" smtClean="0"/>
              <a:t>медийная</a:t>
            </a:r>
            <a:r>
              <a:rPr lang="ru-RU" dirty="0" smtClean="0"/>
              <a:t> реклама</a:t>
            </a:r>
            <a:r>
              <a:rPr lang="ru-RU" dirty="0"/>
              <a:t>,</a:t>
            </a:r>
            <a:r>
              <a:rPr lang="en-US" dirty="0" smtClean="0"/>
              <a:t> SMM</a:t>
            </a:r>
            <a:r>
              <a:rPr lang="ru-RU" dirty="0" smtClean="0"/>
              <a:t>, </a:t>
            </a:r>
            <a:r>
              <a:rPr lang="en-US" dirty="0" smtClean="0"/>
              <a:t>PR</a:t>
            </a:r>
            <a:r>
              <a:rPr lang="ru-RU" dirty="0" smtClean="0"/>
              <a:t> в сети.</a:t>
            </a:r>
            <a:endParaRPr lang="ru-RU" dirty="0"/>
          </a:p>
          <a:p>
            <a:r>
              <a:rPr lang="en-US" dirty="0" smtClean="0"/>
              <a:t>Email–</a:t>
            </a:r>
            <a:r>
              <a:rPr lang="ru-RU" dirty="0" smtClean="0"/>
              <a:t>маркетинг, </a:t>
            </a:r>
            <a:r>
              <a:rPr lang="en-US" dirty="0" smtClean="0"/>
              <a:t>CPA </a:t>
            </a:r>
            <a:r>
              <a:rPr lang="ru-RU" dirty="0" smtClean="0"/>
              <a:t>и другие источники </a:t>
            </a:r>
            <a:r>
              <a:rPr lang="ru-RU" dirty="0" err="1" smtClean="0"/>
              <a:t>лидов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7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8" y="0"/>
              <a:ext cx="10309809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133" y="5401733"/>
              <a:ext cx="2912534" cy="1159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075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Комплексный интернет-маркетинг для здравоохранения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6904" y="980303"/>
            <a:ext cx="7791495" cy="59600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Правильная структура сайта.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Анализ </a:t>
            </a:r>
            <a:r>
              <a:rPr lang="ru-RU" dirty="0" smtClean="0"/>
              <a:t>конкурентов.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продающих страниц.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Настройка рекламной компании.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 эффективности.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Автоматизация отдела продаж.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Автоматизация бизнес-процессов.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1143563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49" y="1958545"/>
            <a:ext cx="9707177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Правильная структура сайта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созданием сайта нужно заложить страницы, которые будут отвечать на конкретные вопросы пользователей. Данные страницы в последствие будут конвертировать рекламных трафик.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38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589"/>
              <a:ext cx="12192000" cy="5946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структура даёт нам: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4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49" y="1958545"/>
            <a:ext cx="9707177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Анализ конкурентов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Нужно держать руку на пульсе, иначе пациенты уйдут в другое место.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55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62" y="236264"/>
            <a:ext cx="9669338" cy="583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5660" y="615011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34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177" y="0"/>
            <a:ext cx="10018713" cy="821266"/>
          </a:xfrm>
        </p:spPr>
        <p:txBody>
          <a:bodyPr>
            <a:normAutofit/>
          </a:bodyPr>
          <a:lstStyle/>
          <a:p>
            <a:r>
              <a:rPr lang="ru-RU" dirty="0"/>
              <a:t>Используются ли интерактивные </a:t>
            </a:r>
            <a:r>
              <a:rPr lang="ru-RU" dirty="0" smtClean="0"/>
              <a:t>сервисы?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858132" y="1135749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лако 6"/>
          <p:cNvSpPr/>
          <p:nvPr/>
        </p:nvSpPr>
        <p:spPr>
          <a:xfrm>
            <a:off x="7920856" y="849701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</a:t>
            </a:r>
            <a:r>
              <a:rPr lang="en-US" dirty="0"/>
              <a:t>online</a:t>
            </a:r>
            <a:r>
              <a:rPr lang="ru-RU" dirty="0"/>
              <a:t> оплаты мы не нашли!</a:t>
            </a:r>
          </a:p>
        </p:txBody>
      </p:sp>
    </p:spTree>
    <p:extLst>
      <p:ext uri="{BB962C8B-B14F-4D97-AF65-F5344CB8AC3E}">
        <p14:creationId xmlns:p14="http://schemas.microsoft.com/office/powerpoint/2010/main" val="31268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485370" y="1"/>
          <a:ext cx="5465763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1676401" y="3361266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7306733" y="2159000"/>
          <a:ext cx="4741333" cy="283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8466667" y="67732"/>
            <a:ext cx="3547532" cy="143086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аппроксимации лучше всего подходит полином в 4 степени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5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463378"/>
            <a:ext cx="10018713" cy="1752599"/>
          </a:xfrm>
        </p:spPr>
        <p:txBody>
          <a:bodyPr/>
          <a:lstStyle/>
          <a:p>
            <a:r>
              <a:rPr lang="ru-RU" dirty="0" smtClean="0"/>
              <a:t>Текущая ситуация на медицинском рынке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519" y="2576382"/>
            <a:ext cx="9620295" cy="36926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Интернет </a:t>
            </a:r>
            <a:r>
              <a:rPr lang="ru-RU" dirty="0" smtClean="0"/>
              <a:t>- </a:t>
            </a:r>
            <a:r>
              <a:rPr lang="ru-RU" dirty="0"/>
              <a:t>основной </a:t>
            </a:r>
            <a:r>
              <a:rPr lang="ru-RU" dirty="0" smtClean="0"/>
              <a:t>рекламный источник.</a:t>
            </a:r>
            <a:endParaRPr lang="ru-RU" dirty="0"/>
          </a:p>
          <a:p>
            <a:r>
              <a:rPr lang="ru-RU" dirty="0" smtClean="0"/>
              <a:t>Посетители сайтов привыкли к качественному представлению информации, научились выбирать лучшие предложения.</a:t>
            </a:r>
          </a:p>
          <a:p>
            <a:r>
              <a:rPr lang="ru-RU" dirty="0" smtClean="0"/>
              <a:t>Стоимость </a:t>
            </a:r>
            <a:r>
              <a:rPr lang="ru-RU" dirty="0"/>
              <a:t>контекстной рекламы медицинских услуг на гране или выше рентабельности.</a:t>
            </a:r>
          </a:p>
          <a:p>
            <a:r>
              <a:rPr lang="ru-RU" dirty="0" smtClean="0"/>
              <a:t>Консервация </a:t>
            </a:r>
            <a:r>
              <a:rPr lang="ru-RU" dirty="0"/>
              <a:t>выдачи в поисковых </a:t>
            </a:r>
            <a:r>
              <a:rPr lang="ru-RU" dirty="0" smtClean="0"/>
              <a:t>системах (нет возможности для </a:t>
            </a:r>
            <a:r>
              <a:rPr lang="en-US" dirty="0" smtClean="0"/>
              <a:t>SEO-</a:t>
            </a:r>
            <a:r>
              <a:rPr lang="ru-RU" dirty="0" smtClean="0"/>
              <a:t>продвижения).</a:t>
            </a:r>
            <a:endParaRPr lang="ru-RU" dirty="0"/>
          </a:p>
          <a:p>
            <a:r>
              <a:rPr lang="ru-RU" dirty="0" smtClean="0"/>
              <a:t>Падение спроса за счёт снижения </a:t>
            </a:r>
            <a:r>
              <a:rPr lang="ru-RU" dirty="0"/>
              <a:t>покупательской способности </a:t>
            </a:r>
            <a:r>
              <a:rPr lang="ru-RU" dirty="0" smtClean="0"/>
              <a:t>населения. Снижение </a:t>
            </a:r>
            <a:r>
              <a:rPr lang="ru-RU" dirty="0"/>
              <a:t>частоты обращения пациентов в коммерческие клиники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9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778" y="634313"/>
            <a:ext cx="8709024" cy="1752599"/>
          </a:xfrm>
        </p:spPr>
        <p:txBody>
          <a:bodyPr/>
          <a:lstStyle/>
          <a:p>
            <a:r>
              <a:rPr lang="ru-RU" dirty="0" smtClean="0"/>
              <a:t>После анализа конкурентов мы знаем: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778" y="2386912"/>
            <a:ext cx="10018713" cy="3124201"/>
          </a:xfrm>
        </p:spPr>
        <p:txBody>
          <a:bodyPr/>
          <a:lstStyle/>
          <a:p>
            <a:r>
              <a:rPr lang="ru-RU" dirty="0" smtClean="0"/>
              <a:t>Знаем что учесть </a:t>
            </a:r>
            <a:r>
              <a:rPr lang="ru-RU" dirty="0"/>
              <a:t>при разработке сайта (</a:t>
            </a:r>
            <a:r>
              <a:rPr lang="ru-RU" dirty="0" smtClean="0"/>
              <a:t>разделы сайта, сервисы).</a:t>
            </a:r>
          </a:p>
          <a:p>
            <a:r>
              <a:rPr lang="ru-RU" dirty="0" smtClean="0"/>
              <a:t>Используем «фишки» конкурентов.</a:t>
            </a:r>
          </a:p>
          <a:p>
            <a:r>
              <a:rPr lang="ru-RU" dirty="0"/>
              <a:t>Какие факторы и как влияют на ранжирование в данной тематике (что нужно делать для успешного </a:t>
            </a:r>
            <a:r>
              <a:rPr lang="en-US" dirty="0"/>
              <a:t>SEO</a:t>
            </a:r>
            <a:r>
              <a:rPr lang="ru-RU" dirty="0"/>
              <a:t> продвижения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21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48" y="1975020"/>
            <a:ext cx="10349729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Создание продающих страниц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Каждая страница сайта должна продавать.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5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841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4763" y="408916"/>
            <a:ext cx="5339721" cy="829733"/>
          </a:xfrm>
        </p:spPr>
        <p:txBody>
          <a:bodyPr/>
          <a:lstStyle/>
          <a:p>
            <a:r>
              <a:rPr lang="ru-RU" dirty="0"/>
              <a:t>Где закажем?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84" y="0"/>
            <a:ext cx="460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72" y="1975020"/>
            <a:ext cx="10671005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Настройка рекламной </a:t>
            </a:r>
            <a:r>
              <a:rPr lang="ru-RU" sz="6000" dirty="0" smtClean="0"/>
              <a:t>компании (контекст)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95668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8" y="0"/>
            <a:ext cx="6532605" cy="1943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1" y="1943848"/>
            <a:ext cx="9344678" cy="2377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480" y="4531801"/>
            <a:ext cx="7981041" cy="2234204"/>
          </a:xfrm>
          <a:prstGeom prst="rect">
            <a:avLst/>
          </a:prstGeom>
        </p:spPr>
      </p:pic>
      <p:sp>
        <p:nvSpPr>
          <p:cNvPr id="15" name="Левая фигурная скобка 14"/>
          <p:cNvSpPr/>
          <p:nvPr/>
        </p:nvSpPr>
        <p:spPr>
          <a:xfrm>
            <a:off x="1127104" y="2051668"/>
            <a:ext cx="296557" cy="453904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127104" y="229047"/>
            <a:ext cx="296557" cy="159357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1345" y="710314"/>
            <a:ext cx="162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Базовая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631610" y="3978817"/>
            <a:ext cx="483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правильно настраивать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13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72" y="1975020"/>
            <a:ext cx="10671005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Анализ эффективности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26890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35" y="205946"/>
            <a:ext cx="10018713" cy="1079157"/>
          </a:xfrm>
        </p:spPr>
        <p:txBody>
          <a:bodyPr/>
          <a:lstStyle/>
          <a:p>
            <a:r>
              <a:rPr lang="ru-RU" dirty="0" smtClean="0"/>
              <a:t>Считаем стоимость </a:t>
            </a:r>
            <a:r>
              <a:rPr lang="ru-RU" dirty="0" err="1" smtClean="0"/>
              <a:t>лида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501102" y="5177094"/>
          <a:ext cx="5803899" cy="151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9701"/>
                <a:gridCol w="761583"/>
                <a:gridCol w="685425"/>
                <a:gridCol w="523589"/>
                <a:gridCol w="736197"/>
                <a:gridCol w="913900"/>
                <a:gridCol w="723504"/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Источник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Рекламный бюджет за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Посетители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Звонки + интернет заказы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Конверсия в звонки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Стоимость конверсии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Яндекс.Директ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122 129р.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4 361,7р.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Google.SEO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   21 429р.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   1 785,7р.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 143 557р.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1891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2,1%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3 588,9р.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729946" y="381001"/>
          <a:ext cx="8732108" cy="522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603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72" y="1975020"/>
            <a:ext cx="10671005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Автоматизация продаж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466059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Медицинские услуги: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19794" y="2124890"/>
          <a:ext cx="10205448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7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главный секрет!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00881"/>
            <a:ext cx="10018713" cy="3503141"/>
          </a:xfrm>
        </p:spPr>
        <p:txBody>
          <a:bodyPr>
            <a:normAutofit/>
          </a:bodyPr>
          <a:lstStyle/>
          <a:p>
            <a:r>
              <a:rPr lang="ru-RU" dirty="0" smtClean="0"/>
              <a:t>Если администраторы </a:t>
            </a:r>
            <a:r>
              <a:rPr lang="ru-RU" dirty="0"/>
              <a:t>и сотрудники </a:t>
            </a:r>
            <a:r>
              <a:rPr lang="ru-RU" dirty="0" err="1"/>
              <a:t>колл</a:t>
            </a:r>
            <a:r>
              <a:rPr lang="ru-RU" dirty="0"/>
              <a:t>-центров не проходили специального обучения, коэффициент записи имеет значение 40-50%, и очень редко превышает 60%.</a:t>
            </a:r>
          </a:p>
          <a:p>
            <a:r>
              <a:rPr lang="ru-RU" dirty="0" smtClean="0"/>
              <a:t>Хорошо </a:t>
            </a:r>
            <a:r>
              <a:rPr lang="ru-RU" dirty="0"/>
              <a:t>подготовленные администраторы (</a:t>
            </a:r>
            <a:r>
              <a:rPr lang="ru-RU" dirty="0" err="1"/>
              <a:t>call</a:t>
            </a:r>
            <a:r>
              <a:rPr lang="ru-RU" dirty="0"/>
              <a:t>-центр) обеспечивают 95% запись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контроля всех входящих звонков обязательно нужна </a:t>
            </a:r>
            <a:r>
              <a:rPr lang="en-US" dirty="0" smtClean="0"/>
              <a:t>CRM </a:t>
            </a:r>
            <a:r>
              <a:rPr lang="en-US" dirty="0" smtClean="0"/>
              <a:t>(</a:t>
            </a:r>
            <a:r>
              <a:rPr lang="ru-RU" dirty="0" smtClean="0"/>
              <a:t>Битрикс24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9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72173"/>
              </p:ext>
            </p:extLst>
          </p:nvPr>
        </p:nvGraphicFramePr>
        <p:xfrm>
          <a:off x="1484313" y="1104900"/>
          <a:ext cx="10018712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06513" y="5791200"/>
            <a:ext cx="322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Оптимизация рекламы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669" y="118716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Улучшение конверсии сайта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6742" y="82378"/>
            <a:ext cx="7109090" cy="948267"/>
          </a:xfrm>
        </p:spPr>
        <p:txBody>
          <a:bodyPr/>
          <a:lstStyle/>
          <a:p>
            <a:r>
              <a:rPr lang="ru-RU" dirty="0" smtClean="0"/>
              <a:t>Алгоритм продаж </a:t>
            </a:r>
            <a:r>
              <a:rPr lang="ru-RU" dirty="0" err="1" smtClean="0"/>
              <a:t>мед.услуг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72" y="1975020"/>
            <a:ext cx="10671005" cy="21103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Автоматизация</a:t>
            </a:r>
            <a:br>
              <a:rPr lang="ru-RU" sz="6000" dirty="0" smtClean="0"/>
            </a:br>
            <a:r>
              <a:rPr lang="ru-RU" sz="6000" dirty="0" smtClean="0"/>
              <a:t>бизнес-процессов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64960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644" y="-59266"/>
            <a:ext cx="10018713" cy="1244600"/>
          </a:xfrm>
        </p:spPr>
        <p:txBody>
          <a:bodyPr>
            <a:normAutofit/>
          </a:bodyPr>
          <a:lstStyle/>
          <a:p>
            <a:r>
              <a:rPr lang="en-US" dirty="0" smtClean="0"/>
              <a:t>IT-</a:t>
            </a:r>
            <a:r>
              <a:rPr lang="ru-RU" dirty="0" smtClean="0"/>
              <a:t>инфраструктура клиники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65524" y="1417464"/>
            <a:ext cx="8568952" cy="4464496"/>
            <a:chOff x="1811524" y="2204864"/>
            <a:chExt cx="8568952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32199" y="3928533"/>
              <a:ext cx="1532468" cy="80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Сайт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sz="1200" dirty="0" smtClean="0"/>
                <a:t>1С-Битрикс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72064" y="4077072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ЛПУ (клиника)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887" y="3889197"/>
              <a:ext cx="135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Пациент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1324" y="4436334"/>
              <a:ext cx="99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Врач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466009" y="4365104"/>
              <a:ext cx="100059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476654" y="4436533"/>
              <a:ext cx="1133013" cy="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600056" y="3068960"/>
              <a:ext cx="1656184" cy="280831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730" y="3187020"/>
              <a:ext cx="1599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МИС </a:t>
              </a:r>
              <a:r>
                <a:rPr lang="ru-RU" dirty="0"/>
                <a:t>1С:Медицина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283616" y="4401108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283616" y="4524090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7343" y="3669935"/>
              <a:ext cx="14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ОБМЕН ДАННЫМИ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11524" y="2204864"/>
              <a:ext cx="8568952" cy="4464496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483" y="2672916"/>
              <a:ext cx="2283899" cy="7920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Бухгалтерия (1С)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1483" y="5460665"/>
              <a:ext cx="2283899" cy="7920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Бизнес-процессы (Битрикс24)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0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2089" y="0"/>
            <a:ext cx="5847822" cy="711200"/>
          </a:xfrm>
        </p:spPr>
        <p:txBody>
          <a:bodyPr/>
          <a:lstStyle/>
          <a:p>
            <a:r>
              <a:rPr lang="ru-RU" dirty="0" smtClean="0"/>
              <a:t>Какой бюджет на КИМ?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86644" y="711201"/>
          <a:ext cx="10018713" cy="6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4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976" y="0"/>
            <a:ext cx="10018713" cy="1752599"/>
          </a:xfrm>
        </p:spPr>
        <p:txBody>
          <a:bodyPr/>
          <a:lstStyle/>
          <a:p>
            <a:r>
              <a:rPr lang="ru-RU" dirty="0" smtClean="0"/>
              <a:t>ИТОГО по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976" y="1655806"/>
            <a:ext cx="10018713" cy="430015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Делайте качественные сайты на </a:t>
            </a:r>
            <a:r>
              <a:rPr lang="en-US" dirty="0" smtClean="0"/>
              <a:t>CMS</a:t>
            </a:r>
            <a:r>
              <a:rPr lang="ru-RU" dirty="0" smtClean="0"/>
              <a:t> 1С-Битрикс, проектируйте структуру, создавайте продающие страницы. Стоимость сайта = 6 месяцев рекламного бюджета на интернет-маркетинг.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Используйте максимальное количество каналов привлечения трафика: контекстная реклама, </a:t>
            </a:r>
            <a:r>
              <a:rPr lang="en-US" dirty="0" smtClean="0"/>
              <a:t>SEO</a:t>
            </a:r>
            <a:r>
              <a:rPr lang="ru-RU" dirty="0" smtClean="0"/>
              <a:t>, таргетированная реклама, </a:t>
            </a:r>
            <a:r>
              <a:rPr lang="en-US" dirty="0" smtClean="0"/>
              <a:t>CPA</a:t>
            </a:r>
            <a:r>
              <a:rPr lang="ru-RU" dirty="0" smtClean="0"/>
              <a:t>, </a:t>
            </a:r>
            <a:r>
              <a:rPr lang="en-US" dirty="0" smtClean="0"/>
              <a:t>SMM</a:t>
            </a:r>
            <a:r>
              <a:rPr lang="ru-RU" dirty="0" smtClean="0"/>
              <a:t> и т.д. Бюджет на интернет маркетинг = 10% от оборота.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Анализируйте эффективность каждого рекламного канала, перераспределяйте бюджет в сторону самых эффективных каналов. Используйте динамический </a:t>
            </a:r>
            <a:r>
              <a:rPr lang="en-US" dirty="0"/>
              <a:t>Call </a:t>
            </a:r>
            <a:r>
              <a:rPr lang="en-US" dirty="0" smtClean="0"/>
              <a:t>Tracking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Выстаивайте бизнес-процессы продаж, повышайте коэффициент записи, используйте </a:t>
            </a:r>
            <a:r>
              <a:rPr lang="en-US" dirty="0" smtClean="0"/>
              <a:t>CRM</a:t>
            </a:r>
            <a:r>
              <a:rPr lang="ru-RU" dirty="0" smtClean="0"/>
              <a:t> системы.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Считайте, считайте, считайте…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6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Реклама медицинских услуг в </a:t>
            </a:r>
            <a:r>
              <a:rPr lang="ru-RU" dirty="0" smtClean="0"/>
              <a:t>интернете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Михаил Болдырев - </a:t>
            </a:r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0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287" y="0"/>
            <a:ext cx="9515426" cy="1070919"/>
          </a:xfrm>
        </p:spPr>
        <p:txBody>
          <a:bodyPr/>
          <a:lstStyle/>
          <a:p>
            <a:r>
              <a:rPr lang="ru-RU" dirty="0" smtClean="0"/>
              <a:t>Грань между </a:t>
            </a:r>
            <a:r>
              <a:rPr lang="ru-RU" dirty="0" smtClean="0"/>
              <a:t>рекламой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SEO – </a:t>
            </a:r>
            <a:r>
              <a:rPr lang="ru-RU" dirty="0" smtClean="0"/>
              <a:t>размыта!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54" y="1252151"/>
            <a:ext cx="8278892" cy="5605849"/>
          </a:xfrm>
          <a:prstGeom prst="rect">
            <a:avLst/>
          </a:prstGeom>
        </p:spPr>
      </p:pic>
      <p:sp>
        <p:nvSpPr>
          <p:cNvPr id="8" name="Левая фигурная скобка 7"/>
          <p:cNvSpPr/>
          <p:nvPr/>
        </p:nvSpPr>
        <p:spPr>
          <a:xfrm rot="10800000">
            <a:off x="7632718" y="6087760"/>
            <a:ext cx="382693" cy="673979"/>
          </a:xfrm>
          <a:prstGeom prst="leftBrace">
            <a:avLst>
              <a:gd name="adj1" fmla="val 8333"/>
              <a:gd name="adj2" fmla="val 4947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400000">
            <a:off x="7929710" y="6163140"/>
            <a:ext cx="88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SEO</a:t>
            </a:r>
            <a:endParaRPr lang="ru-RU" sz="28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0800000">
            <a:off x="7632717" y="2580520"/>
            <a:ext cx="382694" cy="332600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5400000">
            <a:off x="6577964" y="3981914"/>
            <a:ext cx="359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Контекстная реклама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6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8" y="0"/>
            <a:ext cx="6532605" cy="1943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1" y="1943848"/>
            <a:ext cx="9344678" cy="2377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480" y="4531801"/>
            <a:ext cx="7981041" cy="2234204"/>
          </a:xfrm>
          <a:prstGeom prst="rect">
            <a:avLst/>
          </a:prstGeom>
        </p:spPr>
      </p:pic>
      <p:sp>
        <p:nvSpPr>
          <p:cNvPr id="15" name="Левая фигурная скобка 14"/>
          <p:cNvSpPr/>
          <p:nvPr/>
        </p:nvSpPr>
        <p:spPr>
          <a:xfrm>
            <a:off x="1127104" y="2051668"/>
            <a:ext cx="296557" cy="453904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127104" y="229047"/>
            <a:ext cx="296557" cy="159357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1345" y="710314"/>
            <a:ext cx="162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Базовая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631610" y="3978817"/>
            <a:ext cx="483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правильно настраивать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9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693876"/>
            <a:ext cx="8930747" cy="211038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1. Создание </a:t>
            </a:r>
            <a:r>
              <a:rPr lang="ru-RU" sz="6000" dirty="0"/>
              <a:t>продающих страниц для медицинских </a:t>
            </a:r>
            <a:r>
              <a:rPr lang="ru-RU" sz="6000" dirty="0" smtClean="0"/>
              <a:t>сайтов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2278" y="4341153"/>
            <a:ext cx="8930748" cy="860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Целевая страница (англ. «</a:t>
            </a:r>
            <a:r>
              <a:rPr lang="ru-RU" dirty="0" err="1"/>
              <a:t>landing</a:t>
            </a:r>
            <a:r>
              <a:rPr lang="ru-RU" dirty="0"/>
              <a:t> </a:t>
            </a:r>
            <a:r>
              <a:rPr lang="ru-RU" dirty="0" err="1"/>
              <a:t>page</a:t>
            </a:r>
            <a:r>
              <a:rPr lang="ru-RU" dirty="0"/>
              <a:t>» или «посадочная страница») — веб-страница, содержащая информацию об услуге или товаре, переход на которую осуществляется по ссылке из рекламного 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63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8416"/>
            <a:ext cx="5853248" cy="4745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4763" y="408916"/>
            <a:ext cx="5339721" cy="829733"/>
          </a:xfrm>
        </p:spPr>
        <p:txBody>
          <a:bodyPr/>
          <a:lstStyle/>
          <a:p>
            <a:r>
              <a:rPr lang="ru-RU" dirty="0"/>
              <a:t>Где закажем?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84" y="0"/>
            <a:ext cx="460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1311</TotalTime>
  <Words>1342</Words>
  <Application>Microsoft Office PowerPoint</Application>
  <PresentationFormat>Широкоэкранный</PresentationFormat>
  <Paragraphs>275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Corbel</vt:lpstr>
      <vt:lpstr>Wingdings</vt:lpstr>
      <vt:lpstr>Параллакс</vt:lpstr>
      <vt:lpstr>Реклама медицинских услуг в интернете</vt:lpstr>
      <vt:lpstr>Содержание доклада</vt:lpstr>
      <vt:lpstr>Термины</vt:lpstr>
      <vt:lpstr>Текущая ситуация на медицинском рынке</vt:lpstr>
      <vt:lpstr>Алгоритм продаж мед.услуг</vt:lpstr>
      <vt:lpstr>Грань между рекламой и SEO – размыта!</vt:lpstr>
      <vt:lpstr>Презентация PowerPoint</vt:lpstr>
      <vt:lpstr>1. Создание продающих страниц для медицинских сайтов</vt:lpstr>
      <vt:lpstr>Где закажем?</vt:lpstr>
      <vt:lpstr>Эффективность рекламы зависит от конверсии!</vt:lpstr>
      <vt:lpstr>Презентация PowerPoint</vt:lpstr>
      <vt:lpstr>Правильная страница на примере услуги «лазерная эпиляция»</vt:lpstr>
      <vt:lpstr>Пример №1 («плохо»)</vt:lpstr>
      <vt:lpstr>Пример №2 («плохо»)</vt:lpstr>
      <vt:lpstr>Презентация PowerPoint</vt:lpstr>
      <vt:lpstr>Пример №4 («хорошо»)</vt:lpstr>
      <vt:lpstr>Как сделать правильно?</vt:lpstr>
      <vt:lpstr>Можно сделать автоматическую генерацию продающих страниц!</vt:lpstr>
      <vt:lpstr>2. Сравнение различных каналов привлечения посетителей сайта с последующем анализом эффективности.</vt:lpstr>
      <vt:lpstr>Презентация PowerPoint</vt:lpstr>
      <vt:lpstr>Посещаемость сайта растёт</vt:lpstr>
      <vt:lpstr>Количество звонков тоже растёт</vt:lpstr>
      <vt:lpstr>Окупается ли реклама?</vt:lpstr>
      <vt:lpstr>Идея в основе отслеживания звонков</vt:lpstr>
      <vt:lpstr>Классический (статический) Call Tracking</vt:lpstr>
      <vt:lpstr>Динамический Call Tracking</vt:lpstr>
      <vt:lpstr>Считаем стоимость лида</vt:lpstr>
      <vt:lpstr>Общий алгоритм работы</vt:lpstr>
      <vt:lpstr>3. Внедрение комплексного интернет-маркетинга и автоматизация продаж</vt:lpstr>
      <vt:lpstr>Что такое Комплексный Интернет-Маркетинг(КИМ)?</vt:lpstr>
      <vt:lpstr>Презентация PowerPoint</vt:lpstr>
      <vt:lpstr>Комплексный интернет-маркетинг для здравоохранения</vt:lpstr>
      <vt:lpstr>Правильная структура сайта</vt:lpstr>
      <vt:lpstr>Презентация PowerPoint</vt:lpstr>
      <vt:lpstr>Правильная структура даёт нам:</vt:lpstr>
      <vt:lpstr>Анализ конкурентов</vt:lpstr>
      <vt:lpstr>Презентация PowerPoint</vt:lpstr>
      <vt:lpstr>Используются ли интерактивные сервисы?</vt:lpstr>
      <vt:lpstr>Презентация PowerPoint</vt:lpstr>
      <vt:lpstr>После анализа конкурентов мы знаем:</vt:lpstr>
      <vt:lpstr>Создание продающих страниц</vt:lpstr>
      <vt:lpstr>Где закажем?</vt:lpstr>
      <vt:lpstr>Настройка рекламной компании (контекст)</vt:lpstr>
      <vt:lpstr>Презентация PowerPoint</vt:lpstr>
      <vt:lpstr>Анализ эффективности</vt:lpstr>
      <vt:lpstr>Считаем стоимость лида</vt:lpstr>
      <vt:lpstr>Автоматизация продаж</vt:lpstr>
      <vt:lpstr>Медицинские услуги:</vt:lpstr>
      <vt:lpstr>Самый главный секрет!</vt:lpstr>
      <vt:lpstr>Автоматизация бизнес-процессов</vt:lpstr>
      <vt:lpstr>IT-инфраструктура клиники</vt:lpstr>
      <vt:lpstr>Какой бюджет на КИМ?</vt:lpstr>
      <vt:lpstr>ИТОГО по КИМ</vt:lpstr>
      <vt:lpstr>Реклама медицинских услуг в интернете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Михаил Болдырев</cp:lastModifiedBy>
  <cp:revision>121</cp:revision>
  <dcterms:created xsi:type="dcterms:W3CDTF">2014-04-07T14:58:54Z</dcterms:created>
  <dcterms:modified xsi:type="dcterms:W3CDTF">2015-08-25T08:06:51Z</dcterms:modified>
</cp:coreProperties>
</file>