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9"/>
  </p:notesMasterIdLst>
  <p:sldIdLst>
    <p:sldId id="256" r:id="rId2"/>
    <p:sldId id="337" r:id="rId3"/>
    <p:sldId id="302" r:id="rId4"/>
    <p:sldId id="314" r:id="rId5"/>
    <p:sldId id="259" r:id="rId6"/>
    <p:sldId id="258" r:id="rId7"/>
    <p:sldId id="260" r:id="rId8"/>
    <p:sldId id="261" r:id="rId9"/>
    <p:sldId id="262" r:id="rId10"/>
    <p:sldId id="264" r:id="rId11"/>
    <p:sldId id="265" r:id="rId12"/>
    <p:sldId id="303" r:id="rId13"/>
    <p:sldId id="266" r:id="rId14"/>
    <p:sldId id="268" r:id="rId15"/>
    <p:sldId id="298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312" r:id="rId24"/>
    <p:sldId id="323" r:id="rId25"/>
    <p:sldId id="324" r:id="rId26"/>
    <p:sldId id="325" r:id="rId27"/>
    <p:sldId id="326" r:id="rId28"/>
    <p:sldId id="313" r:id="rId29"/>
    <p:sldId id="315" r:id="rId30"/>
    <p:sldId id="316" r:id="rId31"/>
    <p:sldId id="305" r:id="rId32"/>
    <p:sldId id="306" r:id="rId33"/>
    <p:sldId id="307" r:id="rId34"/>
    <p:sldId id="278" r:id="rId35"/>
    <p:sldId id="280" r:id="rId36"/>
    <p:sldId id="322" r:id="rId37"/>
    <p:sldId id="331" r:id="rId38"/>
    <p:sldId id="332" r:id="rId39"/>
    <p:sldId id="333" r:id="rId40"/>
    <p:sldId id="292" r:id="rId41"/>
    <p:sldId id="291" r:id="rId42"/>
    <p:sldId id="290" r:id="rId43"/>
    <p:sldId id="281" r:id="rId44"/>
    <p:sldId id="334" r:id="rId45"/>
    <p:sldId id="289" r:id="rId46"/>
    <p:sldId id="327" r:id="rId47"/>
    <p:sldId id="328" r:id="rId48"/>
    <p:sldId id="329" r:id="rId49"/>
    <p:sldId id="330" r:id="rId50"/>
    <p:sldId id="321" r:id="rId51"/>
    <p:sldId id="320" r:id="rId52"/>
    <p:sldId id="308" r:id="rId53"/>
    <p:sldId id="309" r:id="rId54"/>
    <p:sldId id="310" r:id="rId55"/>
    <p:sldId id="317" r:id="rId56"/>
    <p:sldId id="336" r:id="rId57"/>
    <p:sldId id="335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ED"/>
    <a:srgbClr val="CFD0D5"/>
    <a:srgbClr val="413A42"/>
    <a:srgbClr val="D2D4D1"/>
    <a:srgbClr val="F6F6F6"/>
    <a:srgbClr val="F8F8F8"/>
    <a:srgbClr val="F1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9657" autoAdjust="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2;&#1080;&#1093;&#1072;&#1080;&#1083;\YandexDisk\&#1050;&#1083;&#1086;&#1085;&#1076;&#1072;&#1081;&#1082;\&#1044;&#1086;&#1082;&#1083;&#1072;&#1076;%20&#1052;&#1048;&#1057;\&#1050;&#1051;&#1080;&#1085;&#1080;&#1082;&#1080;_10-1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2;&#1080;&#1093;&#1072;&#1080;&#1083;\YandexDisk\&#1050;&#1083;&#1086;&#1085;&#1076;&#1072;&#1081;&#1082;\&#1044;&#1086;&#1082;&#1083;&#1072;&#1076;%20&#1052;&#1048;&#1057;\&#1050;&#1051;&#1080;&#1085;&#1080;&#1082;&#1080;_10-1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2;&#1080;&#1093;&#1072;&#1080;&#1083;\YandexDisk\&#1050;&#1083;&#1086;&#1085;&#1076;&#1072;&#1081;&#1082;\&#1044;&#1086;&#1082;&#1083;&#1072;&#1076;%20&#1052;&#1048;&#1057;\&#1050;&#1051;&#1080;&#1085;&#1080;&#1082;&#1080;_10-1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2;&#1080;&#1093;&#1072;&#1080;&#1083;\Desktop\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2;&#1080;&#1093;&#1072;&#1080;&#1083;\Desktop\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2;&#1080;&#1093;&#1072;&#1080;&#1083;\Desktop\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2;&#1080;&#1093;&#1072;&#1080;&#1083;\YandexDisk\&#1050;&#1083;&#1086;&#1085;&#1076;&#1072;&#1081;&#1082;\&#1044;&#1086;&#1082;&#1083;&#1072;&#1076;%20&#1052;&#1048;&#1057;\&#1052;&#1048;&#1057;_10-1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\&#1087;&#1088;&#1086;&#1077;&#1082;&#1090;&#1099;\fdc-vip.ru\&#1040;&#1085;&#1072;&#1083;&#1080;&#1090;&#1080;&#1082;&#1072;\&#1048;&#1090;&#1086;&#1075;&#1086;\&#1056;&#1077;&#1082;&#1083;&#1072;&#1084;&#1072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[КЛиники_10-11.xlsx]Интерактив!СводнаяТаблица4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Интерактив!$B$3</c:f>
              <c:strCache>
                <c:ptCount val="1"/>
                <c:pt idx="0">
                  <c:v>Всего клиник в выборке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Интерактив!$A$4:$A$5</c:f>
              <c:strCache>
                <c:ptCount val="1"/>
                <c:pt idx="0">
                  <c:v>Клиника</c:v>
                </c:pt>
              </c:strCache>
            </c:strRef>
          </c:cat>
          <c:val>
            <c:numRef>
              <c:f>Интерактив!$B$4:$B$5</c:f>
              <c:numCache>
                <c:formatCode>General</c:formatCode>
                <c:ptCount val="1"/>
                <c:pt idx="0">
                  <c:v>107</c:v>
                </c:pt>
              </c:numCache>
            </c:numRef>
          </c:val>
        </c:ser>
        <c:ser>
          <c:idx val="1"/>
          <c:order val="1"/>
          <c:tx>
            <c:strRef>
              <c:f>Интерактив!$C$3</c:f>
              <c:strCache>
                <c:ptCount val="1"/>
                <c:pt idx="0">
                  <c:v>Есть прайс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Интерактив!$A$4:$A$5</c:f>
              <c:strCache>
                <c:ptCount val="1"/>
                <c:pt idx="0">
                  <c:v>Клиника</c:v>
                </c:pt>
              </c:strCache>
            </c:strRef>
          </c:cat>
          <c:val>
            <c:numRef>
              <c:f>Интерактив!$C$4:$C$5</c:f>
              <c:numCache>
                <c:formatCode>General</c:formatCode>
                <c:ptCount val="1"/>
                <c:pt idx="0">
                  <c:v>93</c:v>
                </c:pt>
              </c:numCache>
            </c:numRef>
          </c:val>
        </c:ser>
        <c:ser>
          <c:idx val="2"/>
          <c:order val="2"/>
          <c:tx>
            <c:strRef>
              <c:f>Интерактив!$D$3</c:f>
              <c:strCache>
                <c:ptCount val="1"/>
                <c:pt idx="0">
                  <c:v>Есть резюме врачей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Интерактив!$A$4:$A$5</c:f>
              <c:strCache>
                <c:ptCount val="1"/>
                <c:pt idx="0">
                  <c:v>Клиника</c:v>
                </c:pt>
              </c:strCache>
            </c:strRef>
          </c:cat>
          <c:val>
            <c:numRef>
              <c:f>Интерактив!$D$4:$D$5</c:f>
              <c:numCache>
                <c:formatCode>General</c:formatCode>
                <c:ptCount val="1"/>
                <c:pt idx="0">
                  <c:v>76</c:v>
                </c:pt>
              </c:numCache>
            </c:numRef>
          </c:val>
        </c:ser>
        <c:ser>
          <c:idx val="3"/>
          <c:order val="3"/>
          <c:tx>
            <c:strRef>
              <c:f>Интерактив!$E$3</c:f>
              <c:strCache>
                <c:ptCount val="1"/>
                <c:pt idx="0">
                  <c:v>Есть расписание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Интерактив!$A$4:$A$5</c:f>
              <c:strCache>
                <c:ptCount val="1"/>
                <c:pt idx="0">
                  <c:v>Клиника</c:v>
                </c:pt>
              </c:strCache>
            </c:strRef>
          </c:cat>
          <c:val>
            <c:numRef>
              <c:f>Интерактив!$E$4:$E$5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ser>
          <c:idx val="4"/>
          <c:order val="4"/>
          <c:tx>
            <c:strRef>
              <c:f>Интерактив!$F$3</c:f>
              <c:strCache>
                <c:ptCount val="1"/>
                <c:pt idx="0">
                  <c:v>Есть ЛК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Интерактив!$A$4:$A$5</c:f>
              <c:strCache>
                <c:ptCount val="1"/>
                <c:pt idx="0">
                  <c:v>Клиника</c:v>
                </c:pt>
              </c:strCache>
            </c:strRef>
          </c:cat>
          <c:val>
            <c:numRef>
              <c:f>Интерактив!$F$4:$F$5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3289544"/>
        <c:axId val="273290328"/>
      </c:barChart>
      <c:catAx>
        <c:axId val="273289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3290328"/>
        <c:crosses val="autoZero"/>
        <c:auto val="1"/>
        <c:lblAlgn val="ctr"/>
        <c:lblOffset val="100"/>
        <c:noMultiLvlLbl val="0"/>
      </c:catAx>
      <c:valAx>
        <c:axId val="273290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3289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[КЛиники_10-11.xlsx]Анализ CMS!СводнаяТаблица1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circle"/>
          <c:size val="6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"/>
        <c:spPr>
          <a:solidFill>
            <a:schemeClr val="accent1">
              <a:lumMod val="60000"/>
            </a:schemeClr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dLbl>
          <c:idx val="0"/>
          <c:layout>
            <c:manualLayout>
              <c:x val="4.8134771295403861E-2"/>
              <c:y val="-1.9351717464925013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"/>
        <c:spPr>
          <a:solidFill>
            <a:schemeClr val="accent5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dLbl>
          <c:idx val="0"/>
          <c:layout>
            <c:manualLayout>
              <c:x val="2.4067385647701989E-2"/>
              <c:y val="5.2249637155297603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"/>
        <c:spPr>
          <a:solidFill>
            <a:schemeClr val="accent4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dLbl>
          <c:idx val="0"/>
          <c:layout>
            <c:manualLayout>
              <c:x val="2.4067385647701989E-2"/>
              <c:y val="-5.8055152394775036E-3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9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0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dLbl>
          <c:idx val="0"/>
          <c:layout>
            <c:manualLayout>
              <c:x val="2.4067385647701989E-2"/>
              <c:y val="-5.8055152394775036E-3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dLbl>
          <c:idx val="0"/>
          <c:layout>
            <c:manualLayout>
              <c:x val="2.4067385647701989E-2"/>
              <c:y val="5.2249637155297603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3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dLbl>
          <c:idx val="0"/>
          <c:layout>
            <c:manualLayout>
              <c:x val="4.8134771295403861E-2"/>
              <c:y val="-1.9351717464925013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5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6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7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9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20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21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22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23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24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25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26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27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28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31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32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dLbl>
          <c:idx val="0"/>
          <c:layout>
            <c:manualLayout>
              <c:x val="2.4067385647701989E-2"/>
              <c:y val="-5.8055152394775036E-3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dLbl>
          <c:idx val="0"/>
          <c:layout>
            <c:manualLayout>
              <c:x val="2.4067385647701989E-2"/>
              <c:y val="5.2249637155297603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35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dLbl>
          <c:idx val="0"/>
          <c:layout>
            <c:manualLayout>
              <c:x val="4.8134771295403861E-2"/>
              <c:y val="-1.9351717464925013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6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37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38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39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0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41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42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43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44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45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46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47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48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49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</c:pivotFmts>
    <c:plotArea>
      <c:layout>
        <c:manualLayout>
          <c:layoutTarget val="inner"/>
          <c:xMode val="edge"/>
          <c:yMode val="edge"/>
          <c:x val="0.22452445120043824"/>
          <c:y val="8.2727068405273718E-2"/>
          <c:w val="0.58743460114340917"/>
          <c:h val="0.76394086889373558"/>
        </c:manualLayout>
      </c:layout>
      <c:pieChart>
        <c:varyColors val="1"/>
        <c:ser>
          <c:idx val="0"/>
          <c:order val="0"/>
          <c:tx>
            <c:strRef>
              <c:f>'Анализ CMS'!$B$3</c:f>
              <c:strCache>
                <c:ptCount val="1"/>
                <c:pt idx="0">
                  <c:v>Количество сайтов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/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4067385647701989E-2"/>
                  <c:y val="-5.805515239477503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4067385647701989E-2"/>
                  <c:y val="5.224963715529760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8134771295403861E-2"/>
                  <c:y val="-1.93517174649250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'Анализ CMS'!$A$4:$A$14</c:f>
              <c:strCache>
                <c:ptCount val="10"/>
                <c:pt idx="0">
                  <c:v>1C-Битрикс</c:v>
                </c:pt>
                <c:pt idx="1">
                  <c:v>ABO.CMS</c:v>
                </c:pt>
                <c:pt idx="2">
                  <c:v>Drupal</c:v>
                </c:pt>
                <c:pt idx="3">
                  <c:v>HostCMS</c:v>
                </c:pt>
                <c:pt idx="4">
                  <c:v>InstantCMS</c:v>
                </c:pt>
                <c:pt idx="5">
                  <c:v>Joomla</c:v>
                </c:pt>
                <c:pt idx="6">
                  <c:v>MODx</c:v>
                </c:pt>
                <c:pt idx="7">
                  <c:v>NetCat</c:v>
                </c:pt>
                <c:pt idx="8">
                  <c:v>WordPress</c:v>
                </c:pt>
                <c:pt idx="9">
                  <c:v>нет CMS или "самопись"</c:v>
                </c:pt>
              </c:strCache>
            </c:strRef>
          </c:cat>
          <c:val>
            <c:numRef>
              <c:f>'Анализ CMS'!$B$4:$B$14</c:f>
              <c:numCache>
                <c:formatCode>General</c:formatCode>
                <c:ptCount val="10"/>
                <c:pt idx="0">
                  <c:v>18</c:v>
                </c:pt>
                <c:pt idx="1">
                  <c:v>2</c:v>
                </c:pt>
                <c:pt idx="2">
                  <c:v>6</c:v>
                </c:pt>
                <c:pt idx="3">
                  <c:v>1</c:v>
                </c:pt>
                <c:pt idx="4">
                  <c:v>1</c:v>
                </c:pt>
                <c:pt idx="5">
                  <c:v>13</c:v>
                </c:pt>
                <c:pt idx="6">
                  <c:v>3</c:v>
                </c:pt>
                <c:pt idx="7">
                  <c:v>1</c:v>
                </c:pt>
                <c:pt idx="8">
                  <c:v>23</c:v>
                </c:pt>
                <c:pt idx="9">
                  <c:v>39</c:v>
                </c:pt>
              </c:numCache>
            </c:numRef>
          </c:val>
        </c:ser>
        <c:ser>
          <c:idx val="1"/>
          <c:order val="1"/>
          <c:tx>
            <c:strRef>
              <c:f>'Анализ CMS'!$C$3</c:f>
              <c:strCache>
                <c:ptCount val="1"/>
                <c:pt idx="0">
                  <c:v>Доля CMS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'Анализ CMS'!$A$4:$A$14</c:f>
              <c:strCache>
                <c:ptCount val="10"/>
                <c:pt idx="0">
                  <c:v>1C-Битрикс</c:v>
                </c:pt>
                <c:pt idx="1">
                  <c:v>ABO.CMS</c:v>
                </c:pt>
                <c:pt idx="2">
                  <c:v>Drupal</c:v>
                </c:pt>
                <c:pt idx="3">
                  <c:v>HostCMS</c:v>
                </c:pt>
                <c:pt idx="4">
                  <c:v>InstantCMS</c:v>
                </c:pt>
                <c:pt idx="5">
                  <c:v>Joomla</c:v>
                </c:pt>
                <c:pt idx="6">
                  <c:v>MODx</c:v>
                </c:pt>
                <c:pt idx="7">
                  <c:v>NetCat</c:v>
                </c:pt>
                <c:pt idx="8">
                  <c:v>WordPress</c:v>
                </c:pt>
                <c:pt idx="9">
                  <c:v>нет CMS или "самопись"</c:v>
                </c:pt>
              </c:strCache>
            </c:strRef>
          </c:cat>
          <c:val>
            <c:numRef>
              <c:f>'Анализ CMS'!$C$4:$C$14</c:f>
              <c:numCache>
                <c:formatCode>0.00%</c:formatCode>
                <c:ptCount val="10"/>
                <c:pt idx="0">
                  <c:v>0.16822429906542055</c:v>
                </c:pt>
                <c:pt idx="1">
                  <c:v>1.8691588785046728E-2</c:v>
                </c:pt>
                <c:pt idx="2">
                  <c:v>5.6074766355140186E-2</c:v>
                </c:pt>
                <c:pt idx="3">
                  <c:v>9.3457943925233638E-3</c:v>
                </c:pt>
                <c:pt idx="4">
                  <c:v>9.3457943925233638E-3</c:v>
                </c:pt>
                <c:pt idx="5">
                  <c:v>0.12149532710280374</c:v>
                </c:pt>
                <c:pt idx="6">
                  <c:v>2.8037383177570093E-2</c:v>
                </c:pt>
                <c:pt idx="7">
                  <c:v>9.3457943925233638E-3</c:v>
                </c:pt>
                <c:pt idx="8">
                  <c:v>0.21495327102803738</c:v>
                </c:pt>
                <c:pt idx="9">
                  <c:v>0.3644859813084112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[КЛиники_10-11.xlsx]Значимость!Значимость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</c:pivotFmts>
    <c:plotArea>
      <c:layout>
        <c:manualLayout>
          <c:layoutTarget val="inner"/>
          <c:xMode val="edge"/>
          <c:yMode val="edge"/>
          <c:x val="0.23866268957365394"/>
          <c:y val="0.21239516668690558"/>
          <c:w val="0.51071727458333405"/>
          <c:h val="0.58780161377418016"/>
        </c:manualLayout>
      </c:layout>
      <c:radarChart>
        <c:radarStyle val="marker"/>
        <c:varyColors val="0"/>
        <c:ser>
          <c:idx val="1"/>
          <c:order val="1"/>
          <c:tx>
            <c:strRef>
              <c:f>Значимость!$C$3</c:f>
              <c:strCache>
                <c:ptCount val="1"/>
                <c:pt idx="0">
                  <c:v>Количество сайтов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Значимость!$A$4:$A$14</c:f>
              <c:strCache>
                <c:ptCount val="10"/>
                <c:pt idx="0">
                  <c:v>нет CMS или "самопись"</c:v>
                </c:pt>
                <c:pt idx="1">
                  <c:v>WordPress</c:v>
                </c:pt>
                <c:pt idx="2">
                  <c:v>1C-Битрикс</c:v>
                </c:pt>
                <c:pt idx="3">
                  <c:v>Joomla</c:v>
                </c:pt>
                <c:pt idx="4">
                  <c:v>Drupal</c:v>
                </c:pt>
                <c:pt idx="5">
                  <c:v>MODx</c:v>
                </c:pt>
                <c:pt idx="6">
                  <c:v>ABO.CMS</c:v>
                </c:pt>
                <c:pt idx="7">
                  <c:v>HostCMS</c:v>
                </c:pt>
                <c:pt idx="8">
                  <c:v>NetCat</c:v>
                </c:pt>
                <c:pt idx="9">
                  <c:v>InstantCMS</c:v>
                </c:pt>
              </c:strCache>
            </c:strRef>
          </c:cat>
          <c:val>
            <c:numRef>
              <c:f>Значимость!$C$4:$C$14</c:f>
              <c:numCache>
                <c:formatCode>General</c:formatCode>
                <c:ptCount val="10"/>
                <c:pt idx="0">
                  <c:v>39</c:v>
                </c:pt>
                <c:pt idx="1">
                  <c:v>23</c:v>
                </c:pt>
                <c:pt idx="2">
                  <c:v>18</c:v>
                </c:pt>
                <c:pt idx="3">
                  <c:v>13</c:v>
                </c:pt>
                <c:pt idx="4">
                  <c:v>6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9559440"/>
        <c:axId val="319557088"/>
      </c:radarChart>
      <c:radarChart>
        <c:radarStyle val="marker"/>
        <c:varyColors val="0"/>
        <c:ser>
          <c:idx val="0"/>
          <c:order val="0"/>
          <c:tx>
            <c:strRef>
              <c:f>Значимость!$B$3</c:f>
              <c:strCache>
                <c:ptCount val="1"/>
                <c:pt idx="0">
                  <c:v>Суточная посещаимость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Значимость!$A$4:$A$14</c:f>
              <c:strCache>
                <c:ptCount val="10"/>
                <c:pt idx="0">
                  <c:v>нет CMS или "самопись"</c:v>
                </c:pt>
                <c:pt idx="1">
                  <c:v>WordPress</c:v>
                </c:pt>
                <c:pt idx="2">
                  <c:v>1C-Битрикс</c:v>
                </c:pt>
                <c:pt idx="3">
                  <c:v>Joomla</c:v>
                </c:pt>
                <c:pt idx="4">
                  <c:v>Drupal</c:v>
                </c:pt>
                <c:pt idx="5">
                  <c:v>MODx</c:v>
                </c:pt>
                <c:pt idx="6">
                  <c:v>ABO.CMS</c:v>
                </c:pt>
                <c:pt idx="7">
                  <c:v>HostCMS</c:v>
                </c:pt>
                <c:pt idx="8">
                  <c:v>NetCat</c:v>
                </c:pt>
                <c:pt idx="9">
                  <c:v>InstantCMS</c:v>
                </c:pt>
              </c:strCache>
            </c:strRef>
          </c:cat>
          <c:val>
            <c:numRef>
              <c:f>Значимость!$B$4:$B$14</c:f>
              <c:numCache>
                <c:formatCode>0.00%</c:formatCode>
                <c:ptCount val="10"/>
                <c:pt idx="0">
                  <c:v>0.25215611296992874</c:v>
                </c:pt>
                <c:pt idx="1">
                  <c:v>0.24997402273530206</c:v>
                </c:pt>
                <c:pt idx="2">
                  <c:v>0.33674847773228872</c:v>
                </c:pt>
                <c:pt idx="3">
                  <c:v>5.7783827594089655E-2</c:v>
                </c:pt>
                <c:pt idx="4">
                  <c:v>2.797231862673788E-2</c:v>
                </c:pt>
                <c:pt idx="5">
                  <c:v>1.7082649265362956E-2</c:v>
                </c:pt>
                <c:pt idx="6">
                  <c:v>4.7964421538269707E-2</c:v>
                </c:pt>
                <c:pt idx="7">
                  <c:v>1.0318169538020325E-2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9561008"/>
        <c:axId val="319563360"/>
      </c:radarChart>
      <c:catAx>
        <c:axId val="319559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9557088"/>
        <c:crosses val="autoZero"/>
        <c:auto val="1"/>
        <c:lblAlgn val="ctr"/>
        <c:lblOffset val="100"/>
        <c:noMultiLvlLbl val="0"/>
      </c:catAx>
      <c:valAx>
        <c:axId val="31955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9559440"/>
        <c:crosses val="max"/>
        <c:crossBetween val="between"/>
      </c:valAx>
      <c:valAx>
        <c:axId val="319563360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low"/>
        <c:spPr>
          <a:solidFill>
            <a:schemeClr val="accent1">
              <a:lumMod val="60000"/>
              <a:lumOff val="40000"/>
            </a:schemeClr>
          </a:solidFill>
          <a:ln>
            <a:solidFill>
              <a:schemeClr val="l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9561008"/>
        <c:crosses val="autoZero"/>
        <c:crossBetween val="between"/>
      </c:valAx>
      <c:catAx>
        <c:axId val="319561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95633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[1.xlsx]Лист3!СводнаяТаблица3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Зависимость</a:t>
            </a:r>
            <a:r>
              <a:rPr lang="ru-RU" baseline="0" dirty="0"/>
              <a:t> ТОП от </a:t>
            </a:r>
            <a:r>
              <a:rPr lang="ru-RU" baseline="0" dirty="0" smtClean="0"/>
              <a:t>количества внешних </a:t>
            </a:r>
            <a:r>
              <a:rPr lang="ru-RU" baseline="0" dirty="0"/>
              <a:t>ссылок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Лист3!$B$3</c:f>
              <c:strCache>
                <c:ptCount val="1"/>
                <c:pt idx="0">
                  <c:v>Итог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5"/>
            <c:dispRSqr val="0"/>
            <c:dispEq val="0"/>
          </c:trendline>
          <c:cat>
            <c:strRef>
              <c:f>Лист3!$A$4:$A$53</c:f>
              <c:strCache>
                <c:ptCount val="4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  <c:pt idx="27">
                  <c:v>30</c:v>
                </c:pt>
                <c:pt idx="28">
                  <c:v>32</c:v>
                </c:pt>
                <c:pt idx="29">
                  <c:v>33</c:v>
                </c:pt>
                <c:pt idx="30">
                  <c:v>34</c:v>
                </c:pt>
                <c:pt idx="31">
                  <c:v>35</c:v>
                </c:pt>
                <c:pt idx="32">
                  <c:v>36</c:v>
                </c:pt>
                <c:pt idx="33">
                  <c:v>37</c:v>
                </c:pt>
                <c:pt idx="34">
                  <c:v>38</c:v>
                </c:pt>
                <c:pt idx="35">
                  <c:v>39</c:v>
                </c:pt>
                <c:pt idx="36">
                  <c:v>40</c:v>
                </c:pt>
                <c:pt idx="37">
                  <c:v>42</c:v>
                </c:pt>
                <c:pt idx="38">
                  <c:v>43</c:v>
                </c:pt>
                <c:pt idx="39">
                  <c:v>44</c:v>
                </c:pt>
                <c:pt idx="40">
                  <c:v>45</c:v>
                </c:pt>
                <c:pt idx="41">
                  <c:v>46</c:v>
                </c:pt>
                <c:pt idx="42">
                  <c:v>47</c:v>
                </c:pt>
                <c:pt idx="43">
                  <c:v>48</c:v>
                </c:pt>
                <c:pt idx="44">
                  <c:v>49</c:v>
                </c:pt>
                <c:pt idx="45">
                  <c:v>50</c:v>
                </c:pt>
                <c:pt idx="46">
                  <c:v>51</c:v>
                </c:pt>
                <c:pt idx="47">
                  <c:v>52</c:v>
                </c:pt>
                <c:pt idx="48">
                  <c:v>53</c:v>
                </c:pt>
              </c:strCache>
            </c:strRef>
          </c:cat>
          <c:val>
            <c:numRef>
              <c:f>Лист3!$B$4:$B$53</c:f>
              <c:numCache>
                <c:formatCode>General</c:formatCode>
                <c:ptCount val="49"/>
                <c:pt idx="0">
                  <c:v>1405</c:v>
                </c:pt>
                <c:pt idx="1">
                  <c:v>36136</c:v>
                </c:pt>
                <c:pt idx="2">
                  <c:v>6407</c:v>
                </c:pt>
                <c:pt idx="3">
                  <c:v>7734</c:v>
                </c:pt>
                <c:pt idx="4">
                  <c:v>11360</c:v>
                </c:pt>
                <c:pt idx="5">
                  <c:v>281</c:v>
                </c:pt>
                <c:pt idx="6">
                  <c:v>62298</c:v>
                </c:pt>
                <c:pt idx="7">
                  <c:v>65998</c:v>
                </c:pt>
                <c:pt idx="8">
                  <c:v>261</c:v>
                </c:pt>
                <c:pt idx="9">
                  <c:v>1089</c:v>
                </c:pt>
                <c:pt idx="10">
                  <c:v>4678</c:v>
                </c:pt>
                <c:pt idx="11">
                  <c:v>787</c:v>
                </c:pt>
                <c:pt idx="12">
                  <c:v>19435</c:v>
                </c:pt>
                <c:pt idx="13">
                  <c:v>167</c:v>
                </c:pt>
                <c:pt idx="14">
                  <c:v>932</c:v>
                </c:pt>
                <c:pt idx="15">
                  <c:v>19182</c:v>
                </c:pt>
                <c:pt idx="16">
                  <c:v>69418</c:v>
                </c:pt>
                <c:pt idx="17">
                  <c:v>250</c:v>
                </c:pt>
                <c:pt idx="18">
                  <c:v>3590</c:v>
                </c:pt>
                <c:pt idx="19">
                  <c:v>15995</c:v>
                </c:pt>
                <c:pt idx="20">
                  <c:v>634</c:v>
                </c:pt>
                <c:pt idx="21">
                  <c:v>164</c:v>
                </c:pt>
                <c:pt idx="22">
                  <c:v>4325</c:v>
                </c:pt>
                <c:pt idx="23">
                  <c:v>6293</c:v>
                </c:pt>
                <c:pt idx="24">
                  <c:v>27340</c:v>
                </c:pt>
                <c:pt idx="25">
                  <c:v>19109</c:v>
                </c:pt>
                <c:pt idx="26">
                  <c:v>94</c:v>
                </c:pt>
                <c:pt idx="27">
                  <c:v>0</c:v>
                </c:pt>
                <c:pt idx="28">
                  <c:v>317</c:v>
                </c:pt>
                <c:pt idx="29">
                  <c:v>7084</c:v>
                </c:pt>
                <c:pt idx="30">
                  <c:v>71968</c:v>
                </c:pt>
                <c:pt idx="31">
                  <c:v>5820</c:v>
                </c:pt>
                <c:pt idx="32">
                  <c:v>3358</c:v>
                </c:pt>
                <c:pt idx="33">
                  <c:v>2025</c:v>
                </c:pt>
                <c:pt idx="34">
                  <c:v>2561</c:v>
                </c:pt>
                <c:pt idx="35">
                  <c:v>359</c:v>
                </c:pt>
                <c:pt idx="36">
                  <c:v>838</c:v>
                </c:pt>
                <c:pt idx="37">
                  <c:v>988</c:v>
                </c:pt>
                <c:pt idx="38">
                  <c:v>3794</c:v>
                </c:pt>
                <c:pt idx="39">
                  <c:v>9461</c:v>
                </c:pt>
                <c:pt idx="40">
                  <c:v>1205</c:v>
                </c:pt>
                <c:pt idx="41">
                  <c:v>169</c:v>
                </c:pt>
                <c:pt idx="42">
                  <c:v>6277</c:v>
                </c:pt>
                <c:pt idx="43">
                  <c:v>2992</c:v>
                </c:pt>
                <c:pt idx="44">
                  <c:v>373</c:v>
                </c:pt>
                <c:pt idx="45">
                  <c:v>4</c:v>
                </c:pt>
                <c:pt idx="46">
                  <c:v>166</c:v>
                </c:pt>
                <c:pt idx="47">
                  <c:v>190</c:v>
                </c:pt>
                <c:pt idx="48">
                  <c:v>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9557480"/>
        <c:axId val="319558264"/>
      </c:lineChart>
      <c:catAx>
        <c:axId val="319557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9558264"/>
        <c:crosses val="autoZero"/>
        <c:auto val="1"/>
        <c:lblAlgn val="ctr"/>
        <c:lblOffset val="100"/>
        <c:noMultiLvlLbl val="0"/>
      </c:catAx>
      <c:valAx>
        <c:axId val="319558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9557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[1.xlsx]Лист1!СводнаяТаблица1</c:name>
    <c:fmtId val="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Зависимость</a:t>
            </a:r>
            <a:r>
              <a:rPr lang="ru-RU" baseline="0"/>
              <a:t> ТОП от </a:t>
            </a:r>
            <a:r>
              <a:rPr lang="en-US" baseline="0"/>
              <a:t>PR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Итог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5"/>
            <c:dispRSqr val="0"/>
            <c:dispEq val="0"/>
          </c:trendline>
          <c:cat>
            <c:strRef>
              <c:f>Лист1!$A$4:$A$53</c:f>
              <c:strCache>
                <c:ptCount val="4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  <c:pt idx="27">
                  <c:v>30</c:v>
                </c:pt>
                <c:pt idx="28">
                  <c:v>32</c:v>
                </c:pt>
                <c:pt idx="29">
                  <c:v>33</c:v>
                </c:pt>
                <c:pt idx="30">
                  <c:v>34</c:v>
                </c:pt>
                <c:pt idx="31">
                  <c:v>35</c:v>
                </c:pt>
                <c:pt idx="32">
                  <c:v>36</c:v>
                </c:pt>
                <c:pt idx="33">
                  <c:v>37</c:v>
                </c:pt>
                <c:pt idx="34">
                  <c:v>38</c:v>
                </c:pt>
                <c:pt idx="35">
                  <c:v>39</c:v>
                </c:pt>
                <c:pt idx="36">
                  <c:v>40</c:v>
                </c:pt>
                <c:pt idx="37">
                  <c:v>42</c:v>
                </c:pt>
                <c:pt idx="38">
                  <c:v>43</c:v>
                </c:pt>
                <c:pt idx="39">
                  <c:v>44</c:v>
                </c:pt>
                <c:pt idx="40">
                  <c:v>45</c:v>
                </c:pt>
                <c:pt idx="41">
                  <c:v>46</c:v>
                </c:pt>
                <c:pt idx="42">
                  <c:v>47</c:v>
                </c:pt>
                <c:pt idx="43">
                  <c:v>48</c:v>
                </c:pt>
                <c:pt idx="44">
                  <c:v>49</c:v>
                </c:pt>
                <c:pt idx="45">
                  <c:v>50</c:v>
                </c:pt>
                <c:pt idx="46">
                  <c:v>51</c:v>
                </c:pt>
                <c:pt idx="47">
                  <c:v>52</c:v>
                </c:pt>
                <c:pt idx="48">
                  <c:v>53</c:v>
                </c:pt>
              </c:strCache>
            </c:strRef>
          </c:cat>
          <c:val>
            <c:numRef>
              <c:f>Лист1!$B$4:$B$53</c:f>
              <c:numCache>
                <c:formatCode>General</c:formatCode>
                <c:ptCount val="49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0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3</c:v>
                </c:pt>
                <c:pt idx="10">
                  <c:v>2</c:v>
                </c:pt>
                <c:pt idx="11">
                  <c:v>2</c:v>
                </c:pt>
                <c:pt idx="12">
                  <c:v>4</c:v>
                </c:pt>
                <c:pt idx="13">
                  <c:v>2</c:v>
                </c:pt>
                <c:pt idx="14">
                  <c:v>2</c:v>
                </c:pt>
                <c:pt idx="15">
                  <c:v>3</c:v>
                </c:pt>
                <c:pt idx="16">
                  <c:v>2</c:v>
                </c:pt>
                <c:pt idx="17">
                  <c:v>0</c:v>
                </c:pt>
                <c:pt idx="18">
                  <c:v>3</c:v>
                </c:pt>
                <c:pt idx="19">
                  <c:v>2</c:v>
                </c:pt>
                <c:pt idx="20">
                  <c:v>0</c:v>
                </c:pt>
                <c:pt idx="21">
                  <c:v>2</c:v>
                </c:pt>
                <c:pt idx="22">
                  <c:v>3</c:v>
                </c:pt>
                <c:pt idx="23">
                  <c:v>2</c:v>
                </c:pt>
                <c:pt idx="24">
                  <c:v>1</c:v>
                </c:pt>
                <c:pt idx="25">
                  <c:v>4</c:v>
                </c:pt>
                <c:pt idx="26">
                  <c:v>0</c:v>
                </c:pt>
                <c:pt idx="27">
                  <c:v>0</c:v>
                </c:pt>
                <c:pt idx="28">
                  <c:v>1</c:v>
                </c:pt>
                <c:pt idx="29">
                  <c:v>3</c:v>
                </c:pt>
                <c:pt idx="30">
                  <c:v>1</c:v>
                </c:pt>
                <c:pt idx="31">
                  <c:v>2</c:v>
                </c:pt>
                <c:pt idx="32">
                  <c:v>1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0</c:v>
                </c:pt>
                <c:pt idx="42">
                  <c:v>3</c:v>
                </c:pt>
                <c:pt idx="43">
                  <c:v>1</c:v>
                </c:pt>
                <c:pt idx="44">
                  <c:v>2</c:v>
                </c:pt>
                <c:pt idx="45">
                  <c:v>0</c:v>
                </c:pt>
                <c:pt idx="46">
                  <c:v>1</c:v>
                </c:pt>
                <c:pt idx="47">
                  <c:v>0</c:v>
                </c:pt>
                <c:pt idx="48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9563752"/>
        <c:axId val="319564144"/>
      </c:lineChart>
      <c:catAx>
        <c:axId val="319563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9564144"/>
        <c:crosses val="autoZero"/>
        <c:auto val="1"/>
        <c:lblAlgn val="ctr"/>
        <c:lblOffset val="100"/>
        <c:noMultiLvlLbl val="0"/>
      </c:catAx>
      <c:valAx>
        <c:axId val="319564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9563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[1.xlsx]Лист2!СводнаяТаблица2</c:name>
    <c:fmtId val="9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Распределение возраста домена по ТОП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Лист2!$B$3</c:f>
              <c:strCache>
                <c:ptCount val="1"/>
                <c:pt idx="0">
                  <c:v>Итог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4"/>
            <c:dispRSqr val="0"/>
            <c:dispEq val="0"/>
          </c:trendline>
          <c:cat>
            <c:strRef>
              <c:f>Лист2!$A$4:$A$53</c:f>
              <c:strCache>
                <c:ptCount val="4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  <c:pt idx="27">
                  <c:v>30</c:v>
                </c:pt>
                <c:pt idx="28">
                  <c:v>32</c:v>
                </c:pt>
                <c:pt idx="29">
                  <c:v>33</c:v>
                </c:pt>
                <c:pt idx="30">
                  <c:v>34</c:v>
                </c:pt>
                <c:pt idx="31">
                  <c:v>35</c:v>
                </c:pt>
                <c:pt idx="32">
                  <c:v>36</c:v>
                </c:pt>
                <c:pt idx="33">
                  <c:v>37</c:v>
                </c:pt>
                <c:pt idx="34">
                  <c:v>38</c:v>
                </c:pt>
                <c:pt idx="35">
                  <c:v>39</c:v>
                </c:pt>
                <c:pt idx="36">
                  <c:v>40</c:v>
                </c:pt>
                <c:pt idx="37">
                  <c:v>42</c:v>
                </c:pt>
                <c:pt idx="38">
                  <c:v>43</c:v>
                </c:pt>
                <c:pt idx="39">
                  <c:v>44</c:v>
                </c:pt>
                <c:pt idx="40">
                  <c:v>45</c:v>
                </c:pt>
                <c:pt idx="41">
                  <c:v>46</c:v>
                </c:pt>
                <c:pt idx="42">
                  <c:v>47</c:v>
                </c:pt>
                <c:pt idx="43">
                  <c:v>48</c:v>
                </c:pt>
                <c:pt idx="44">
                  <c:v>49</c:v>
                </c:pt>
                <c:pt idx="45">
                  <c:v>50</c:v>
                </c:pt>
                <c:pt idx="46">
                  <c:v>51</c:v>
                </c:pt>
                <c:pt idx="47">
                  <c:v>52</c:v>
                </c:pt>
                <c:pt idx="48">
                  <c:v>53</c:v>
                </c:pt>
              </c:strCache>
            </c:strRef>
          </c:cat>
          <c:val>
            <c:numRef>
              <c:f>Лист2!$B$4:$B$53</c:f>
              <c:numCache>
                <c:formatCode>m/d/yyyy</c:formatCode>
                <c:ptCount val="49"/>
                <c:pt idx="0">
                  <c:v>39854</c:v>
                </c:pt>
                <c:pt idx="1">
                  <c:v>38586</c:v>
                </c:pt>
                <c:pt idx="2">
                  <c:v>38698</c:v>
                </c:pt>
                <c:pt idx="3">
                  <c:v>39888</c:v>
                </c:pt>
                <c:pt idx="4">
                  <c:v>38049</c:v>
                </c:pt>
                <c:pt idx="5">
                  <c:v>39826</c:v>
                </c:pt>
                <c:pt idx="6">
                  <c:v>39644</c:v>
                </c:pt>
                <c:pt idx="7">
                  <c:v>40267</c:v>
                </c:pt>
                <c:pt idx="8">
                  <c:v>41212</c:v>
                </c:pt>
                <c:pt idx="9">
                  <c:v>38630</c:v>
                </c:pt>
                <c:pt idx="10">
                  <c:v>39646</c:v>
                </c:pt>
                <c:pt idx="11">
                  <c:v>39182</c:v>
                </c:pt>
                <c:pt idx="12">
                  <c:v>38875</c:v>
                </c:pt>
                <c:pt idx="13">
                  <c:v>41249</c:v>
                </c:pt>
                <c:pt idx="14">
                  <c:v>37477</c:v>
                </c:pt>
                <c:pt idx="15">
                  <c:v>37979</c:v>
                </c:pt>
                <c:pt idx="16">
                  <c:v>38727</c:v>
                </c:pt>
                <c:pt idx="17">
                  <c:v>40963</c:v>
                </c:pt>
                <c:pt idx="18">
                  <c:v>38740</c:v>
                </c:pt>
                <c:pt idx="19">
                  <c:v>38866</c:v>
                </c:pt>
                <c:pt idx="20">
                  <c:v>40807</c:v>
                </c:pt>
                <c:pt idx="21">
                  <c:v>41487</c:v>
                </c:pt>
                <c:pt idx="22">
                  <c:v>40064</c:v>
                </c:pt>
                <c:pt idx="23">
                  <c:v>39702</c:v>
                </c:pt>
                <c:pt idx="24">
                  <c:v>39338</c:v>
                </c:pt>
                <c:pt idx="25">
                  <c:v>38860</c:v>
                </c:pt>
                <c:pt idx="26">
                  <c:v>41064</c:v>
                </c:pt>
                <c:pt idx="27">
                  <c:v>40648</c:v>
                </c:pt>
                <c:pt idx="28">
                  <c:v>35677</c:v>
                </c:pt>
                <c:pt idx="29">
                  <c:v>36954</c:v>
                </c:pt>
                <c:pt idx="30">
                  <c:v>38502</c:v>
                </c:pt>
                <c:pt idx="31">
                  <c:v>40094</c:v>
                </c:pt>
                <c:pt idx="32">
                  <c:v>39378</c:v>
                </c:pt>
                <c:pt idx="33">
                  <c:v>37476</c:v>
                </c:pt>
                <c:pt idx="34">
                  <c:v>40228</c:v>
                </c:pt>
                <c:pt idx="35">
                  <c:v>40324</c:v>
                </c:pt>
                <c:pt idx="36">
                  <c:v>41663</c:v>
                </c:pt>
                <c:pt idx="37">
                  <c:v>37510</c:v>
                </c:pt>
                <c:pt idx="38">
                  <c:v>36067</c:v>
                </c:pt>
                <c:pt idx="39">
                  <c:v>39598</c:v>
                </c:pt>
                <c:pt idx="40">
                  <c:v>39531</c:v>
                </c:pt>
                <c:pt idx="41">
                  <c:v>41130</c:v>
                </c:pt>
                <c:pt idx="42">
                  <c:v>38785</c:v>
                </c:pt>
                <c:pt idx="43">
                  <c:v>41389</c:v>
                </c:pt>
                <c:pt idx="44">
                  <c:v>39286</c:v>
                </c:pt>
                <c:pt idx="45">
                  <c:v>41297</c:v>
                </c:pt>
                <c:pt idx="46">
                  <c:v>41091</c:v>
                </c:pt>
                <c:pt idx="47">
                  <c:v>38131</c:v>
                </c:pt>
                <c:pt idx="48">
                  <c:v>38266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9559048"/>
        <c:axId val="319556696"/>
      </c:lineChart>
      <c:catAx>
        <c:axId val="319559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9556696"/>
        <c:crosses val="autoZero"/>
        <c:auto val="1"/>
        <c:lblAlgn val="ctr"/>
        <c:lblOffset val="100"/>
        <c:noMultiLvlLbl val="0"/>
      </c:catAx>
      <c:valAx>
        <c:axId val="319556696"/>
        <c:scaling>
          <c:orientation val="minMax"/>
          <c:min val="3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9559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[МИС_10-11.xlsx]Синхронизация!СводнаяТаблица2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Синхронизация!$B$3</c:f>
              <c:strCache>
                <c:ptCount val="1"/>
                <c:pt idx="0">
                  <c:v>Итог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explosion val="13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Синхронизация!$A$4:$A$10</c:f>
              <c:strCache>
                <c:ptCount val="6"/>
                <c:pt idx="0">
                  <c:v>Не знают</c:v>
                </c:pt>
                <c:pt idx="1">
                  <c:v>XML</c:v>
                </c:pt>
                <c:pt idx="2">
                  <c:v>API</c:v>
                </c:pt>
                <c:pt idx="3">
                  <c:v>Нет синхронизации</c:v>
                </c:pt>
                <c:pt idx="4">
                  <c:v>Frontend</c:v>
                </c:pt>
                <c:pt idx="5">
                  <c:v>Серверное ПО</c:v>
                </c:pt>
              </c:strCache>
            </c:strRef>
          </c:cat>
          <c:val>
            <c:numRef>
              <c:f>Синхронизация!$B$4:$B$10</c:f>
              <c:numCache>
                <c:formatCode>General</c:formatCode>
                <c:ptCount val="6"/>
                <c:pt idx="0">
                  <c:v>14</c:v>
                </c:pt>
                <c:pt idx="1">
                  <c:v>6</c:v>
                </c:pt>
                <c:pt idx="2">
                  <c:v>6</c:v>
                </c:pt>
                <c:pt idx="3">
                  <c:v>4</c:v>
                </c:pt>
                <c:pt idx="4">
                  <c:v>4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Общее</a:t>
            </a:r>
            <a:r>
              <a:rPr lang="ru-RU" baseline="0"/>
              <a:t> количество входящих</a:t>
            </a:r>
            <a:r>
              <a:rPr lang="en-US" baseline="0"/>
              <a:t> 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'Общие звонки'!$B$2:$B$18</c:f>
              <c:strCache>
                <c:ptCount val="17"/>
                <c:pt idx="0">
                  <c:v> 2012 ОКТЯБРЬ </c:v>
                </c:pt>
                <c:pt idx="1">
                  <c:v> 2012 НОЯБРЬ  </c:v>
                </c:pt>
                <c:pt idx="2">
                  <c:v> 2012 ДЕКАБРЬ </c:v>
                </c:pt>
                <c:pt idx="3">
                  <c:v> 2013 ЯНВАРЬ  </c:v>
                </c:pt>
                <c:pt idx="4">
                  <c:v> 2013 ФЕВРАЛЬ </c:v>
                </c:pt>
                <c:pt idx="5">
                  <c:v> 2013 МАРТ    </c:v>
                </c:pt>
                <c:pt idx="6">
                  <c:v> 2013 АПРЕЛЬ  </c:v>
                </c:pt>
                <c:pt idx="7">
                  <c:v> 2013 МАЙ     </c:v>
                </c:pt>
                <c:pt idx="8">
                  <c:v> 2013 ИЮНЬ    </c:v>
                </c:pt>
                <c:pt idx="9">
                  <c:v> 2013 ИЮЛЬ    </c:v>
                </c:pt>
                <c:pt idx="10">
                  <c:v> 2013 АВГУСТ  </c:v>
                </c:pt>
                <c:pt idx="11">
                  <c:v> 2013 СЕНТЯБРЬ</c:v>
                </c:pt>
                <c:pt idx="12">
                  <c:v> 2013 ОКТЯБРЬ </c:v>
                </c:pt>
                <c:pt idx="13">
                  <c:v> 2013 НОЯБРЬ  </c:v>
                </c:pt>
                <c:pt idx="14">
                  <c:v> 2013 ДЕКАБРЬ </c:v>
                </c:pt>
                <c:pt idx="15">
                  <c:v> 2014 ЯНВАРЬ  </c:v>
                </c:pt>
                <c:pt idx="16">
                  <c:v> 2014 ФЕВРАЛЬ </c:v>
                </c:pt>
              </c:strCache>
            </c:strRef>
          </c:cat>
          <c:val>
            <c:numRef>
              <c:f>'Общие звонки'!$C$2:$C$18</c:f>
              <c:numCache>
                <c:formatCode>General</c:formatCode>
                <c:ptCount val="17"/>
                <c:pt idx="0">
                  <c:v>227</c:v>
                </c:pt>
                <c:pt idx="1">
                  <c:v>197</c:v>
                </c:pt>
                <c:pt idx="2">
                  <c:v>208</c:v>
                </c:pt>
                <c:pt idx="3">
                  <c:v>270</c:v>
                </c:pt>
                <c:pt idx="4">
                  <c:v>291</c:v>
                </c:pt>
                <c:pt idx="5">
                  <c:v>256</c:v>
                </c:pt>
                <c:pt idx="6">
                  <c:v>406</c:v>
                </c:pt>
                <c:pt idx="7">
                  <c:v>349</c:v>
                </c:pt>
                <c:pt idx="8">
                  <c:v>412</c:v>
                </c:pt>
                <c:pt idx="9">
                  <c:v>534</c:v>
                </c:pt>
                <c:pt idx="10">
                  <c:v>389</c:v>
                </c:pt>
                <c:pt idx="11">
                  <c:v>330</c:v>
                </c:pt>
                <c:pt idx="12">
                  <c:v>326</c:v>
                </c:pt>
                <c:pt idx="13">
                  <c:v>340</c:v>
                </c:pt>
                <c:pt idx="14">
                  <c:v>401</c:v>
                </c:pt>
                <c:pt idx="15">
                  <c:v>308</c:v>
                </c:pt>
                <c:pt idx="16">
                  <c:v>390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9560616"/>
        <c:axId val="319561792"/>
      </c:barChart>
      <c:catAx>
        <c:axId val="31956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9561792"/>
        <c:crosses val="autoZero"/>
        <c:auto val="1"/>
        <c:lblAlgn val="ctr"/>
        <c:lblOffset val="100"/>
        <c:noMultiLvlLbl val="0"/>
      </c:catAx>
      <c:valAx>
        <c:axId val="319561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9560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A9D00C-2910-4DCB-A0DC-975E4C321B0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3670B8-489D-4D50-833E-446E2679E7F5}">
      <dgm:prSet phldrT="[Текст]"/>
      <dgm:spPr/>
      <dgm:t>
        <a:bodyPr/>
        <a:lstStyle/>
        <a:p>
          <a:r>
            <a:rPr lang="ru-RU" dirty="0" smtClean="0"/>
            <a:t>Пациенты</a:t>
          </a:r>
          <a:endParaRPr lang="ru-RU" dirty="0"/>
        </a:p>
      </dgm:t>
    </dgm:pt>
    <dgm:pt modelId="{334BAA65-D638-4838-B854-D3676E7799A9}" type="parTrans" cxnId="{17214AF0-15FD-4072-8E76-B28B0FCD0070}">
      <dgm:prSet/>
      <dgm:spPr/>
      <dgm:t>
        <a:bodyPr/>
        <a:lstStyle/>
        <a:p>
          <a:endParaRPr lang="ru-RU"/>
        </a:p>
      </dgm:t>
    </dgm:pt>
    <dgm:pt modelId="{3783431C-60D9-4313-AB2E-EB7E50FAB3A0}" type="sibTrans" cxnId="{17214AF0-15FD-4072-8E76-B28B0FCD0070}">
      <dgm:prSet/>
      <dgm:spPr/>
      <dgm:t>
        <a:bodyPr/>
        <a:lstStyle/>
        <a:p>
          <a:endParaRPr lang="ru-RU"/>
        </a:p>
      </dgm:t>
    </dgm:pt>
    <dgm:pt modelId="{A24C5A68-2865-46B8-9237-A1235EB3AD09}">
      <dgm:prSet phldrT="[Текст]"/>
      <dgm:spPr/>
      <dgm:t>
        <a:bodyPr/>
        <a:lstStyle/>
        <a:p>
          <a:r>
            <a:rPr lang="ru-RU" dirty="0" smtClean="0"/>
            <a:t>Минимальные затраты на интернет- рекламу с максимальной конверсией</a:t>
          </a:r>
          <a:endParaRPr lang="ru-RU" dirty="0"/>
        </a:p>
      </dgm:t>
    </dgm:pt>
    <dgm:pt modelId="{CB5CF890-95E5-4AD3-B05E-F91FF8EFB170}" type="parTrans" cxnId="{59932254-643D-42C9-9FBA-823C04FC64D9}">
      <dgm:prSet/>
      <dgm:spPr/>
      <dgm:t>
        <a:bodyPr/>
        <a:lstStyle/>
        <a:p>
          <a:endParaRPr lang="ru-RU"/>
        </a:p>
      </dgm:t>
    </dgm:pt>
    <dgm:pt modelId="{43D6B24C-1117-4830-BB5E-991F909FAFAD}" type="sibTrans" cxnId="{59932254-643D-42C9-9FBA-823C04FC64D9}">
      <dgm:prSet/>
      <dgm:spPr/>
      <dgm:t>
        <a:bodyPr/>
        <a:lstStyle/>
        <a:p>
          <a:endParaRPr lang="ru-RU"/>
        </a:p>
      </dgm:t>
    </dgm:pt>
    <dgm:pt modelId="{D04A8292-7A7F-432B-9A04-FD29FF0F97B7}">
      <dgm:prSet phldrT="[Текст]"/>
      <dgm:spPr/>
      <dgm:t>
        <a:bodyPr/>
        <a:lstStyle/>
        <a:p>
          <a:r>
            <a:rPr lang="ru-RU" dirty="0" smtClean="0"/>
            <a:t>Доходность</a:t>
          </a:r>
          <a:endParaRPr lang="ru-RU" dirty="0"/>
        </a:p>
      </dgm:t>
    </dgm:pt>
    <dgm:pt modelId="{41D5C3E4-FE07-4473-B445-71D09D94043C}" type="parTrans" cxnId="{F7740BCB-D892-48D4-84B3-A02C5C802C0D}">
      <dgm:prSet/>
      <dgm:spPr/>
      <dgm:t>
        <a:bodyPr/>
        <a:lstStyle/>
        <a:p>
          <a:endParaRPr lang="ru-RU"/>
        </a:p>
      </dgm:t>
    </dgm:pt>
    <dgm:pt modelId="{F56C3C72-F08D-4D01-90E5-4BDD02CD7FEB}" type="sibTrans" cxnId="{F7740BCB-D892-48D4-84B3-A02C5C802C0D}">
      <dgm:prSet/>
      <dgm:spPr/>
      <dgm:t>
        <a:bodyPr/>
        <a:lstStyle/>
        <a:p>
          <a:endParaRPr lang="ru-RU"/>
        </a:p>
      </dgm:t>
    </dgm:pt>
    <dgm:pt modelId="{7281B746-E390-44CD-A035-FC0AA8C96737}">
      <dgm:prSet phldrT="[Текст]"/>
      <dgm:spPr/>
      <dgm:t>
        <a:bodyPr/>
        <a:lstStyle/>
        <a:p>
          <a:r>
            <a:rPr lang="ru-RU" dirty="0" smtClean="0"/>
            <a:t>Эффективность </a:t>
          </a:r>
          <a:r>
            <a:rPr lang="ru-RU" dirty="0" err="1" smtClean="0"/>
            <a:t>трудочаса</a:t>
          </a:r>
          <a:r>
            <a:rPr lang="ru-RU" dirty="0" smtClean="0"/>
            <a:t> врача при оптимальной загрузке</a:t>
          </a:r>
          <a:endParaRPr lang="ru-RU" dirty="0"/>
        </a:p>
      </dgm:t>
    </dgm:pt>
    <dgm:pt modelId="{AB420772-5A5F-41CC-A38B-37D2BEAB3AB5}" type="parTrans" cxnId="{1BE97AA5-9690-4E01-8135-80DC305A33DB}">
      <dgm:prSet/>
      <dgm:spPr/>
      <dgm:t>
        <a:bodyPr/>
        <a:lstStyle/>
        <a:p>
          <a:endParaRPr lang="ru-RU"/>
        </a:p>
      </dgm:t>
    </dgm:pt>
    <dgm:pt modelId="{BEDBA957-C2CD-45BC-BDC6-6FFD3D8FCF4E}" type="sibTrans" cxnId="{1BE97AA5-9690-4E01-8135-80DC305A33DB}">
      <dgm:prSet/>
      <dgm:spPr/>
      <dgm:t>
        <a:bodyPr/>
        <a:lstStyle/>
        <a:p>
          <a:endParaRPr lang="ru-RU"/>
        </a:p>
      </dgm:t>
    </dgm:pt>
    <dgm:pt modelId="{80024A60-3B8C-40BA-B265-BD95F54408A7}">
      <dgm:prSet phldrT="[Текст]"/>
      <dgm:spPr/>
      <dgm:t>
        <a:bodyPr/>
        <a:lstStyle/>
        <a:p>
          <a:r>
            <a:rPr lang="ru-RU" dirty="0" smtClean="0"/>
            <a:t>Себестоимость</a:t>
          </a:r>
          <a:endParaRPr lang="ru-RU" dirty="0"/>
        </a:p>
      </dgm:t>
    </dgm:pt>
    <dgm:pt modelId="{28E48CE2-C414-4CA1-8FB0-52E4812BCF76}" type="parTrans" cxnId="{BB26DC1F-396B-46F0-BA81-40E2BDE8B572}">
      <dgm:prSet/>
      <dgm:spPr/>
      <dgm:t>
        <a:bodyPr/>
        <a:lstStyle/>
        <a:p>
          <a:endParaRPr lang="ru-RU"/>
        </a:p>
      </dgm:t>
    </dgm:pt>
    <dgm:pt modelId="{2C1B3A1C-3374-478B-9152-09423DCF4CCD}" type="sibTrans" cxnId="{BB26DC1F-396B-46F0-BA81-40E2BDE8B572}">
      <dgm:prSet/>
      <dgm:spPr/>
      <dgm:t>
        <a:bodyPr/>
        <a:lstStyle/>
        <a:p>
          <a:endParaRPr lang="ru-RU"/>
        </a:p>
      </dgm:t>
    </dgm:pt>
    <dgm:pt modelId="{C7C4414A-2D8D-4848-8906-28C0EF930F2F}">
      <dgm:prSet phldrT="[Текст]"/>
      <dgm:spPr/>
      <dgm:t>
        <a:bodyPr/>
        <a:lstStyle/>
        <a:p>
          <a:r>
            <a:rPr lang="ru-RU" dirty="0" smtClean="0"/>
            <a:t>Снижение себестоимости работы клиники</a:t>
          </a:r>
          <a:endParaRPr lang="ru-RU" dirty="0"/>
        </a:p>
      </dgm:t>
    </dgm:pt>
    <dgm:pt modelId="{1D35AE86-5A0B-41CF-B582-D18952CDE939}" type="parTrans" cxnId="{5460A890-C6A6-4259-8B88-207D5AA9CA3A}">
      <dgm:prSet/>
      <dgm:spPr/>
      <dgm:t>
        <a:bodyPr/>
        <a:lstStyle/>
        <a:p>
          <a:endParaRPr lang="ru-RU"/>
        </a:p>
      </dgm:t>
    </dgm:pt>
    <dgm:pt modelId="{30D88E94-2265-4406-AE5B-DB74BDE6AF4D}" type="sibTrans" cxnId="{5460A890-C6A6-4259-8B88-207D5AA9CA3A}">
      <dgm:prSet/>
      <dgm:spPr/>
      <dgm:t>
        <a:bodyPr/>
        <a:lstStyle/>
        <a:p>
          <a:endParaRPr lang="ru-RU"/>
        </a:p>
      </dgm:t>
    </dgm:pt>
    <dgm:pt modelId="{885EDCE4-525E-43D5-9AB9-AC2A815893D6}" type="pres">
      <dgm:prSet presAssocID="{0BA9D00C-2910-4DCB-A0DC-975E4C321B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393E04-B256-4799-B31B-D7E5149F7DF0}" type="pres">
      <dgm:prSet presAssocID="{B43670B8-489D-4D50-833E-446E2679E7F5}" presName="composite" presStyleCnt="0"/>
      <dgm:spPr/>
    </dgm:pt>
    <dgm:pt modelId="{C8FDF494-A458-4313-8B05-5D56B3C2FFA9}" type="pres">
      <dgm:prSet presAssocID="{B43670B8-489D-4D50-833E-446E2679E7F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2FA31A-FF14-4B1D-9B43-57F0EF30EFF4}" type="pres">
      <dgm:prSet presAssocID="{B43670B8-489D-4D50-833E-446E2679E7F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3F6318-76E4-4380-AC1A-67BB93F4423D}" type="pres">
      <dgm:prSet presAssocID="{3783431C-60D9-4313-AB2E-EB7E50FAB3A0}" presName="space" presStyleCnt="0"/>
      <dgm:spPr/>
    </dgm:pt>
    <dgm:pt modelId="{7AD18914-EE4B-45A3-AA21-C64A73D8F971}" type="pres">
      <dgm:prSet presAssocID="{D04A8292-7A7F-432B-9A04-FD29FF0F97B7}" presName="composite" presStyleCnt="0"/>
      <dgm:spPr/>
    </dgm:pt>
    <dgm:pt modelId="{B0C1164A-C844-4B61-8E2F-ECF62E3AB031}" type="pres">
      <dgm:prSet presAssocID="{D04A8292-7A7F-432B-9A04-FD29FF0F97B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5DD48-E24B-43DF-BA1B-22465B744B63}" type="pres">
      <dgm:prSet presAssocID="{D04A8292-7A7F-432B-9A04-FD29FF0F97B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24A6B-8B8B-48B3-9950-38960E31EC44}" type="pres">
      <dgm:prSet presAssocID="{F56C3C72-F08D-4D01-90E5-4BDD02CD7FEB}" presName="space" presStyleCnt="0"/>
      <dgm:spPr/>
    </dgm:pt>
    <dgm:pt modelId="{4CF8BC95-4E4F-4FD5-84D4-BC64A845F190}" type="pres">
      <dgm:prSet presAssocID="{80024A60-3B8C-40BA-B265-BD95F54408A7}" presName="composite" presStyleCnt="0"/>
      <dgm:spPr/>
    </dgm:pt>
    <dgm:pt modelId="{3152C69A-4D70-4CA6-B8DA-0B2FEDD8F118}" type="pres">
      <dgm:prSet presAssocID="{80024A60-3B8C-40BA-B265-BD95F54408A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6526AB-E2C2-4580-A928-17035EB4FFAC}" type="pres">
      <dgm:prSet presAssocID="{80024A60-3B8C-40BA-B265-BD95F54408A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214AF0-15FD-4072-8E76-B28B0FCD0070}" srcId="{0BA9D00C-2910-4DCB-A0DC-975E4C321B0A}" destId="{B43670B8-489D-4D50-833E-446E2679E7F5}" srcOrd="0" destOrd="0" parTransId="{334BAA65-D638-4838-B854-D3676E7799A9}" sibTransId="{3783431C-60D9-4313-AB2E-EB7E50FAB3A0}"/>
    <dgm:cxn modelId="{DFE9442C-C9D1-4A51-B6F7-12DC984F2716}" type="presOf" srcId="{80024A60-3B8C-40BA-B265-BD95F54408A7}" destId="{3152C69A-4D70-4CA6-B8DA-0B2FEDD8F118}" srcOrd="0" destOrd="0" presId="urn:microsoft.com/office/officeart/2005/8/layout/hList1"/>
    <dgm:cxn modelId="{1BE97AA5-9690-4E01-8135-80DC305A33DB}" srcId="{D04A8292-7A7F-432B-9A04-FD29FF0F97B7}" destId="{7281B746-E390-44CD-A035-FC0AA8C96737}" srcOrd="0" destOrd="0" parTransId="{AB420772-5A5F-41CC-A38B-37D2BEAB3AB5}" sibTransId="{BEDBA957-C2CD-45BC-BDC6-6FFD3D8FCF4E}"/>
    <dgm:cxn modelId="{BD98A47C-06DD-48E8-813E-1DE7265F8B12}" type="presOf" srcId="{0BA9D00C-2910-4DCB-A0DC-975E4C321B0A}" destId="{885EDCE4-525E-43D5-9AB9-AC2A815893D6}" srcOrd="0" destOrd="0" presId="urn:microsoft.com/office/officeart/2005/8/layout/hList1"/>
    <dgm:cxn modelId="{BB26DC1F-396B-46F0-BA81-40E2BDE8B572}" srcId="{0BA9D00C-2910-4DCB-A0DC-975E4C321B0A}" destId="{80024A60-3B8C-40BA-B265-BD95F54408A7}" srcOrd="2" destOrd="0" parTransId="{28E48CE2-C414-4CA1-8FB0-52E4812BCF76}" sibTransId="{2C1B3A1C-3374-478B-9152-09423DCF4CCD}"/>
    <dgm:cxn modelId="{020A8463-BF2E-4267-BA44-93C261212729}" type="presOf" srcId="{B43670B8-489D-4D50-833E-446E2679E7F5}" destId="{C8FDF494-A458-4313-8B05-5D56B3C2FFA9}" srcOrd="0" destOrd="0" presId="urn:microsoft.com/office/officeart/2005/8/layout/hList1"/>
    <dgm:cxn modelId="{59932254-643D-42C9-9FBA-823C04FC64D9}" srcId="{B43670B8-489D-4D50-833E-446E2679E7F5}" destId="{A24C5A68-2865-46B8-9237-A1235EB3AD09}" srcOrd="0" destOrd="0" parTransId="{CB5CF890-95E5-4AD3-B05E-F91FF8EFB170}" sibTransId="{43D6B24C-1117-4830-BB5E-991F909FAFAD}"/>
    <dgm:cxn modelId="{7E78A38E-8460-4EC6-8621-B557387400EC}" type="presOf" srcId="{7281B746-E390-44CD-A035-FC0AA8C96737}" destId="{DC15DD48-E24B-43DF-BA1B-22465B744B63}" srcOrd="0" destOrd="0" presId="urn:microsoft.com/office/officeart/2005/8/layout/hList1"/>
    <dgm:cxn modelId="{5460A890-C6A6-4259-8B88-207D5AA9CA3A}" srcId="{80024A60-3B8C-40BA-B265-BD95F54408A7}" destId="{C7C4414A-2D8D-4848-8906-28C0EF930F2F}" srcOrd="0" destOrd="0" parTransId="{1D35AE86-5A0B-41CF-B582-D18952CDE939}" sibTransId="{30D88E94-2265-4406-AE5B-DB74BDE6AF4D}"/>
    <dgm:cxn modelId="{C8BE49F3-218D-4F16-A9EF-BC3CE4DAA83A}" type="presOf" srcId="{D04A8292-7A7F-432B-9A04-FD29FF0F97B7}" destId="{B0C1164A-C844-4B61-8E2F-ECF62E3AB031}" srcOrd="0" destOrd="0" presId="urn:microsoft.com/office/officeart/2005/8/layout/hList1"/>
    <dgm:cxn modelId="{F76A7FC2-0479-4667-B76A-FC47B1CE8E40}" type="presOf" srcId="{A24C5A68-2865-46B8-9237-A1235EB3AD09}" destId="{3E2FA31A-FF14-4B1D-9B43-57F0EF30EFF4}" srcOrd="0" destOrd="0" presId="urn:microsoft.com/office/officeart/2005/8/layout/hList1"/>
    <dgm:cxn modelId="{F7740BCB-D892-48D4-84B3-A02C5C802C0D}" srcId="{0BA9D00C-2910-4DCB-A0DC-975E4C321B0A}" destId="{D04A8292-7A7F-432B-9A04-FD29FF0F97B7}" srcOrd="1" destOrd="0" parTransId="{41D5C3E4-FE07-4473-B445-71D09D94043C}" sibTransId="{F56C3C72-F08D-4D01-90E5-4BDD02CD7FEB}"/>
    <dgm:cxn modelId="{3E4B96BE-4620-4F57-BF5A-1C4FFBAA63F5}" type="presOf" srcId="{C7C4414A-2D8D-4848-8906-28C0EF930F2F}" destId="{FA6526AB-E2C2-4580-A928-17035EB4FFAC}" srcOrd="0" destOrd="0" presId="urn:microsoft.com/office/officeart/2005/8/layout/hList1"/>
    <dgm:cxn modelId="{D9F11C67-6CE7-494A-9FA0-5334C323F5C5}" type="presParOf" srcId="{885EDCE4-525E-43D5-9AB9-AC2A815893D6}" destId="{81393E04-B256-4799-B31B-D7E5149F7DF0}" srcOrd="0" destOrd="0" presId="urn:microsoft.com/office/officeart/2005/8/layout/hList1"/>
    <dgm:cxn modelId="{75DF518F-28E6-4CD2-BF66-316F198995E5}" type="presParOf" srcId="{81393E04-B256-4799-B31B-D7E5149F7DF0}" destId="{C8FDF494-A458-4313-8B05-5D56B3C2FFA9}" srcOrd="0" destOrd="0" presId="urn:microsoft.com/office/officeart/2005/8/layout/hList1"/>
    <dgm:cxn modelId="{AB0456B2-A2FC-4ADB-892E-660C6110F1AA}" type="presParOf" srcId="{81393E04-B256-4799-B31B-D7E5149F7DF0}" destId="{3E2FA31A-FF14-4B1D-9B43-57F0EF30EFF4}" srcOrd="1" destOrd="0" presId="urn:microsoft.com/office/officeart/2005/8/layout/hList1"/>
    <dgm:cxn modelId="{08FC3776-48F0-45A4-9188-880511592E24}" type="presParOf" srcId="{885EDCE4-525E-43D5-9AB9-AC2A815893D6}" destId="{313F6318-76E4-4380-AC1A-67BB93F4423D}" srcOrd="1" destOrd="0" presId="urn:microsoft.com/office/officeart/2005/8/layout/hList1"/>
    <dgm:cxn modelId="{F36E7637-B7E4-49CE-8F91-032BFBCA855A}" type="presParOf" srcId="{885EDCE4-525E-43D5-9AB9-AC2A815893D6}" destId="{7AD18914-EE4B-45A3-AA21-C64A73D8F971}" srcOrd="2" destOrd="0" presId="urn:microsoft.com/office/officeart/2005/8/layout/hList1"/>
    <dgm:cxn modelId="{DE8CF425-4702-42C1-89C6-4A2484CAB40B}" type="presParOf" srcId="{7AD18914-EE4B-45A3-AA21-C64A73D8F971}" destId="{B0C1164A-C844-4B61-8E2F-ECF62E3AB031}" srcOrd="0" destOrd="0" presId="urn:microsoft.com/office/officeart/2005/8/layout/hList1"/>
    <dgm:cxn modelId="{911FF6D6-E698-4007-9143-783F52551D54}" type="presParOf" srcId="{7AD18914-EE4B-45A3-AA21-C64A73D8F971}" destId="{DC15DD48-E24B-43DF-BA1B-22465B744B63}" srcOrd="1" destOrd="0" presId="urn:microsoft.com/office/officeart/2005/8/layout/hList1"/>
    <dgm:cxn modelId="{23BA1679-C8F3-45BB-B44A-8F52365FE504}" type="presParOf" srcId="{885EDCE4-525E-43D5-9AB9-AC2A815893D6}" destId="{11924A6B-8B8B-48B3-9950-38960E31EC44}" srcOrd="3" destOrd="0" presId="urn:microsoft.com/office/officeart/2005/8/layout/hList1"/>
    <dgm:cxn modelId="{46FA54BD-6F4F-422E-9299-FF166F8DDD3B}" type="presParOf" srcId="{885EDCE4-525E-43D5-9AB9-AC2A815893D6}" destId="{4CF8BC95-4E4F-4FD5-84D4-BC64A845F190}" srcOrd="4" destOrd="0" presId="urn:microsoft.com/office/officeart/2005/8/layout/hList1"/>
    <dgm:cxn modelId="{33769053-0D96-4C44-9330-7CB9CC46E299}" type="presParOf" srcId="{4CF8BC95-4E4F-4FD5-84D4-BC64A845F190}" destId="{3152C69A-4D70-4CA6-B8DA-0B2FEDD8F118}" srcOrd="0" destOrd="0" presId="urn:microsoft.com/office/officeart/2005/8/layout/hList1"/>
    <dgm:cxn modelId="{469ABA58-B26B-4C01-B90D-CC0ECD5D3A5D}" type="presParOf" srcId="{4CF8BC95-4E4F-4FD5-84D4-BC64A845F190}" destId="{FA6526AB-E2C2-4580-A928-17035EB4FFA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33AD17F-CD96-426C-B2BE-6D4FF13A5FDB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A75A61-606F-4630-A918-352A1BDE3C51}">
      <dgm:prSet custT="1"/>
      <dgm:spPr/>
      <dgm:t>
        <a:bodyPr/>
        <a:lstStyle/>
        <a:p>
          <a:pPr rtl="0"/>
          <a:r>
            <a:rPr lang="ru-RU" sz="1400" dirty="0" smtClean="0"/>
            <a:t>Метод опорных векторов</a:t>
          </a:r>
          <a:endParaRPr lang="ru-RU" sz="1400" dirty="0"/>
        </a:p>
      </dgm:t>
    </dgm:pt>
    <dgm:pt modelId="{F51B8EA8-28C5-4A16-A895-04D952A073BD}" type="parTrans" cxnId="{A9F69936-6BD0-4BA2-BAFD-42DC597854DB}">
      <dgm:prSet/>
      <dgm:spPr/>
      <dgm:t>
        <a:bodyPr/>
        <a:lstStyle/>
        <a:p>
          <a:endParaRPr lang="ru-RU"/>
        </a:p>
      </dgm:t>
    </dgm:pt>
    <dgm:pt modelId="{023CBFAE-6A8B-44E9-B21F-E960A5407D28}" type="sibTrans" cxnId="{A9F69936-6BD0-4BA2-BAFD-42DC597854DB}">
      <dgm:prSet/>
      <dgm:spPr/>
      <dgm:t>
        <a:bodyPr/>
        <a:lstStyle/>
        <a:p>
          <a:endParaRPr lang="ru-RU"/>
        </a:p>
      </dgm:t>
    </dgm:pt>
    <dgm:pt modelId="{D720BF65-D687-41F1-A258-B7EE283752C3}">
      <dgm:prSet custT="1"/>
      <dgm:spPr/>
      <dgm:t>
        <a:bodyPr/>
        <a:lstStyle/>
        <a:p>
          <a:pPr rtl="0"/>
          <a:r>
            <a:rPr lang="ru-RU" sz="1400" dirty="0" smtClean="0"/>
            <a:t>Теорема Байеса</a:t>
          </a:r>
          <a:endParaRPr lang="ru-RU" sz="1400" dirty="0"/>
        </a:p>
      </dgm:t>
    </dgm:pt>
    <dgm:pt modelId="{1A2006A8-E4D5-4F7A-AC94-E7B8F137C10A}" type="parTrans" cxnId="{EF19CA7B-5346-4DA0-8FCE-BAE71389D89B}">
      <dgm:prSet/>
      <dgm:spPr/>
      <dgm:t>
        <a:bodyPr/>
        <a:lstStyle/>
        <a:p>
          <a:endParaRPr lang="ru-RU"/>
        </a:p>
      </dgm:t>
    </dgm:pt>
    <dgm:pt modelId="{8EFBD2FF-ABC0-4871-BEEA-0F3A51942F0B}" type="sibTrans" cxnId="{EF19CA7B-5346-4DA0-8FCE-BAE71389D89B}">
      <dgm:prSet/>
      <dgm:spPr/>
      <dgm:t>
        <a:bodyPr/>
        <a:lstStyle/>
        <a:p>
          <a:endParaRPr lang="ru-RU"/>
        </a:p>
      </dgm:t>
    </dgm:pt>
    <dgm:pt modelId="{6DF87B53-1CCB-4ADD-BA2C-B9AA539EA425}">
      <dgm:prSet custT="1"/>
      <dgm:spPr/>
      <dgm:t>
        <a:bodyPr/>
        <a:lstStyle/>
        <a:p>
          <a:pPr rtl="0"/>
          <a:r>
            <a:rPr lang="ru-RU" sz="1200" dirty="0" smtClean="0"/>
            <a:t>Обработка естественного языка</a:t>
          </a:r>
          <a:endParaRPr lang="ru-RU" sz="1200" dirty="0"/>
        </a:p>
      </dgm:t>
    </dgm:pt>
    <dgm:pt modelId="{3F29FA62-0519-4CC1-8D0E-2A3F5A1CFF2D}" type="parTrans" cxnId="{E1B51C69-B830-480A-8900-E8E7802032DD}">
      <dgm:prSet/>
      <dgm:spPr/>
      <dgm:t>
        <a:bodyPr/>
        <a:lstStyle/>
        <a:p>
          <a:endParaRPr lang="ru-RU"/>
        </a:p>
      </dgm:t>
    </dgm:pt>
    <dgm:pt modelId="{70833CED-3EF8-4EA9-92FF-B98774A78E74}" type="sibTrans" cxnId="{E1B51C69-B830-480A-8900-E8E7802032DD}">
      <dgm:prSet/>
      <dgm:spPr/>
      <dgm:t>
        <a:bodyPr/>
        <a:lstStyle/>
        <a:p>
          <a:endParaRPr lang="ru-RU"/>
        </a:p>
      </dgm:t>
    </dgm:pt>
    <dgm:pt modelId="{E1AC2F78-4157-4B69-AD89-46F5A5944EA9}">
      <dgm:prSet/>
      <dgm:spPr/>
      <dgm:t>
        <a:bodyPr/>
        <a:lstStyle/>
        <a:p>
          <a:pPr rtl="0"/>
          <a:r>
            <a:rPr lang="ru-RU" dirty="0" smtClean="0"/>
            <a:t>Машинное обучение</a:t>
          </a:r>
          <a:endParaRPr lang="ru-RU" dirty="0"/>
        </a:p>
      </dgm:t>
    </dgm:pt>
    <dgm:pt modelId="{49755C85-8AC8-41ED-A2EC-E94EA008D6D9}" type="parTrans" cxnId="{BC65AF77-4BC2-4C8A-BC63-06E40EF1E854}">
      <dgm:prSet/>
      <dgm:spPr/>
      <dgm:t>
        <a:bodyPr/>
        <a:lstStyle/>
        <a:p>
          <a:endParaRPr lang="ru-RU"/>
        </a:p>
      </dgm:t>
    </dgm:pt>
    <dgm:pt modelId="{7C65BA0C-843E-4374-A626-42130D4C6C96}" type="sibTrans" cxnId="{BC65AF77-4BC2-4C8A-BC63-06E40EF1E854}">
      <dgm:prSet/>
      <dgm:spPr/>
      <dgm:t>
        <a:bodyPr/>
        <a:lstStyle/>
        <a:p>
          <a:endParaRPr lang="ru-RU"/>
        </a:p>
      </dgm:t>
    </dgm:pt>
    <dgm:pt modelId="{7D8FC9D1-AD5E-4740-AD31-EA6EECC86FB6}" type="pres">
      <dgm:prSet presAssocID="{233AD17F-CD96-426C-B2BE-6D4FF13A5F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DE9AFA-7AD8-4FA3-9485-D8D51C30F10A}" type="pres">
      <dgm:prSet presAssocID="{233AD17F-CD96-426C-B2BE-6D4FF13A5FDB}" presName="vNodes" presStyleCnt="0"/>
      <dgm:spPr/>
    </dgm:pt>
    <dgm:pt modelId="{DB56E69F-B152-4F6F-BD4F-530F290EA28B}" type="pres">
      <dgm:prSet presAssocID="{6EA75A61-606F-4630-A918-352A1BDE3C5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14CEA2-F014-49C2-B4E3-CD5E4CB22CC0}" type="pres">
      <dgm:prSet presAssocID="{023CBFAE-6A8B-44E9-B21F-E960A5407D28}" presName="spacerT" presStyleCnt="0"/>
      <dgm:spPr/>
    </dgm:pt>
    <dgm:pt modelId="{F7324E8F-8129-4A0C-ACA0-99AC9A5A0490}" type="pres">
      <dgm:prSet presAssocID="{023CBFAE-6A8B-44E9-B21F-E960A5407D28}" presName="sibTrans" presStyleLbl="sibTrans2D1" presStyleIdx="0" presStyleCnt="3"/>
      <dgm:spPr/>
      <dgm:t>
        <a:bodyPr/>
        <a:lstStyle/>
        <a:p>
          <a:endParaRPr lang="ru-RU"/>
        </a:p>
      </dgm:t>
    </dgm:pt>
    <dgm:pt modelId="{352D7FEB-AEFC-4B24-A926-C50A8AA24AD4}" type="pres">
      <dgm:prSet presAssocID="{023CBFAE-6A8B-44E9-B21F-E960A5407D28}" presName="spacerB" presStyleCnt="0"/>
      <dgm:spPr/>
    </dgm:pt>
    <dgm:pt modelId="{21968071-CD7B-40AC-97BC-B260D41D8BE5}" type="pres">
      <dgm:prSet presAssocID="{D720BF65-D687-41F1-A258-B7EE283752C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533ED9-94CD-4BE5-9137-0C52D1A6E830}" type="pres">
      <dgm:prSet presAssocID="{8EFBD2FF-ABC0-4871-BEEA-0F3A51942F0B}" presName="spacerT" presStyleCnt="0"/>
      <dgm:spPr/>
    </dgm:pt>
    <dgm:pt modelId="{FD341688-2103-4771-BB5E-BB8EB400FAD0}" type="pres">
      <dgm:prSet presAssocID="{8EFBD2FF-ABC0-4871-BEEA-0F3A51942F0B}" presName="sibTrans" presStyleLbl="sibTrans2D1" presStyleIdx="1" presStyleCnt="3"/>
      <dgm:spPr/>
      <dgm:t>
        <a:bodyPr/>
        <a:lstStyle/>
        <a:p>
          <a:endParaRPr lang="ru-RU"/>
        </a:p>
      </dgm:t>
    </dgm:pt>
    <dgm:pt modelId="{BD0166C6-2BB3-4E41-92D2-FE5EFFF5E9AD}" type="pres">
      <dgm:prSet presAssocID="{8EFBD2FF-ABC0-4871-BEEA-0F3A51942F0B}" presName="spacerB" presStyleCnt="0"/>
      <dgm:spPr/>
    </dgm:pt>
    <dgm:pt modelId="{FF01AF69-4CBE-430D-B73D-566B35344AF7}" type="pres">
      <dgm:prSet presAssocID="{6DF87B53-1CCB-4ADD-BA2C-B9AA539EA42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DA025-5D10-400F-8861-297EBF9719B2}" type="pres">
      <dgm:prSet presAssocID="{233AD17F-CD96-426C-B2BE-6D4FF13A5FDB}" presName="sibTransLast" presStyleLbl="sibTrans2D1" presStyleIdx="2" presStyleCnt="3"/>
      <dgm:spPr/>
      <dgm:t>
        <a:bodyPr/>
        <a:lstStyle/>
        <a:p>
          <a:endParaRPr lang="ru-RU"/>
        </a:p>
      </dgm:t>
    </dgm:pt>
    <dgm:pt modelId="{520F620A-FF8A-4872-808F-CA1391350986}" type="pres">
      <dgm:prSet presAssocID="{233AD17F-CD96-426C-B2BE-6D4FF13A5FDB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1DA37408-88F3-4068-9A28-7DE9CC8D10C6}" type="pres">
      <dgm:prSet presAssocID="{233AD17F-CD96-426C-B2BE-6D4FF13A5FDB}" presName="las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65AF77-4BC2-4C8A-BC63-06E40EF1E854}" srcId="{233AD17F-CD96-426C-B2BE-6D4FF13A5FDB}" destId="{E1AC2F78-4157-4B69-AD89-46F5A5944EA9}" srcOrd="3" destOrd="0" parTransId="{49755C85-8AC8-41ED-A2EC-E94EA008D6D9}" sibTransId="{7C65BA0C-843E-4374-A626-42130D4C6C96}"/>
    <dgm:cxn modelId="{E1B51C69-B830-480A-8900-E8E7802032DD}" srcId="{233AD17F-CD96-426C-B2BE-6D4FF13A5FDB}" destId="{6DF87B53-1CCB-4ADD-BA2C-B9AA539EA425}" srcOrd="2" destOrd="0" parTransId="{3F29FA62-0519-4CC1-8D0E-2A3F5A1CFF2D}" sibTransId="{70833CED-3EF8-4EA9-92FF-B98774A78E74}"/>
    <dgm:cxn modelId="{CD925571-EAA8-4010-A8BA-82C4B201E530}" type="presOf" srcId="{6DF87B53-1CCB-4ADD-BA2C-B9AA539EA425}" destId="{FF01AF69-4CBE-430D-B73D-566B35344AF7}" srcOrd="0" destOrd="0" presId="urn:microsoft.com/office/officeart/2005/8/layout/equation2"/>
    <dgm:cxn modelId="{EF19CA7B-5346-4DA0-8FCE-BAE71389D89B}" srcId="{233AD17F-CD96-426C-B2BE-6D4FF13A5FDB}" destId="{D720BF65-D687-41F1-A258-B7EE283752C3}" srcOrd="1" destOrd="0" parTransId="{1A2006A8-E4D5-4F7A-AC94-E7B8F137C10A}" sibTransId="{8EFBD2FF-ABC0-4871-BEEA-0F3A51942F0B}"/>
    <dgm:cxn modelId="{8F8DDF60-4962-4DFA-867C-51DA267F594A}" type="presOf" srcId="{233AD17F-CD96-426C-B2BE-6D4FF13A5FDB}" destId="{7D8FC9D1-AD5E-4740-AD31-EA6EECC86FB6}" srcOrd="0" destOrd="0" presId="urn:microsoft.com/office/officeart/2005/8/layout/equation2"/>
    <dgm:cxn modelId="{68D56B53-42B9-403D-916B-E95A95D81A64}" type="presOf" srcId="{023CBFAE-6A8B-44E9-B21F-E960A5407D28}" destId="{F7324E8F-8129-4A0C-ACA0-99AC9A5A0490}" srcOrd="0" destOrd="0" presId="urn:microsoft.com/office/officeart/2005/8/layout/equation2"/>
    <dgm:cxn modelId="{69EF5E05-F244-4DA9-9221-1DFBCFCF6F61}" type="presOf" srcId="{D720BF65-D687-41F1-A258-B7EE283752C3}" destId="{21968071-CD7B-40AC-97BC-B260D41D8BE5}" srcOrd="0" destOrd="0" presId="urn:microsoft.com/office/officeart/2005/8/layout/equation2"/>
    <dgm:cxn modelId="{117E0A3C-7639-4601-A6AF-173349BF28E3}" type="presOf" srcId="{6EA75A61-606F-4630-A918-352A1BDE3C51}" destId="{DB56E69F-B152-4F6F-BD4F-530F290EA28B}" srcOrd="0" destOrd="0" presId="urn:microsoft.com/office/officeart/2005/8/layout/equation2"/>
    <dgm:cxn modelId="{D91D79D1-776C-43B6-9C58-4C01E9FE81F1}" type="presOf" srcId="{70833CED-3EF8-4EA9-92FF-B98774A78E74}" destId="{520F620A-FF8A-4872-808F-CA1391350986}" srcOrd="1" destOrd="0" presId="urn:microsoft.com/office/officeart/2005/8/layout/equation2"/>
    <dgm:cxn modelId="{46E9CBBB-02E7-431E-8B30-9BD1F2048F17}" type="presOf" srcId="{8EFBD2FF-ABC0-4871-BEEA-0F3A51942F0B}" destId="{FD341688-2103-4771-BB5E-BB8EB400FAD0}" srcOrd="0" destOrd="0" presId="urn:microsoft.com/office/officeart/2005/8/layout/equation2"/>
    <dgm:cxn modelId="{0046504C-1F75-4F68-B089-79893EAB2368}" type="presOf" srcId="{70833CED-3EF8-4EA9-92FF-B98774A78E74}" destId="{594DA025-5D10-400F-8861-297EBF9719B2}" srcOrd="0" destOrd="0" presId="urn:microsoft.com/office/officeart/2005/8/layout/equation2"/>
    <dgm:cxn modelId="{A9F69936-6BD0-4BA2-BAFD-42DC597854DB}" srcId="{233AD17F-CD96-426C-B2BE-6D4FF13A5FDB}" destId="{6EA75A61-606F-4630-A918-352A1BDE3C51}" srcOrd="0" destOrd="0" parTransId="{F51B8EA8-28C5-4A16-A895-04D952A073BD}" sibTransId="{023CBFAE-6A8B-44E9-B21F-E960A5407D28}"/>
    <dgm:cxn modelId="{1BA6588D-BC7B-4159-92F0-F5570365E2F2}" type="presOf" srcId="{E1AC2F78-4157-4B69-AD89-46F5A5944EA9}" destId="{1DA37408-88F3-4068-9A28-7DE9CC8D10C6}" srcOrd="0" destOrd="0" presId="urn:microsoft.com/office/officeart/2005/8/layout/equation2"/>
    <dgm:cxn modelId="{4BBC2794-53E8-452E-84BC-7C60B5F864A5}" type="presParOf" srcId="{7D8FC9D1-AD5E-4740-AD31-EA6EECC86FB6}" destId="{06DE9AFA-7AD8-4FA3-9485-D8D51C30F10A}" srcOrd="0" destOrd="0" presId="urn:microsoft.com/office/officeart/2005/8/layout/equation2"/>
    <dgm:cxn modelId="{A2F9385D-8A1F-452D-B66C-D84924F7D700}" type="presParOf" srcId="{06DE9AFA-7AD8-4FA3-9485-D8D51C30F10A}" destId="{DB56E69F-B152-4F6F-BD4F-530F290EA28B}" srcOrd="0" destOrd="0" presId="urn:microsoft.com/office/officeart/2005/8/layout/equation2"/>
    <dgm:cxn modelId="{78CBE236-1649-4D09-8F2D-D0FB3B1F6AF1}" type="presParOf" srcId="{06DE9AFA-7AD8-4FA3-9485-D8D51C30F10A}" destId="{2714CEA2-F014-49C2-B4E3-CD5E4CB22CC0}" srcOrd="1" destOrd="0" presId="urn:microsoft.com/office/officeart/2005/8/layout/equation2"/>
    <dgm:cxn modelId="{5C498EE4-7E73-4A9F-87A2-BE16E73F3B33}" type="presParOf" srcId="{06DE9AFA-7AD8-4FA3-9485-D8D51C30F10A}" destId="{F7324E8F-8129-4A0C-ACA0-99AC9A5A0490}" srcOrd="2" destOrd="0" presId="urn:microsoft.com/office/officeart/2005/8/layout/equation2"/>
    <dgm:cxn modelId="{853F5C24-06BE-4D83-8282-ADA0AE550B3A}" type="presParOf" srcId="{06DE9AFA-7AD8-4FA3-9485-D8D51C30F10A}" destId="{352D7FEB-AEFC-4B24-A926-C50A8AA24AD4}" srcOrd="3" destOrd="0" presId="urn:microsoft.com/office/officeart/2005/8/layout/equation2"/>
    <dgm:cxn modelId="{383ECD3F-8EC9-43AF-A600-A879D322CAF2}" type="presParOf" srcId="{06DE9AFA-7AD8-4FA3-9485-D8D51C30F10A}" destId="{21968071-CD7B-40AC-97BC-B260D41D8BE5}" srcOrd="4" destOrd="0" presId="urn:microsoft.com/office/officeart/2005/8/layout/equation2"/>
    <dgm:cxn modelId="{FDE4913B-5A48-423B-AE60-AC3EE994CBA3}" type="presParOf" srcId="{06DE9AFA-7AD8-4FA3-9485-D8D51C30F10A}" destId="{4D533ED9-94CD-4BE5-9137-0C52D1A6E830}" srcOrd="5" destOrd="0" presId="urn:microsoft.com/office/officeart/2005/8/layout/equation2"/>
    <dgm:cxn modelId="{F035FA69-157B-4349-8455-1CF7F704AD99}" type="presParOf" srcId="{06DE9AFA-7AD8-4FA3-9485-D8D51C30F10A}" destId="{FD341688-2103-4771-BB5E-BB8EB400FAD0}" srcOrd="6" destOrd="0" presId="urn:microsoft.com/office/officeart/2005/8/layout/equation2"/>
    <dgm:cxn modelId="{07E526E9-79A6-409D-B1A4-53BA0B067D3F}" type="presParOf" srcId="{06DE9AFA-7AD8-4FA3-9485-D8D51C30F10A}" destId="{BD0166C6-2BB3-4E41-92D2-FE5EFFF5E9AD}" srcOrd="7" destOrd="0" presId="urn:microsoft.com/office/officeart/2005/8/layout/equation2"/>
    <dgm:cxn modelId="{2DD4B9D1-860D-4EE0-BB17-0670DFF6DEE2}" type="presParOf" srcId="{06DE9AFA-7AD8-4FA3-9485-D8D51C30F10A}" destId="{FF01AF69-4CBE-430D-B73D-566B35344AF7}" srcOrd="8" destOrd="0" presId="urn:microsoft.com/office/officeart/2005/8/layout/equation2"/>
    <dgm:cxn modelId="{C29B2FE3-CFD0-4311-83F4-1276B3C6C756}" type="presParOf" srcId="{7D8FC9D1-AD5E-4740-AD31-EA6EECC86FB6}" destId="{594DA025-5D10-400F-8861-297EBF9719B2}" srcOrd="1" destOrd="0" presId="urn:microsoft.com/office/officeart/2005/8/layout/equation2"/>
    <dgm:cxn modelId="{0742AB02-FB36-45D4-A43F-2318A365DADD}" type="presParOf" srcId="{594DA025-5D10-400F-8861-297EBF9719B2}" destId="{520F620A-FF8A-4872-808F-CA1391350986}" srcOrd="0" destOrd="0" presId="urn:microsoft.com/office/officeart/2005/8/layout/equation2"/>
    <dgm:cxn modelId="{2E80FAED-2AFE-4541-9D71-CB0B545B2842}" type="presParOf" srcId="{7D8FC9D1-AD5E-4740-AD31-EA6EECC86FB6}" destId="{1DA37408-88F3-4068-9A28-7DE9CC8D10C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91A07F0-AA2F-4281-885F-51804C91480A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521AC7-2835-4B0A-8881-FA035FD28C31}">
      <dgm:prSet/>
      <dgm:spPr/>
      <dgm:t>
        <a:bodyPr/>
        <a:lstStyle/>
        <a:p>
          <a:pPr rtl="0"/>
          <a:r>
            <a:rPr lang="ru-RU" dirty="0" smtClean="0"/>
            <a:t>Врачи</a:t>
          </a:r>
          <a:endParaRPr lang="ru-RU" dirty="0"/>
        </a:p>
      </dgm:t>
    </dgm:pt>
    <dgm:pt modelId="{9A141C35-9536-43E5-B6C8-34604016E9EC}" type="parTrans" cxnId="{C97DAE70-D9FC-416F-9E0B-1E16E479F77C}">
      <dgm:prSet/>
      <dgm:spPr/>
      <dgm:t>
        <a:bodyPr/>
        <a:lstStyle/>
        <a:p>
          <a:endParaRPr lang="ru-RU"/>
        </a:p>
      </dgm:t>
    </dgm:pt>
    <dgm:pt modelId="{2F10041A-ACDA-4379-BCB0-7512E5D24764}" type="sibTrans" cxnId="{C97DAE70-D9FC-416F-9E0B-1E16E479F77C}">
      <dgm:prSet/>
      <dgm:spPr/>
      <dgm:t>
        <a:bodyPr/>
        <a:lstStyle/>
        <a:p>
          <a:endParaRPr lang="ru-RU"/>
        </a:p>
      </dgm:t>
    </dgm:pt>
    <dgm:pt modelId="{8F5504FB-A95C-4F76-8009-A1E6AFE5DFF8}">
      <dgm:prSet/>
      <dgm:spPr/>
      <dgm:t>
        <a:bodyPr/>
        <a:lstStyle/>
        <a:p>
          <a:pPr rtl="0"/>
          <a:r>
            <a:rPr lang="ru-RU" dirty="0" smtClean="0"/>
            <a:t>Качественное описание</a:t>
          </a:r>
          <a:endParaRPr lang="ru-RU" dirty="0"/>
        </a:p>
      </dgm:t>
    </dgm:pt>
    <dgm:pt modelId="{DB2D1B8C-8A51-49FE-9895-6C7E9913D65B}" type="parTrans" cxnId="{2BB5B534-B0A1-4F62-B0D1-9CBED2B136E7}">
      <dgm:prSet/>
      <dgm:spPr/>
      <dgm:t>
        <a:bodyPr/>
        <a:lstStyle/>
        <a:p>
          <a:endParaRPr lang="ru-RU"/>
        </a:p>
      </dgm:t>
    </dgm:pt>
    <dgm:pt modelId="{007BB483-3B19-4119-A2A8-6A6B0B8A86B5}" type="sibTrans" cxnId="{2BB5B534-B0A1-4F62-B0D1-9CBED2B136E7}">
      <dgm:prSet/>
      <dgm:spPr/>
      <dgm:t>
        <a:bodyPr/>
        <a:lstStyle/>
        <a:p>
          <a:endParaRPr lang="ru-RU"/>
        </a:p>
      </dgm:t>
    </dgm:pt>
    <dgm:pt modelId="{29CD8236-B3F4-4FBE-9185-035FA3C40C60}">
      <dgm:prSet/>
      <dgm:spPr/>
      <dgm:t>
        <a:bodyPr/>
        <a:lstStyle/>
        <a:p>
          <a:pPr rtl="0"/>
          <a:r>
            <a:rPr lang="ru-RU" smtClean="0"/>
            <a:t>Оборудование и материалы</a:t>
          </a:r>
          <a:endParaRPr lang="ru-RU"/>
        </a:p>
      </dgm:t>
    </dgm:pt>
    <dgm:pt modelId="{338730FD-6DEF-46FE-B030-4175102D7B53}" type="parTrans" cxnId="{696ED7CF-D900-4F0D-9FE3-DA52F9178F4D}">
      <dgm:prSet/>
      <dgm:spPr/>
      <dgm:t>
        <a:bodyPr/>
        <a:lstStyle/>
        <a:p>
          <a:endParaRPr lang="ru-RU"/>
        </a:p>
      </dgm:t>
    </dgm:pt>
    <dgm:pt modelId="{D2AB3680-E998-4762-972A-0CB6B4FC3BF2}" type="sibTrans" cxnId="{696ED7CF-D900-4F0D-9FE3-DA52F9178F4D}">
      <dgm:prSet/>
      <dgm:spPr/>
      <dgm:t>
        <a:bodyPr/>
        <a:lstStyle/>
        <a:p>
          <a:endParaRPr lang="ru-RU"/>
        </a:p>
      </dgm:t>
    </dgm:pt>
    <dgm:pt modelId="{318F1CCC-BEE2-4F5F-9B65-3D6E1DCF98D5}">
      <dgm:prSet/>
      <dgm:spPr/>
      <dgm:t>
        <a:bodyPr/>
        <a:lstStyle/>
        <a:p>
          <a:pPr rtl="0"/>
          <a:r>
            <a:rPr lang="ru-RU" smtClean="0"/>
            <a:t>Цены</a:t>
          </a:r>
          <a:endParaRPr lang="ru-RU"/>
        </a:p>
      </dgm:t>
    </dgm:pt>
    <dgm:pt modelId="{6A31724C-1F7E-457A-AFCD-0F711E0CD0C2}" type="parTrans" cxnId="{DA75D6C9-EEE4-4E96-8A08-17715F90AD70}">
      <dgm:prSet/>
      <dgm:spPr/>
      <dgm:t>
        <a:bodyPr/>
        <a:lstStyle/>
        <a:p>
          <a:endParaRPr lang="ru-RU"/>
        </a:p>
      </dgm:t>
    </dgm:pt>
    <dgm:pt modelId="{FFA4AB8D-CB60-446E-9A2F-7CC2CF9A5AF4}" type="sibTrans" cxnId="{DA75D6C9-EEE4-4E96-8A08-17715F90AD70}">
      <dgm:prSet/>
      <dgm:spPr/>
      <dgm:t>
        <a:bodyPr/>
        <a:lstStyle/>
        <a:p>
          <a:endParaRPr lang="ru-RU"/>
        </a:p>
      </dgm:t>
    </dgm:pt>
    <dgm:pt modelId="{92C3BEA1-3105-4811-B2E4-08367065E7BB}">
      <dgm:prSet/>
      <dgm:spPr/>
      <dgm:t>
        <a:bodyPr/>
        <a:lstStyle/>
        <a:p>
          <a:pPr rtl="0"/>
          <a:r>
            <a:rPr lang="ru-RU" dirty="0" smtClean="0"/>
            <a:t>Расписание и запись</a:t>
          </a:r>
          <a:endParaRPr lang="ru-RU" dirty="0"/>
        </a:p>
      </dgm:t>
    </dgm:pt>
    <dgm:pt modelId="{FE1FE232-DAC6-47A7-8DFE-0625F0EEEB57}" type="parTrans" cxnId="{AFCCC0FE-0B0F-47DD-A96A-831DBDFB8097}">
      <dgm:prSet/>
      <dgm:spPr/>
      <dgm:t>
        <a:bodyPr/>
        <a:lstStyle/>
        <a:p>
          <a:endParaRPr lang="ru-RU"/>
        </a:p>
      </dgm:t>
    </dgm:pt>
    <dgm:pt modelId="{6F62B221-6F4B-4049-AA89-375ECD8C2934}" type="sibTrans" cxnId="{AFCCC0FE-0B0F-47DD-A96A-831DBDFB8097}">
      <dgm:prSet/>
      <dgm:spPr/>
      <dgm:t>
        <a:bodyPr/>
        <a:lstStyle/>
        <a:p>
          <a:endParaRPr lang="ru-RU"/>
        </a:p>
      </dgm:t>
    </dgm:pt>
    <dgm:pt modelId="{7340810B-A601-42BA-AFF8-677438BD1DA8}" type="pres">
      <dgm:prSet presAssocID="{791A07F0-AA2F-4281-885F-51804C9148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DFFD9E-AFF8-4DCA-ACDE-EB31D7BC965C}" type="pres">
      <dgm:prSet presAssocID="{791A07F0-AA2F-4281-885F-51804C91480A}" presName="cycle" presStyleCnt="0"/>
      <dgm:spPr/>
    </dgm:pt>
    <dgm:pt modelId="{116CEAD5-2D74-4E73-B73D-DD7A82A6A53B}" type="pres">
      <dgm:prSet presAssocID="{CD521AC7-2835-4B0A-8881-FA035FD28C31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D10A4E-BDCA-4146-9672-0EE29FAEF9DC}" type="pres">
      <dgm:prSet presAssocID="{2F10041A-ACDA-4379-BCB0-7512E5D24764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3F0E207C-6CAA-453E-9D98-8D843E6B414C}" type="pres">
      <dgm:prSet presAssocID="{8F5504FB-A95C-4F76-8009-A1E6AFE5DFF8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0AA1E-46C5-48C0-9EC6-A17CBD8DE549}" type="pres">
      <dgm:prSet presAssocID="{29CD8236-B3F4-4FBE-9185-035FA3C40C60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1423B-F995-4221-B4FF-93A54FE15950}" type="pres">
      <dgm:prSet presAssocID="{318F1CCC-BEE2-4F5F-9B65-3D6E1DCF98D5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F067B8-4FA7-421D-8435-0B7C3E3190F5}" type="pres">
      <dgm:prSet presAssocID="{92C3BEA1-3105-4811-B2E4-08367065E7BB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75D6C9-EEE4-4E96-8A08-17715F90AD70}" srcId="{791A07F0-AA2F-4281-885F-51804C91480A}" destId="{318F1CCC-BEE2-4F5F-9B65-3D6E1DCF98D5}" srcOrd="3" destOrd="0" parTransId="{6A31724C-1F7E-457A-AFCD-0F711E0CD0C2}" sibTransId="{FFA4AB8D-CB60-446E-9A2F-7CC2CF9A5AF4}"/>
    <dgm:cxn modelId="{EA18A794-949C-4149-A183-3957C347F7C3}" type="presOf" srcId="{2F10041A-ACDA-4379-BCB0-7512E5D24764}" destId="{32D10A4E-BDCA-4146-9672-0EE29FAEF9DC}" srcOrd="0" destOrd="0" presId="urn:microsoft.com/office/officeart/2005/8/layout/cycle3"/>
    <dgm:cxn modelId="{AFCCC0FE-0B0F-47DD-A96A-831DBDFB8097}" srcId="{791A07F0-AA2F-4281-885F-51804C91480A}" destId="{92C3BEA1-3105-4811-B2E4-08367065E7BB}" srcOrd="4" destOrd="0" parTransId="{FE1FE232-DAC6-47A7-8DFE-0625F0EEEB57}" sibTransId="{6F62B221-6F4B-4049-AA89-375ECD8C2934}"/>
    <dgm:cxn modelId="{752B5E99-D310-41E7-8337-27E15A8D64D8}" type="presOf" srcId="{8F5504FB-A95C-4F76-8009-A1E6AFE5DFF8}" destId="{3F0E207C-6CAA-453E-9D98-8D843E6B414C}" srcOrd="0" destOrd="0" presId="urn:microsoft.com/office/officeart/2005/8/layout/cycle3"/>
    <dgm:cxn modelId="{C19FD33D-4627-4B3A-ACCE-F51BB1EEA3DB}" type="presOf" srcId="{92C3BEA1-3105-4811-B2E4-08367065E7BB}" destId="{ECF067B8-4FA7-421D-8435-0B7C3E3190F5}" srcOrd="0" destOrd="0" presId="urn:microsoft.com/office/officeart/2005/8/layout/cycle3"/>
    <dgm:cxn modelId="{696ED7CF-D900-4F0D-9FE3-DA52F9178F4D}" srcId="{791A07F0-AA2F-4281-885F-51804C91480A}" destId="{29CD8236-B3F4-4FBE-9185-035FA3C40C60}" srcOrd="2" destOrd="0" parTransId="{338730FD-6DEF-46FE-B030-4175102D7B53}" sibTransId="{D2AB3680-E998-4762-972A-0CB6B4FC3BF2}"/>
    <dgm:cxn modelId="{E8DB73F5-0FC9-4F2E-9166-30C5B92FECDD}" type="presOf" srcId="{791A07F0-AA2F-4281-885F-51804C91480A}" destId="{7340810B-A601-42BA-AFF8-677438BD1DA8}" srcOrd="0" destOrd="0" presId="urn:microsoft.com/office/officeart/2005/8/layout/cycle3"/>
    <dgm:cxn modelId="{2BB5B534-B0A1-4F62-B0D1-9CBED2B136E7}" srcId="{791A07F0-AA2F-4281-885F-51804C91480A}" destId="{8F5504FB-A95C-4F76-8009-A1E6AFE5DFF8}" srcOrd="1" destOrd="0" parTransId="{DB2D1B8C-8A51-49FE-9895-6C7E9913D65B}" sibTransId="{007BB483-3B19-4119-A2A8-6A6B0B8A86B5}"/>
    <dgm:cxn modelId="{C97DAE70-D9FC-416F-9E0B-1E16E479F77C}" srcId="{791A07F0-AA2F-4281-885F-51804C91480A}" destId="{CD521AC7-2835-4B0A-8881-FA035FD28C31}" srcOrd="0" destOrd="0" parTransId="{9A141C35-9536-43E5-B6C8-34604016E9EC}" sibTransId="{2F10041A-ACDA-4379-BCB0-7512E5D24764}"/>
    <dgm:cxn modelId="{8D000891-F235-4927-861B-807EFAFC8E3E}" type="presOf" srcId="{29CD8236-B3F4-4FBE-9185-035FA3C40C60}" destId="{81E0AA1E-46C5-48C0-9EC6-A17CBD8DE549}" srcOrd="0" destOrd="0" presId="urn:microsoft.com/office/officeart/2005/8/layout/cycle3"/>
    <dgm:cxn modelId="{B959C8E1-403E-4B02-BFE7-FF0DE7A2BAE0}" type="presOf" srcId="{318F1CCC-BEE2-4F5F-9B65-3D6E1DCF98D5}" destId="{8AC1423B-F995-4221-B4FF-93A54FE15950}" srcOrd="0" destOrd="0" presId="urn:microsoft.com/office/officeart/2005/8/layout/cycle3"/>
    <dgm:cxn modelId="{A0590570-8760-45EB-A4EB-33D0700EABFF}" type="presOf" srcId="{CD521AC7-2835-4B0A-8881-FA035FD28C31}" destId="{116CEAD5-2D74-4E73-B73D-DD7A82A6A53B}" srcOrd="0" destOrd="0" presId="urn:microsoft.com/office/officeart/2005/8/layout/cycle3"/>
    <dgm:cxn modelId="{023CA5A7-55D0-4C91-B77F-CE1A618359F7}" type="presParOf" srcId="{7340810B-A601-42BA-AFF8-677438BD1DA8}" destId="{69DFFD9E-AFF8-4DCA-ACDE-EB31D7BC965C}" srcOrd="0" destOrd="0" presId="urn:microsoft.com/office/officeart/2005/8/layout/cycle3"/>
    <dgm:cxn modelId="{B18232B7-8C54-4721-8DBB-4D537C743AD0}" type="presParOf" srcId="{69DFFD9E-AFF8-4DCA-ACDE-EB31D7BC965C}" destId="{116CEAD5-2D74-4E73-B73D-DD7A82A6A53B}" srcOrd="0" destOrd="0" presId="urn:microsoft.com/office/officeart/2005/8/layout/cycle3"/>
    <dgm:cxn modelId="{6D0C62A6-16F0-41A3-892B-77BC865527CD}" type="presParOf" srcId="{69DFFD9E-AFF8-4DCA-ACDE-EB31D7BC965C}" destId="{32D10A4E-BDCA-4146-9672-0EE29FAEF9DC}" srcOrd="1" destOrd="0" presId="urn:microsoft.com/office/officeart/2005/8/layout/cycle3"/>
    <dgm:cxn modelId="{D4150F18-50D0-4CC3-BBCD-3D2E3AC501F6}" type="presParOf" srcId="{69DFFD9E-AFF8-4DCA-ACDE-EB31D7BC965C}" destId="{3F0E207C-6CAA-453E-9D98-8D843E6B414C}" srcOrd="2" destOrd="0" presId="urn:microsoft.com/office/officeart/2005/8/layout/cycle3"/>
    <dgm:cxn modelId="{B4591E98-EF8B-4243-BDBE-6582236D6623}" type="presParOf" srcId="{69DFFD9E-AFF8-4DCA-ACDE-EB31D7BC965C}" destId="{81E0AA1E-46C5-48C0-9EC6-A17CBD8DE549}" srcOrd="3" destOrd="0" presId="urn:microsoft.com/office/officeart/2005/8/layout/cycle3"/>
    <dgm:cxn modelId="{1BF265D0-4D67-40EC-8A49-3AD395ACB0C6}" type="presParOf" srcId="{69DFFD9E-AFF8-4DCA-ACDE-EB31D7BC965C}" destId="{8AC1423B-F995-4221-B4FF-93A54FE15950}" srcOrd="4" destOrd="0" presId="urn:microsoft.com/office/officeart/2005/8/layout/cycle3"/>
    <dgm:cxn modelId="{61D84BFB-3B33-4B64-8015-CC7FEEDD3FB8}" type="presParOf" srcId="{69DFFD9E-AFF8-4DCA-ACDE-EB31D7BC965C}" destId="{ECF067B8-4FA7-421D-8435-0B7C3E3190F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093391B-4F09-441D-B77D-43307DAD58B3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96761B-9BD8-474C-8E7A-1AAD8C5BA83F}">
      <dgm:prSet phldrT="[Текст]" custT="1"/>
      <dgm:spPr/>
      <dgm:t>
        <a:bodyPr/>
        <a:lstStyle/>
        <a:p>
          <a:r>
            <a:rPr lang="ru-RU" sz="1800" b="1" dirty="0" smtClean="0"/>
            <a:t>«</a:t>
          </a:r>
          <a:r>
            <a:rPr lang="ru-RU" sz="1800" b="1" dirty="0" err="1" smtClean="0"/>
            <a:t>Самописные</a:t>
          </a:r>
          <a:r>
            <a:rPr lang="ru-RU" sz="1800" b="1" dirty="0" smtClean="0"/>
            <a:t>» </a:t>
          </a:r>
          <a:r>
            <a:rPr lang="en-US" sz="1800" b="1" dirty="0" smtClean="0"/>
            <a:t>CMS</a:t>
          </a:r>
          <a:endParaRPr lang="ru-RU" sz="1800" b="1" dirty="0"/>
        </a:p>
      </dgm:t>
    </dgm:pt>
    <dgm:pt modelId="{6CFD8F6E-1375-4A47-8415-7C010249E3A3}" type="parTrans" cxnId="{B579D1F3-C7CC-4DA1-B6EE-24DE0E1B712B}">
      <dgm:prSet/>
      <dgm:spPr/>
      <dgm:t>
        <a:bodyPr/>
        <a:lstStyle/>
        <a:p>
          <a:endParaRPr lang="ru-RU" sz="2000" b="1"/>
        </a:p>
      </dgm:t>
    </dgm:pt>
    <dgm:pt modelId="{B400096F-093D-44F6-ADAB-67E23D132C82}" type="sibTrans" cxnId="{B579D1F3-C7CC-4DA1-B6EE-24DE0E1B712B}">
      <dgm:prSet/>
      <dgm:spPr/>
      <dgm:t>
        <a:bodyPr/>
        <a:lstStyle/>
        <a:p>
          <a:endParaRPr lang="ru-RU" sz="2000" b="1"/>
        </a:p>
      </dgm:t>
    </dgm:pt>
    <dgm:pt modelId="{E52CEACC-5630-4544-9B6C-2879F2AB9C66}">
      <dgm:prSet phldrT="[Текст]" custT="1"/>
      <dgm:spPr/>
      <dgm:t>
        <a:bodyPr/>
        <a:lstStyle/>
        <a:p>
          <a:r>
            <a:rPr lang="ru-RU" sz="1400" b="1" dirty="0" smtClean="0"/>
            <a:t>Возможность полной </a:t>
          </a:r>
          <a:r>
            <a:rPr lang="ru-RU" sz="1400" b="1" dirty="0" err="1" smtClean="0"/>
            <a:t>кастомизации</a:t>
          </a:r>
          <a:endParaRPr lang="ru-RU" sz="1400" b="1" dirty="0"/>
        </a:p>
      </dgm:t>
    </dgm:pt>
    <dgm:pt modelId="{971511C0-0128-4677-B435-0DDE12E9704C}" type="parTrans" cxnId="{9CCD7CED-B03D-4E41-9126-37F99C243D9E}">
      <dgm:prSet/>
      <dgm:spPr/>
      <dgm:t>
        <a:bodyPr/>
        <a:lstStyle/>
        <a:p>
          <a:endParaRPr lang="ru-RU" sz="2000" b="1"/>
        </a:p>
      </dgm:t>
    </dgm:pt>
    <dgm:pt modelId="{F67C0A71-6FFA-4660-A6E3-3F2AB01B215B}" type="sibTrans" cxnId="{9CCD7CED-B03D-4E41-9126-37F99C243D9E}">
      <dgm:prSet/>
      <dgm:spPr/>
      <dgm:t>
        <a:bodyPr/>
        <a:lstStyle/>
        <a:p>
          <a:endParaRPr lang="ru-RU" sz="2000" b="1"/>
        </a:p>
      </dgm:t>
    </dgm:pt>
    <dgm:pt modelId="{6487887E-F3D9-4D3F-8B89-8A1DEA471D8E}">
      <dgm:prSet phldrT="[Текст]" custT="1"/>
      <dgm:spPr/>
      <dgm:t>
        <a:bodyPr/>
        <a:lstStyle/>
        <a:p>
          <a:r>
            <a:rPr lang="ru-RU" sz="1800" b="1" dirty="0" smtClean="0"/>
            <a:t>Коммерческие (1С-Битрикс)</a:t>
          </a:r>
          <a:endParaRPr lang="ru-RU" sz="1800" b="1" dirty="0"/>
        </a:p>
      </dgm:t>
    </dgm:pt>
    <dgm:pt modelId="{64D05CE0-0A88-4583-86D3-5FA063BC4E2B}" type="parTrans" cxnId="{E2DB6E06-8D87-4E83-9DDA-6981FE27CD60}">
      <dgm:prSet/>
      <dgm:spPr/>
      <dgm:t>
        <a:bodyPr/>
        <a:lstStyle/>
        <a:p>
          <a:endParaRPr lang="ru-RU" sz="2000" b="1"/>
        </a:p>
      </dgm:t>
    </dgm:pt>
    <dgm:pt modelId="{2C606E70-9ACE-4DC4-8FD3-356101C4C8EA}" type="sibTrans" cxnId="{E2DB6E06-8D87-4E83-9DDA-6981FE27CD60}">
      <dgm:prSet/>
      <dgm:spPr/>
      <dgm:t>
        <a:bodyPr/>
        <a:lstStyle/>
        <a:p>
          <a:endParaRPr lang="ru-RU" sz="2000" b="1"/>
        </a:p>
      </dgm:t>
    </dgm:pt>
    <dgm:pt modelId="{ABF81B4F-A585-4116-928E-573D48A4CC1E}">
      <dgm:prSet phldrT="[Текст]" custT="1"/>
      <dgm:spPr/>
      <dgm:t>
        <a:bodyPr/>
        <a:lstStyle/>
        <a:p>
          <a:r>
            <a:rPr lang="ru-RU" sz="1400" b="1" dirty="0" smtClean="0"/>
            <a:t>Документация</a:t>
          </a:r>
          <a:endParaRPr lang="ru-RU" sz="1400" b="1" dirty="0"/>
        </a:p>
      </dgm:t>
    </dgm:pt>
    <dgm:pt modelId="{81F32381-485F-4BC2-8B93-EE2DED6070F3}" type="parTrans" cxnId="{937D8C3C-134B-4B1F-97D1-333CD76F3D8A}">
      <dgm:prSet/>
      <dgm:spPr/>
      <dgm:t>
        <a:bodyPr/>
        <a:lstStyle/>
        <a:p>
          <a:endParaRPr lang="ru-RU" sz="2000" b="1"/>
        </a:p>
      </dgm:t>
    </dgm:pt>
    <dgm:pt modelId="{BF87D69A-8E6D-4218-BFD2-C902E3E42B17}" type="sibTrans" cxnId="{937D8C3C-134B-4B1F-97D1-333CD76F3D8A}">
      <dgm:prSet/>
      <dgm:spPr/>
      <dgm:t>
        <a:bodyPr/>
        <a:lstStyle/>
        <a:p>
          <a:endParaRPr lang="ru-RU" sz="2000" b="1"/>
        </a:p>
      </dgm:t>
    </dgm:pt>
    <dgm:pt modelId="{99FC2CFF-0211-46ED-91B7-908339AD73CA}">
      <dgm:prSet phldrT="[Текст]" custT="1"/>
      <dgm:spPr/>
      <dgm:t>
        <a:bodyPr/>
        <a:lstStyle/>
        <a:p>
          <a:r>
            <a:rPr lang="ru-RU" sz="1400" b="1" dirty="0" smtClean="0"/>
            <a:t>Максимальная надёжность и сертификация</a:t>
          </a:r>
          <a:endParaRPr lang="ru-RU" sz="1400" b="1" dirty="0"/>
        </a:p>
      </dgm:t>
    </dgm:pt>
    <dgm:pt modelId="{88EC4750-771B-4E8B-8D24-1A67921195A2}" type="parTrans" cxnId="{2D9292E6-562D-49E4-8AD0-E34FA04F462A}">
      <dgm:prSet/>
      <dgm:spPr/>
      <dgm:t>
        <a:bodyPr/>
        <a:lstStyle/>
        <a:p>
          <a:endParaRPr lang="ru-RU" sz="2000" b="1"/>
        </a:p>
      </dgm:t>
    </dgm:pt>
    <dgm:pt modelId="{1460EEDC-FDCC-43C3-BA11-7598786AFBFA}" type="sibTrans" cxnId="{2D9292E6-562D-49E4-8AD0-E34FA04F462A}">
      <dgm:prSet/>
      <dgm:spPr/>
      <dgm:t>
        <a:bodyPr/>
        <a:lstStyle/>
        <a:p>
          <a:endParaRPr lang="ru-RU" sz="2000" b="1"/>
        </a:p>
      </dgm:t>
    </dgm:pt>
    <dgm:pt modelId="{A36DF261-2B6D-4C83-BAA2-2D23EB76C604}">
      <dgm:prSet phldrT="[Текст]" custT="1"/>
      <dgm:spPr/>
      <dgm:t>
        <a:bodyPr/>
        <a:lstStyle/>
        <a:p>
          <a:r>
            <a:rPr lang="ru-RU" sz="1400" b="1" dirty="0" smtClean="0"/>
            <a:t>95% функционала из коробки</a:t>
          </a:r>
          <a:endParaRPr lang="ru-RU" sz="1400" b="1" dirty="0"/>
        </a:p>
      </dgm:t>
    </dgm:pt>
    <dgm:pt modelId="{6E5664C0-A64B-453C-AFAC-27EE3CBA6D97}" type="parTrans" cxnId="{C0D089D7-7A67-4A55-8990-53AB8E7C4AAB}">
      <dgm:prSet/>
      <dgm:spPr/>
      <dgm:t>
        <a:bodyPr/>
        <a:lstStyle/>
        <a:p>
          <a:endParaRPr lang="ru-RU" sz="2000" b="1"/>
        </a:p>
      </dgm:t>
    </dgm:pt>
    <dgm:pt modelId="{B5AE69CD-C3D3-4CB6-BEE8-D20E771772F5}" type="sibTrans" cxnId="{C0D089D7-7A67-4A55-8990-53AB8E7C4AAB}">
      <dgm:prSet/>
      <dgm:spPr/>
      <dgm:t>
        <a:bodyPr/>
        <a:lstStyle/>
        <a:p>
          <a:endParaRPr lang="ru-RU" sz="2000" b="1"/>
        </a:p>
      </dgm:t>
    </dgm:pt>
    <dgm:pt modelId="{01BAC833-1DEE-454C-88BA-2798CDDA2367}" type="pres">
      <dgm:prSet presAssocID="{4093391B-4F09-441D-B77D-43307DAD58B3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F203AC-2800-4041-9A2F-F80CD10A1C5C}" type="pres">
      <dgm:prSet presAssocID="{4093391B-4F09-441D-B77D-43307DAD58B3}" presName="dummyMaxCanvas" presStyleCnt="0"/>
      <dgm:spPr/>
      <dgm:t>
        <a:bodyPr/>
        <a:lstStyle/>
        <a:p>
          <a:endParaRPr lang="ru-RU"/>
        </a:p>
      </dgm:t>
    </dgm:pt>
    <dgm:pt modelId="{19F934AF-3E91-4393-B8C0-A0EDBB51657B}" type="pres">
      <dgm:prSet presAssocID="{4093391B-4F09-441D-B77D-43307DAD58B3}" presName="parentComposite" presStyleCnt="0"/>
      <dgm:spPr/>
      <dgm:t>
        <a:bodyPr/>
        <a:lstStyle/>
        <a:p>
          <a:endParaRPr lang="ru-RU"/>
        </a:p>
      </dgm:t>
    </dgm:pt>
    <dgm:pt modelId="{632ACA6B-D324-4991-A036-D4BF6C4CE783}" type="pres">
      <dgm:prSet presAssocID="{4093391B-4F09-441D-B77D-43307DAD58B3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A44BB8FB-3C39-4F0C-8F4A-D0483D93B1B1}" type="pres">
      <dgm:prSet presAssocID="{4093391B-4F09-441D-B77D-43307DAD58B3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358EAE14-B962-4F14-B53B-AE12608A506C}" type="pres">
      <dgm:prSet presAssocID="{4093391B-4F09-441D-B77D-43307DAD58B3}" presName="childrenComposite" presStyleCnt="0"/>
      <dgm:spPr/>
      <dgm:t>
        <a:bodyPr/>
        <a:lstStyle/>
        <a:p>
          <a:endParaRPr lang="ru-RU"/>
        </a:p>
      </dgm:t>
    </dgm:pt>
    <dgm:pt modelId="{37C75348-31CD-4E32-B561-E93C428ECAAE}" type="pres">
      <dgm:prSet presAssocID="{4093391B-4F09-441D-B77D-43307DAD58B3}" presName="dummyMaxCanvas_ChildArea" presStyleCnt="0"/>
      <dgm:spPr/>
      <dgm:t>
        <a:bodyPr/>
        <a:lstStyle/>
        <a:p>
          <a:endParaRPr lang="ru-RU"/>
        </a:p>
      </dgm:t>
    </dgm:pt>
    <dgm:pt modelId="{BB9F46B9-2810-4969-B401-6ED2BB4CE2CC}" type="pres">
      <dgm:prSet presAssocID="{4093391B-4F09-441D-B77D-43307DAD58B3}" presName="fulcrum" presStyleLbl="alignAccFollowNode1" presStyleIdx="2" presStyleCnt="4"/>
      <dgm:spPr>
        <a:solidFill>
          <a:schemeClr val="accent6">
            <a:lumMod val="5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D2216E62-EB1D-47E9-BC8F-882964939B8F}" type="pres">
      <dgm:prSet presAssocID="{4093391B-4F09-441D-B77D-43307DAD58B3}" presName="balance_13" presStyleLbl="alignAccFollowNode1" presStyleIdx="3" presStyleCnt="4" custLinFactNeighborX="-429" custLinFactNeighborY="1137">
        <dgm:presLayoutVars>
          <dgm:bulletEnabled val="1"/>
        </dgm:presLayoutVars>
      </dgm:prSet>
      <dgm:spPr>
        <a:solidFill>
          <a:schemeClr val="accent6">
            <a:lumMod val="5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8B94BC21-6FFD-46D0-A59E-9B3510EC8807}" type="pres">
      <dgm:prSet presAssocID="{4093391B-4F09-441D-B77D-43307DAD58B3}" presName="right_13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A32986-62F4-4181-9FF8-9D321C445114}" type="pres">
      <dgm:prSet presAssocID="{4093391B-4F09-441D-B77D-43307DAD58B3}" presName="right_13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EDF7A-E47E-4571-9C8B-9CD1A863FCE4}" type="pres">
      <dgm:prSet presAssocID="{4093391B-4F09-441D-B77D-43307DAD58B3}" presName="right_13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2379B-74E8-4337-808B-64C8FE277F32}" type="pres">
      <dgm:prSet presAssocID="{4093391B-4F09-441D-B77D-43307DAD58B3}" presName="left_13_1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71AE23-F36D-417C-8600-484FD293A79A}" type="presOf" srcId="{8B96761B-9BD8-474C-8E7A-1AAD8C5BA83F}" destId="{632ACA6B-D324-4991-A036-D4BF6C4CE783}" srcOrd="0" destOrd="0" presId="urn:microsoft.com/office/officeart/2005/8/layout/balance1"/>
    <dgm:cxn modelId="{937D8C3C-134B-4B1F-97D1-333CD76F3D8A}" srcId="{6487887E-F3D9-4D3F-8B89-8A1DEA471D8E}" destId="{ABF81B4F-A585-4116-928E-573D48A4CC1E}" srcOrd="0" destOrd="0" parTransId="{81F32381-485F-4BC2-8B93-EE2DED6070F3}" sibTransId="{BF87D69A-8E6D-4218-BFD2-C902E3E42B17}"/>
    <dgm:cxn modelId="{C0D089D7-7A67-4A55-8990-53AB8E7C4AAB}" srcId="{6487887E-F3D9-4D3F-8B89-8A1DEA471D8E}" destId="{A36DF261-2B6D-4C83-BAA2-2D23EB76C604}" srcOrd="2" destOrd="0" parTransId="{6E5664C0-A64B-453C-AFAC-27EE3CBA6D97}" sibTransId="{B5AE69CD-C3D3-4CB6-BEE8-D20E771772F5}"/>
    <dgm:cxn modelId="{A9D6679A-D227-485D-B504-6F683F4F5973}" type="presOf" srcId="{4093391B-4F09-441D-B77D-43307DAD58B3}" destId="{01BAC833-1DEE-454C-88BA-2798CDDA2367}" srcOrd="0" destOrd="0" presId="urn:microsoft.com/office/officeart/2005/8/layout/balance1"/>
    <dgm:cxn modelId="{E2DB6E06-8D87-4E83-9DDA-6981FE27CD60}" srcId="{4093391B-4F09-441D-B77D-43307DAD58B3}" destId="{6487887E-F3D9-4D3F-8B89-8A1DEA471D8E}" srcOrd="1" destOrd="0" parTransId="{64D05CE0-0A88-4583-86D3-5FA063BC4E2B}" sibTransId="{2C606E70-9ACE-4DC4-8FD3-356101C4C8EA}"/>
    <dgm:cxn modelId="{6C3094AD-20F6-42ED-AA04-E485D0B76ACF}" type="presOf" srcId="{A36DF261-2B6D-4C83-BAA2-2D23EB76C604}" destId="{F78EDF7A-E47E-4571-9C8B-9CD1A863FCE4}" srcOrd="0" destOrd="0" presId="urn:microsoft.com/office/officeart/2005/8/layout/balance1"/>
    <dgm:cxn modelId="{B579D1F3-C7CC-4DA1-B6EE-24DE0E1B712B}" srcId="{4093391B-4F09-441D-B77D-43307DAD58B3}" destId="{8B96761B-9BD8-474C-8E7A-1AAD8C5BA83F}" srcOrd="0" destOrd="0" parTransId="{6CFD8F6E-1375-4A47-8415-7C010249E3A3}" sibTransId="{B400096F-093D-44F6-ADAB-67E23D132C82}"/>
    <dgm:cxn modelId="{69527756-512B-44A5-873E-3C14CFDAB88B}" type="presOf" srcId="{99FC2CFF-0211-46ED-91B7-908339AD73CA}" destId="{18A32986-62F4-4181-9FF8-9D321C445114}" srcOrd="0" destOrd="0" presId="urn:microsoft.com/office/officeart/2005/8/layout/balance1"/>
    <dgm:cxn modelId="{C18F4F4F-E354-433E-985A-6CF8BB3A4E17}" type="presOf" srcId="{E52CEACC-5630-4544-9B6C-2879F2AB9C66}" destId="{1662379B-74E8-4337-808B-64C8FE277F32}" srcOrd="0" destOrd="0" presId="urn:microsoft.com/office/officeart/2005/8/layout/balance1"/>
    <dgm:cxn modelId="{D3C20486-7A61-4E14-A254-5CD4F8ADAF2E}" type="presOf" srcId="{6487887E-F3D9-4D3F-8B89-8A1DEA471D8E}" destId="{A44BB8FB-3C39-4F0C-8F4A-D0483D93B1B1}" srcOrd="0" destOrd="0" presId="urn:microsoft.com/office/officeart/2005/8/layout/balance1"/>
    <dgm:cxn modelId="{E08D8770-9B8F-4B11-8C29-38ED59DB1515}" type="presOf" srcId="{ABF81B4F-A585-4116-928E-573D48A4CC1E}" destId="{8B94BC21-6FFD-46D0-A59E-9B3510EC8807}" srcOrd="0" destOrd="0" presId="urn:microsoft.com/office/officeart/2005/8/layout/balance1"/>
    <dgm:cxn modelId="{2D9292E6-562D-49E4-8AD0-E34FA04F462A}" srcId="{6487887E-F3D9-4D3F-8B89-8A1DEA471D8E}" destId="{99FC2CFF-0211-46ED-91B7-908339AD73CA}" srcOrd="1" destOrd="0" parTransId="{88EC4750-771B-4E8B-8D24-1A67921195A2}" sibTransId="{1460EEDC-FDCC-43C3-BA11-7598786AFBFA}"/>
    <dgm:cxn modelId="{9CCD7CED-B03D-4E41-9126-37F99C243D9E}" srcId="{8B96761B-9BD8-474C-8E7A-1AAD8C5BA83F}" destId="{E52CEACC-5630-4544-9B6C-2879F2AB9C66}" srcOrd="0" destOrd="0" parTransId="{971511C0-0128-4677-B435-0DDE12E9704C}" sibTransId="{F67C0A71-6FFA-4660-A6E3-3F2AB01B215B}"/>
    <dgm:cxn modelId="{AC6C4C2D-ACB5-41FC-A2A1-E012E031B2D4}" type="presParOf" srcId="{01BAC833-1DEE-454C-88BA-2798CDDA2367}" destId="{5BF203AC-2800-4041-9A2F-F80CD10A1C5C}" srcOrd="0" destOrd="0" presId="urn:microsoft.com/office/officeart/2005/8/layout/balance1"/>
    <dgm:cxn modelId="{B992BEB0-5996-4266-BABF-279B3B4CCEB2}" type="presParOf" srcId="{01BAC833-1DEE-454C-88BA-2798CDDA2367}" destId="{19F934AF-3E91-4393-B8C0-A0EDBB51657B}" srcOrd="1" destOrd="0" presId="urn:microsoft.com/office/officeart/2005/8/layout/balance1"/>
    <dgm:cxn modelId="{4AF0BBAF-CC1A-42C4-A1ED-D333C28E46E7}" type="presParOf" srcId="{19F934AF-3E91-4393-B8C0-A0EDBB51657B}" destId="{632ACA6B-D324-4991-A036-D4BF6C4CE783}" srcOrd="0" destOrd="0" presId="urn:microsoft.com/office/officeart/2005/8/layout/balance1"/>
    <dgm:cxn modelId="{A74063B7-CF76-4165-93D3-BC204C416D67}" type="presParOf" srcId="{19F934AF-3E91-4393-B8C0-A0EDBB51657B}" destId="{A44BB8FB-3C39-4F0C-8F4A-D0483D93B1B1}" srcOrd="1" destOrd="0" presId="urn:microsoft.com/office/officeart/2005/8/layout/balance1"/>
    <dgm:cxn modelId="{79126F83-CDED-49D6-9E7C-0E508D2037F6}" type="presParOf" srcId="{01BAC833-1DEE-454C-88BA-2798CDDA2367}" destId="{358EAE14-B962-4F14-B53B-AE12608A506C}" srcOrd="2" destOrd="0" presId="urn:microsoft.com/office/officeart/2005/8/layout/balance1"/>
    <dgm:cxn modelId="{015D6A78-8D2F-4A39-99DD-0F1B93AA6904}" type="presParOf" srcId="{358EAE14-B962-4F14-B53B-AE12608A506C}" destId="{37C75348-31CD-4E32-B561-E93C428ECAAE}" srcOrd="0" destOrd="0" presId="urn:microsoft.com/office/officeart/2005/8/layout/balance1"/>
    <dgm:cxn modelId="{40DE3505-9CCC-49AA-93D0-D033DF02FABA}" type="presParOf" srcId="{358EAE14-B962-4F14-B53B-AE12608A506C}" destId="{BB9F46B9-2810-4969-B401-6ED2BB4CE2CC}" srcOrd="1" destOrd="0" presId="urn:microsoft.com/office/officeart/2005/8/layout/balance1"/>
    <dgm:cxn modelId="{FFB292AC-0967-4A53-B665-055186D20998}" type="presParOf" srcId="{358EAE14-B962-4F14-B53B-AE12608A506C}" destId="{D2216E62-EB1D-47E9-BC8F-882964939B8F}" srcOrd="2" destOrd="0" presId="urn:microsoft.com/office/officeart/2005/8/layout/balance1"/>
    <dgm:cxn modelId="{300737E8-0C8A-421E-AF81-36F668572E35}" type="presParOf" srcId="{358EAE14-B962-4F14-B53B-AE12608A506C}" destId="{8B94BC21-6FFD-46D0-A59E-9B3510EC8807}" srcOrd="3" destOrd="0" presId="urn:microsoft.com/office/officeart/2005/8/layout/balance1"/>
    <dgm:cxn modelId="{9310E51B-6E78-421E-B00F-DB7EA0DB4099}" type="presParOf" srcId="{358EAE14-B962-4F14-B53B-AE12608A506C}" destId="{18A32986-62F4-4181-9FF8-9D321C445114}" srcOrd="4" destOrd="0" presId="urn:microsoft.com/office/officeart/2005/8/layout/balance1"/>
    <dgm:cxn modelId="{A2E26B4C-E7A6-4193-B9E2-42090D0345FF}" type="presParOf" srcId="{358EAE14-B962-4F14-B53B-AE12608A506C}" destId="{F78EDF7A-E47E-4571-9C8B-9CD1A863FCE4}" srcOrd="5" destOrd="0" presId="urn:microsoft.com/office/officeart/2005/8/layout/balance1"/>
    <dgm:cxn modelId="{25866DC4-A2E0-49FA-99CB-E6DDF4461822}" type="presParOf" srcId="{358EAE14-B962-4F14-B53B-AE12608A506C}" destId="{1662379B-74E8-4337-808B-64C8FE277F32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0D04DAB-B692-4F54-A266-693C7B548846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3A69A1-9412-4CF1-8275-7B9F04540166}">
      <dgm:prSet phldrT="[Текст]"/>
      <dgm:spPr/>
      <dgm:t>
        <a:bodyPr/>
        <a:lstStyle/>
        <a:p>
          <a:r>
            <a:rPr lang="ru-RU" dirty="0" smtClean="0"/>
            <a:t>Объект исследования</a:t>
          </a:r>
          <a:endParaRPr lang="ru-RU" dirty="0"/>
        </a:p>
      </dgm:t>
    </dgm:pt>
    <dgm:pt modelId="{4FE34DFA-2151-4DBD-8FA5-6C9796A9B08C}" type="parTrans" cxnId="{94F9DC60-5EE6-4436-8447-285FD33880A7}">
      <dgm:prSet/>
      <dgm:spPr/>
      <dgm:t>
        <a:bodyPr/>
        <a:lstStyle/>
        <a:p>
          <a:endParaRPr lang="ru-RU"/>
        </a:p>
      </dgm:t>
    </dgm:pt>
    <dgm:pt modelId="{7E746C9E-9612-463B-B2A7-2E91A1E20619}" type="sibTrans" cxnId="{94F9DC60-5EE6-4436-8447-285FD33880A7}">
      <dgm:prSet/>
      <dgm:spPr/>
      <dgm:t>
        <a:bodyPr/>
        <a:lstStyle/>
        <a:p>
          <a:endParaRPr lang="ru-RU"/>
        </a:p>
      </dgm:t>
    </dgm:pt>
    <dgm:pt modelId="{8790EDFC-72FA-4EBB-A6C9-C84ABED12A3B}">
      <dgm:prSet phldrT="[Текст]"/>
      <dgm:spPr/>
      <dgm:t>
        <a:bodyPr/>
        <a:lstStyle/>
        <a:p>
          <a:r>
            <a:rPr lang="ru-RU" dirty="0" smtClean="0"/>
            <a:t>МИС для коммерческих клиник</a:t>
          </a:r>
          <a:endParaRPr lang="ru-RU" dirty="0"/>
        </a:p>
      </dgm:t>
    </dgm:pt>
    <dgm:pt modelId="{E487A039-B131-4E3C-A942-1BCB07BBA656}" type="parTrans" cxnId="{2FC8320F-2D0E-4A43-B4E2-AB5913FFCFFF}">
      <dgm:prSet/>
      <dgm:spPr/>
      <dgm:t>
        <a:bodyPr/>
        <a:lstStyle/>
        <a:p>
          <a:endParaRPr lang="ru-RU"/>
        </a:p>
      </dgm:t>
    </dgm:pt>
    <dgm:pt modelId="{5BB1E2C4-DD9F-430F-8BAC-D48301AF21D2}" type="sibTrans" cxnId="{2FC8320F-2D0E-4A43-B4E2-AB5913FFCFFF}">
      <dgm:prSet/>
      <dgm:spPr/>
      <dgm:t>
        <a:bodyPr/>
        <a:lstStyle/>
        <a:p>
          <a:endParaRPr lang="ru-RU"/>
        </a:p>
      </dgm:t>
    </dgm:pt>
    <dgm:pt modelId="{6A1E716E-8B1F-4D00-A578-1059506FB2A0}">
      <dgm:prSet phldrT="[Текст]"/>
      <dgm:spPr/>
      <dgm:t>
        <a:bodyPr/>
        <a:lstStyle/>
        <a:p>
          <a:r>
            <a:rPr lang="ru-RU" dirty="0" smtClean="0"/>
            <a:t>Методология исследования</a:t>
          </a:r>
          <a:endParaRPr lang="ru-RU" dirty="0"/>
        </a:p>
      </dgm:t>
    </dgm:pt>
    <dgm:pt modelId="{5B5CA6F5-015C-4AE0-8F6B-B488EA3EB4C8}" type="parTrans" cxnId="{9DE29A5F-2428-4D52-8DEC-7CEA5AE78A5C}">
      <dgm:prSet/>
      <dgm:spPr/>
      <dgm:t>
        <a:bodyPr/>
        <a:lstStyle/>
        <a:p>
          <a:endParaRPr lang="ru-RU"/>
        </a:p>
      </dgm:t>
    </dgm:pt>
    <dgm:pt modelId="{0A2FD886-EAF4-4A6D-BBDF-EC63C82733B1}" type="sibTrans" cxnId="{9DE29A5F-2428-4D52-8DEC-7CEA5AE78A5C}">
      <dgm:prSet/>
      <dgm:spPr/>
      <dgm:t>
        <a:bodyPr/>
        <a:lstStyle/>
        <a:p>
          <a:endParaRPr lang="ru-RU"/>
        </a:p>
      </dgm:t>
    </dgm:pt>
    <dgm:pt modelId="{8BE1E705-E7C7-475E-8A97-47CF46FBDF00}">
      <dgm:prSet phldrT="[Текст]"/>
      <dgm:spPr/>
      <dgm:t>
        <a:bodyPr/>
        <a:lstStyle/>
        <a:p>
          <a:r>
            <a:rPr lang="ru-RU" dirty="0" smtClean="0"/>
            <a:t>Подборка МИС - вручную</a:t>
          </a:r>
          <a:endParaRPr lang="ru-RU" dirty="0"/>
        </a:p>
      </dgm:t>
    </dgm:pt>
    <dgm:pt modelId="{4AFB65EF-94B6-45E5-84D4-791F7699A73C}" type="parTrans" cxnId="{F9BA3C26-8E19-4B16-A259-96EE5B561D79}">
      <dgm:prSet/>
      <dgm:spPr/>
      <dgm:t>
        <a:bodyPr/>
        <a:lstStyle/>
        <a:p>
          <a:endParaRPr lang="ru-RU"/>
        </a:p>
      </dgm:t>
    </dgm:pt>
    <dgm:pt modelId="{48904B4C-DBC5-4CD2-9C24-FFDCAFE2CA69}" type="sibTrans" cxnId="{F9BA3C26-8E19-4B16-A259-96EE5B561D79}">
      <dgm:prSet/>
      <dgm:spPr/>
      <dgm:t>
        <a:bodyPr/>
        <a:lstStyle/>
        <a:p>
          <a:endParaRPr lang="ru-RU"/>
        </a:p>
      </dgm:t>
    </dgm:pt>
    <dgm:pt modelId="{38AED326-73C9-462A-87AF-5E124C1D480B}">
      <dgm:prSet phldrT="[Текст]"/>
      <dgm:spPr/>
      <dgm:t>
        <a:bodyPr/>
        <a:lstStyle/>
        <a:p>
          <a:r>
            <a:rPr lang="ru-RU" dirty="0" smtClean="0"/>
            <a:t>Обработка данных</a:t>
          </a:r>
          <a:endParaRPr lang="ru-RU" dirty="0"/>
        </a:p>
      </dgm:t>
    </dgm:pt>
    <dgm:pt modelId="{5A43463A-A9FA-4922-B243-4D98B366C268}" type="parTrans" cxnId="{7E762456-01F5-47BC-A58C-2C54AC693BC6}">
      <dgm:prSet/>
      <dgm:spPr/>
      <dgm:t>
        <a:bodyPr/>
        <a:lstStyle/>
        <a:p>
          <a:endParaRPr lang="ru-RU"/>
        </a:p>
      </dgm:t>
    </dgm:pt>
    <dgm:pt modelId="{849B609A-F8CE-42F2-8C9C-0602A7B4640A}" type="sibTrans" cxnId="{7E762456-01F5-47BC-A58C-2C54AC693BC6}">
      <dgm:prSet/>
      <dgm:spPr/>
      <dgm:t>
        <a:bodyPr/>
        <a:lstStyle/>
        <a:p>
          <a:endParaRPr lang="ru-RU"/>
        </a:p>
      </dgm:t>
    </dgm:pt>
    <dgm:pt modelId="{3212E372-B022-421E-B4B9-F76E32B9652E}">
      <dgm:prSet phldrT="[Текст]"/>
      <dgm:spPr/>
      <dgm:t>
        <a:bodyPr/>
        <a:lstStyle/>
        <a:p>
          <a:r>
            <a:rPr lang="ru-RU" dirty="0" smtClean="0"/>
            <a:t>Сбор данных - </a:t>
          </a:r>
          <a:r>
            <a:rPr lang="ru-RU" dirty="0" err="1" smtClean="0"/>
            <a:t>обзвон</a:t>
          </a:r>
          <a:endParaRPr lang="ru-RU" dirty="0"/>
        </a:p>
      </dgm:t>
    </dgm:pt>
    <dgm:pt modelId="{DCD62D53-76B1-4A94-9751-000E423BB7DE}" type="parTrans" cxnId="{E73F28F3-81E0-44ED-ADDF-5D6E26CD3327}">
      <dgm:prSet/>
      <dgm:spPr/>
      <dgm:t>
        <a:bodyPr/>
        <a:lstStyle/>
        <a:p>
          <a:endParaRPr lang="ru-RU"/>
        </a:p>
      </dgm:t>
    </dgm:pt>
    <dgm:pt modelId="{C12807CA-2F5C-49DC-B5C0-8C06C95C9CE4}" type="sibTrans" cxnId="{E73F28F3-81E0-44ED-ADDF-5D6E26CD3327}">
      <dgm:prSet/>
      <dgm:spPr/>
      <dgm:t>
        <a:bodyPr/>
        <a:lstStyle/>
        <a:p>
          <a:endParaRPr lang="ru-RU"/>
        </a:p>
      </dgm:t>
    </dgm:pt>
    <dgm:pt modelId="{98250AF6-D44E-4F63-8F00-36A4873E57B5}">
      <dgm:prSet phldrT="[Текст]"/>
      <dgm:spPr/>
      <dgm:t>
        <a:bodyPr/>
        <a:lstStyle/>
        <a:p>
          <a:r>
            <a:rPr lang="ru-RU" dirty="0" smtClean="0"/>
            <a:t>Сводные таблицы </a:t>
          </a:r>
          <a:r>
            <a:rPr lang="en-US" dirty="0" smtClean="0"/>
            <a:t>MS Excel</a:t>
          </a:r>
          <a:endParaRPr lang="ru-RU" dirty="0"/>
        </a:p>
      </dgm:t>
    </dgm:pt>
    <dgm:pt modelId="{C9937A06-BF82-471B-8C88-B4CA00BEDBA0}" type="parTrans" cxnId="{8B302519-1E59-4526-AA92-D7E39EA54F64}">
      <dgm:prSet/>
      <dgm:spPr/>
      <dgm:t>
        <a:bodyPr/>
        <a:lstStyle/>
        <a:p>
          <a:endParaRPr lang="ru-RU"/>
        </a:p>
      </dgm:t>
    </dgm:pt>
    <dgm:pt modelId="{67F9B9AC-B470-4895-89A6-42E1E220CDE4}" type="sibTrans" cxnId="{8B302519-1E59-4526-AA92-D7E39EA54F64}">
      <dgm:prSet/>
      <dgm:spPr/>
      <dgm:t>
        <a:bodyPr/>
        <a:lstStyle/>
        <a:p>
          <a:endParaRPr lang="ru-RU"/>
        </a:p>
      </dgm:t>
    </dgm:pt>
    <dgm:pt modelId="{265585D3-06CD-4E25-898A-CF06E67696B8}" type="pres">
      <dgm:prSet presAssocID="{10D04DAB-B692-4F54-A266-693C7B5488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FCBE80-A609-4B08-B1C1-7697BECCCCB6}" type="pres">
      <dgm:prSet presAssocID="{10D04DAB-B692-4F54-A266-693C7B548846}" presName="tSp" presStyleCnt="0"/>
      <dgm:spPr/>
    </dgm:pt>
    <dgm:pt modelId="{998FCF9C-D673-423C-8B07-30BC70A02A5C}" type="pres">
      <dgm:prSet presAssocID="{10D04DAB-B692-4F54-A266-693C7B548846}" presName="bSp" presStyleCnt="0"/>
      <dgm:spPr/>
    </dgm:pt>
    <dgm:pt modelId="{1D7E3BBC-3534-48AA-B35E-3732ECC9DD0A}" type="pres">
      <dgm:prSet presAssocID="{10D04DAB-B692-4F54-A266-693C7B548846}" presName="process" presStyleCnt="0"/>
      <dgm:spPr/>
    </dgm:pt>
    <dgm:pt modelId="{A96F54C9-442F-4774-A7CB-920C617B4CB1}" type="pres">
      <dgm:prSet presAssocID="{943A69A1-9412-4CF1-8275-7B9F04540166}" presName="composite1" presStyleCnt="0"/>
      <dgm:spPr/>
    </dgm:pt>
    <dgm:pt modelId="{7E7788F2-D284-45D2-8B04-46174FBC878A}" type="pres">
      <dgm:prSet presAssocID="{943A69A1-9412-4CF1-8275-7B9F04540166}" presName="dummyNode1" presStyleLbl="node1" presStyleIdx="0" presStyleCnt="3"/>
      <dgm:spPr/>
    </dgm:pt>
    <dgm:pt modelId="{951862ED-1554-4543-A418-772DD44C2E77}" type="pres">
      <dgm:prSet presAssocID="{943A69A1-9412-4CF1-8275-7B9F04540166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BAA546-AA35-49D3-A1F6-03C2E913619F}" type="pres">
      <dgm:prSet presAssocID="{943A69A1-9412-4CF1-8275-7B9F04540166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2814A-AE9C-47F9-A4CA-B7E226074EA4}" type="pres">
      <dgm:prSet presAssocID="{943A69A1-9412-4CF1-8275-7B9F04540166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6B571A-ACD6-4431-9C0E-5D7A812C0948}" type="pres">
      <dgm:prSet presAssocID="{943A69A1-9412-4CF1-8275-7B9F04540166}" presName="connSite1" presStyleCnt="0"/>
      <dgm:spPr/>
    </dgm:pt>
    <dgm:pt modelId="{9F90A29B-E6AF-49F7-ADCA-176400456166}" type="pres">
      <dgm:prSet presAssocID="{7E746C9E-9612-463B-B2A7-2E91A1E20619}" presName="Name9" presStyleLbl="sibTrans2D1" presStyleIdx="0" presStyleCnt="2"/>
      <dgm:spPr/>
      <dgm:t>
        <a:bodyPr/>
        <a:lstStyle/>
        <a:p>
          <a:endParaRPr lang="ru-RU"/>
        </a:p>
      </dgm:t>
    </dgm:pt>
    <dgm:pt modelId="{6F54A165-8BCF-4C41-8CA4-6690360355A1}" type="pres">
      <dgm:prSet presAssocID="{6A1E716E-8B1F-4D00-A578-1059506FB2A0}" presName="composite2" presStyleCnt="0"/>
      <dgm:spPr/>
    </dgm:pt>
    <dgm:pt modelId="{6111FD0F-E296-420F-8069-4DA6C0EE5103}" type="pres">
      <dgm:prSet presAssocID="{6A1E716E-8B1F-4D00-A578-1059506FB2A0}" presName="dummyNode2" presStyleLbl="node1" presStyleIdx="0" presStyleCnt="3"/>
      <dgm:spPr/>
    </dgm:pt>
    <dgm:pt modelId="{D10BFF60-58BA-4372-B74D-B037597F04DA}" type="pres">
      <dgm:prSet presAssocID="{6A1E716E-8B1F-4D00-A578-1059506FB2A0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8A4BEA-DC46-4395-BD4E-6A86969321CF}" type="pres">
      <dgm:prSet presAssocID="{6A1E716E-8B1F-4D00-A578-1059506FB2A0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5A4BF-7AE3-46A3-A788-04F0AF8DECD2}" type="pres">
      <dgm:prSet presAssocID="{6A1E716E-8B1F-4D00-A578-1059506FB2A0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402A2-4A01-48C0-8A34-5C092DB8D8F3}" type="pres">
      <dgm:prSet presAssocID="{6A1E716E-8B1F-4D00-A578-1059506FB2A0}" presName="connSite2" presStyleCnt="0"/>
      <dgm:spPr/>
    </dgm:pt>
    <dgm:pt modelId="{61518C65-D95F-4A56-8914-6A29B0175E82}" type="pres">
      <dgm:prSet presAssocID="{0A2FD886-EAF4-4A6D-BBDF-EC63C82733B1}" presName="Name18" presStyleLbl="sibTrans2D1" presStyleIdx="1" presStyleCnt="2"/>
      <dgm:spPr/>
      <dgm:t>
        <a:bodyPr/>
        <a:lstStyle/>
        <a:p>
          <a:endParaRPr lang="ru-RU"/>
        </a:p>
      </dgm:t>
    </dgm:pt>
    <dgm:pt modelId="{C9B91E84-6A6A-405D-A4A7-6E8433E8A145}" type="pres">
      <dgm:prSet presAssocID="{38AED326-73C9-462A-87AF-5E124C1D480B}" presName="composite1" presStyleCnt="0"/>
      <dgm:spPr/>
    </dgm:pt>
    <dgm:pt modelId="{C31E496C-4913-4C76-93CF-5C88F8B11344}" type="pres">
      <dgm:prSet presAssocID="{38AED326-73C9-462A-87AF-5E124C1D480B}" presName="dummyNode1" presStyleLbl="node1" presStyleIdx="1" presStyleCnt="3"/>
      <dgm:spPr/>
    </dgm:pt>
    <dgm:pt modelId="{56E01439-677F-48D3-912F-ADD5575CBB59}" type="pres">
      <dgm:prSet presAssocID="{38AED326-73C9-462A-87AF-5E124C1D480B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BBF09-5442-4589-B147-EDF34C95F150}" type="pres">
      <dgm:prSet presAssocID="{38AED326-73C9-462A-87AF-5E124C1D480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0F743F-850A-4417-9467-08675B217A21}" type="pres">
      <dgm:prSet presAssocID="{38AED326-73C9-462A-87AF-5E124C1D480B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BA337-AB11-445D-910F-02307F1787B0}" type="pres">
      <dgm:prSet presAssocID="{38AED326-73C9-462A-87AF-5E124C1D480B}" presName="connSite1" presStyleCnt="0"/>
      <dgm:spPr/>
    </dgm:pt>
  </dgm:ptLst>
  <dgm:cxnLst>
    <dgm:cxn modelId="{94F9DC60-5EE6-4436-8447-285FD33880A7}" srcId="{10D04DAB-B692-4F54-A266-693C7B548846}" destId="{943A69A1-9412-4CF1-8275-7B9F04540166}" srcOrd="0" destOrd="0" parTransId="{4FE34DFA-2151-4DBD-8FA5-6C9796A9B08C}" sibTransId="{7E746C9E-9612-463B-B2A7-2E91A1E20619}"/>
    <dgm:cxn modelId="{E73F28F3-81E0-44ED-ADDF-5D6E26CD3327}" srcId="{6A1E716E-8B1F-4D00-A578-1059506FB2A0}" destId="{3212E372-B022-421E-B4B9-F76E32B9652E}" srcOrd="1" destOrd="0" parTransId="{DCD62D53-76B1-4A94-9751-000E423BB7DE}" sibTransId="{C12807CA-2F5C-49DC-B5C0-8C06C95C9CE4}"/>
    <dgm:cxn modelId="{81995CF5-1CB0-4773-B7E4-6A0E2380519E}" type="presOf" srcId="{38AED326-73C9-462A-87AF-5E124C1D480B}" destId="{670F743F-850A-4417-9467-08675B217A21}" srcOrd="0" destOrd="0" presId="urn:microsoft.com/office/officeart/2005/8/layout/hProcess4"/>
    <dgm:cxn modelId="{4E0EC947-1AF9-4F22-9C5D-C3B36DC43B50}" type="presOf" srcId="{8BE1E705-E7C7-475E-8A97-47CF46FBDF00}" destId="{098A4BEA-DC46-4395-BD4E-6A86969321CF}" srcOrd="1" destOrd="0" presId="urn:microsoft.com/office/officeart/2005/8/layout/hProcess4"/>
    <dgm:cxn modelId="{F9BA3C26-8E19-4B16-A259-96EE5B561D79}" srcId="{6A1E716E-8B1F-4D00-A578-1059506FB2A0}" destId="{8BE1E705-E7C7-475E-8A97-47CF46FBDF00}" srcOrd="0" destOrd="0" parTransId="{4AFB65EF-94B6-45E5-84D4-791F7699A73C}" sibTransId="{48904B4C-DBC5-4CD2-9C24-FFDCAFE2CA69}"/>
    <dgm:cxn modelId="{C6B49AC0-D488-4E8E-ADB3-931DCA32233B}" type="presOf" srcId="{8BE1E705-E7C7-475E-8A97-47CF46FBDF00}" destId="{D10BFF60-58BA-4372-B74D-B037597F04DA}" srcOrd="0" destOrd="0" presId="urn:microsoft.com/office/officeart/2005/8/layout/hProcess4"/>
    <dgm:cxn modelId="{1825470B-BA35-45FE-8894-2ADA3CB4DA7D}" type="presOf" srcId="{98250AF6-D44E-4F63-8F00-36A4873E57B5}" destId="{A18BBF09-5442-4589-B147-EDF34C95F150}" srcOrd="1" destOrd="0" presId="urn:microsoft.com/office/officeart/2005/8/layout/hProcess4"/>
    <dgm:cxn modelId="{8B302519-1E59-4526-AA92-D7E39EA54F64}" srcId="{38AED326-73C9-462A-87AF-5E124C1D480B}" destId="{98250AF6-D44E-4F63-8F00-36A4873E57B5}" srcOrd="0" destOrd="0" parTransId="{C9937A06-BF82-471B-8C88-B4CA00BEDBA0}" sibTransId="{67F9B9AC-B470-4895-89A6-42E1E220CDE4}"/>
    <dgm:cxn modelId="{2FC8320F-2D0E-4A43-B4E2-AB5913FFCFFF}" srcId="{943A69A1-9412-4CF1-8275-7B9F04540166}" destId="{8790EDFC-72FA-4EBB-A6C9-C84ABED12A3B}" srcOrd="0" destOrd="0" parTransId="{E487A039-B131-4E3C-A942-1BCB07BBA656}" sibTransId="{5BB1E2C4-DD9F-430F-8BAC-D48301AF21D2}"/>
    <dgm:cxn modelId="{D2F247FE-B654-46F7-8894-2B883A8159C4}" type="presOf" srcId="{10D04DAB-B692-4F54-A266-693C7B548846}" destId="{265585D3-06CD-4E25-898A-CF06E67696B8}" srcOrd="0" destOrd="0" presId="urn:microsoft.com/office/officeart/2005/8/layout/hProcess4"/>
    <dgm:cxn modelId="{3DC1FD53-6E88-4A71-8526-B22356DDEE1C}" type="presOf" srcId="{8790EDFC-72FA-4EBB-A6C9-C84ABED12A3B}" destId="{3BBAA546-AA35-49D3-A1F6-03C2E913619F}" srcOrd="1" destOrd="0" presId="urn:microsoft.com/office/officeart/2005/8/layout/hProcess4"/>
    <dgm:cxn modelId="{9B6C7709-33A7-477E-8C0F-499F07A3C36F}" type="presOf" srcId="{0A2FD886-EAF4-4A6D-BBDF-EC63C82733B1}" destId="{61518C65-D95F-4A56-8914-6A29B0175E82}" srcOrd="0" destOrd="0" presId="urn:microsoft.com/office/officeart/2005/8/layout/hProcess4"/>
    <dgm:cxn modelId="{9DE29A5F-2428-4D52-8DEC-7CEA5AE78A5C}" srcId="{10D04DAB-B692-4F54-A266-693C7B548846}" destId="{6A1E716E-8B1F-4D00-A578-1059506FB2A0}" srcOrd="1" destOrd="0" parTransId="{5B5CA6F5-015C-4AE0-8F6B-B488EA3EB4C8}" sibTransId="{0A2FD886-EAF4-4A6D-BBDF-EC63C82733B1}"/>
    <dgm:cxn modelId="{5B3659DA-7FC5-493D-A2BE-CCA160B3DA37}" type="presOf" srcId="{943A69A1-9412-4CF1-8275-7B9F04540166}" destId="{8652814A-AE9C-47F9-A4CA-B7E226074EA4}" srcOrd="0" destOrd="0" presId="urn:microsoft.com/office/officeart/2005/8/layout/hProcess4"/>
    <dgm:cxn modelId="{E5D584B8-60E4-4D8F-8F01-5821EB1C3FAB}" type="presOf" srcId="{6A1E716E-8B1F-4D00-A578-1059506FB2A0}" destId="{F225A4BF-7AE3-46A3-A788-04F0AF8DECD2}" srcOrd="0" destOrd="0" presId="urn:microsoft.com/office/officeart/2005/8/layout/hProcess4"/>
    <dgm:cxn modelId="{1EFE3FE4-2159-48E4-9212-F032B27F9E13}" type="presOf" srcId="{7E746C9E-9612-463B-B2A7-2E91A1E20619}" destId="{9F90A29B-E6AF-49F7-ADCA-176400456166}" srcOrd="0" destOrd="0" presId="urn:microsoft.com/office/officeart/2005/8/layout/hProcess4"/>
    <dgm:cxn modelId="{9B0986F7-3930-4B63-AC35-6666B8C07724}" type="presOf" srcId="{98250AF6-D44E-4F63-8F00-36A4873E57B5}" destId="{56E01439-677F-48D3-912F-ADD5575CBB59}" srcOrd="0" destOrd="0" presId="urn:microsoft.com/office/officeart/2005/8/layout/hProcess4"/>
    <dgm:cxn modelId="{1F1C6BF8-E607-4F35-8ACF-CBE1DFB5804C}" type="presOf" srcId="{8790EDFC-72FA-4EBB-A6C9-C84ABED12A3B}" destId="{951862ED-1554-4543-A418-772DD44C2E77}" srcOrd="0" destOrd="0" presId="urn:microsoft.com/office/officeart/2005/8/layout/hProcess4"/>
    <dgm:cxn modelId="{01816A63-EC69-4D64-84A0-619E3A09F553}" type="presOf" srcId="{3212E372-B022-421E-B4B9-F76E32B9652E}" destId="{098A4BEA-DC46-4395-BD4E-6A86969321CF}" srcOrd="1" destOrd="1" presId="urn:microsoft.com/office/officeart/2005/8/layout/hProcess4"/>
    <dgm:cxn modelId="{21F5554C-5E8A-40C2-9B4A-CDC446C1E7DE}" type="presOf" srcId="{3212E372-B022-421E-B4B9-F76E32B9652E}" destId="{D10BFF60-58BA-4372-B74D-B037597F04DA}" srcOrd="0" destOrd="1" presId="urn:microsoft.com/office/officeart/2005/8/layout/hProcess4"/>
    <dgm:cxn modelId="{7E762456-01F5-47BC-A58C-2C54AC693BC6}" srcId="{10D04DAB-B692-4F54-A266-693C7B548846}" destId="{38AED326-73C9-462A-87AF-5E124C1D480B}" srcOrd="2" destOrd="0" parTransId="{5A43463A-A9FA-4922-B243-4D98B366C268}" sibTransId="{849B609A-F8CE-42F2-8C9C-0602A7B4640A}"/>
    <dgm:cxn modelId="{F10D46CE-1BE3-4C60-AE8B-C8C8F229CBF8}" type="presParOf" srcId="{265585D3-06CD-4E25-898A-CF06E67696B8}" destId="{CAFCBE80-A609-4B08-B1C1-7697BECCCCB6}" srcOrd="0" destOrd="0" presId="urn:microsoft.com/office/officeart/2005/8/layout/hProcess4"/>
    <dgm:cxn modelId="{E3CCDCE8-B002-41F4-938B-030CED6A9FDA}" type="presParOf" srcId="{265585D3-06CD-4E25-898A-CF06E67696B8}" destId="{998FCF9C-D673-423C-8B07-30BC70A02A5C}" srcOrd="1" destOrd="0" presId="urn:microsoft.com/office/officeart/2005/8/layout/hProcess4"/>
    <dgm:cxn modelId="{79F80566-E564-4FD2-830A-035E81EDF831}" type="presParOf" srcId="{265585D3-06CD-4E25-898A-CF06E67696B8}" destId="{1D7E3BBC-3534-48AA-B35E-3732ECC9DD0A}" srcOrd="2" destOrd="0" presId="urn:microsoft.com/office/officeart/2005/8/layout/hProcess4"/>
    <dgm:cxn modelId="{19BEB9B2-ED3A-4BC5-AA6A-EDECBC7CB2F4}" type="presParOf" srcId="{1D7E3BBC-3534-48AA-B35E-3732ECC9DD0A}" destId="{A96F54C9-442F-4774-A7CB-920C617B4CB1}" srcOrd="0" destOrd="0" presId="urn:microsoft.com/office/officeart/2005/8/layout/hProcess4"/>
    <dgm:cxn modelId="{87589FF6-A720-48C4-AE39-F9CA86131420}" type="presParOf" srcId="{A96F54C9-442F-4774-A7CB-920C617B4CB1}" destId="{7E7788F2-D284-45D2-8B04-46174FBC878A}" srcOrd="0" destOrd="0" presId="urn:microsoft.com/office/officeart/2005/8/layout/hProcess4"/>
    <dgm:cxn modelId="{0D685CCC-B2D8-4967-8D61-EA26ECC1A1A7}" type="presParOf" srcId="{A96F54C9-442F-4774-A7CB-920C617B4CB1}" destId="{951862ED-1554-4543-A418-772DD44C2E77}" srcOrd="1" destOrd="0" presId="urn:microsoft.com/office/officeart/2005/8/layout/hProcess4"/>
    <dgm:cxn modelId="{C254BC9F-C420-4465-AA46-C8F79EE0A06B}" type="presParOf" srcId="{A96F54C9-442F-4774-A7CB-920C617B4CB1}" destId="{3BBAA546-AA35-49D3-A1F6-03C2E913619F}" srcOrd="2" destOrd="0" presId="urn:microsoft.com/office/officeart/2005/8/layout/hProcess4"/>
    <dgm:cxn modelId="{E0A7FA3B-3DBC-45A3-8054-B32F6C5F1037}" type="presParOf" srcId="{A96F54C9-442F-4774-A7CB-920C617B4CB1}" destId="{8652814A-AE9C-47F9-A4CA-B7E226074EA4}" srcOrd="3" destOrd="0" presId="urn:microsoft.com/office/officeart/2005/8/layout/hProcess4"/>
    <dgm:cxn modelId="{2234A652-44CC-4820-A5B2-CEE850A3DD02}" type="presParOf" srcId="{A96F54C9-442F-4774-A7CB-920C617B4CB1}" destId="{1E6B571A-ACD6-4431-9C0E-5D7A812C0948}" srcOrd="4" destOrd="0" presId="urn:microsoft.com/office/officeart/2005/8/layout/hProcess4"/>
    <dgm:cxn modelId="{BD35AA5D-0293-4EED-ABE2-B5F6549EE41E}" type="presParOf" srcId="{1D7E3BBC-3534-48AA-B35E-3732ECC9DD0A}" destId="{9F90A29B-E6AF-49F7-ADCA-176400456166}" srcOrd="1" destOrd="0" presId="urn:microsoft.com/office/officeart/2005/8/layout/hProcess4"/>
    <dgm:cxn modelId="{C24E104F-2F5B-47E6-B37E-DAF2AB68A06D}" type="presParOf" srcId="{1D7E3BBC-3534-48AA-B35E-3732ECC9DD0A}" destId="{6F54A165-8BCF-4C41-8CA4-6690360355A1}" srcOrd="2" destOrd="0" presId="urn:microsoft.com/office/officeart/2005/8/layout/hProcess4"/>
    <dgm:cxn modelId="{F0FDFCD9-63AF-444A-8535-34ABB8408121}" type="presParOf" srcId="{6F54A165-8BCF-4C41-8CA4-6690360355A1}" destId="{6111FD0F-E296-420F-8069-4DA6C0EE5103}" srcOrd="0" destOrd="0" presId="urn:microsoft.com/office/officeart/2005/8/layout/hProcess4"/>
    <dgm:cxn modelId="{A38B6755-22C6-4FDF-9F2C-BF7924A72265}" type="presParOf" srcId="{6F54A165-8BCF-4C41-8CA4-6690360355A1}" destId="{D10BFF60-58BA-4372-B74D-B037597F04DA}" srcOrd="1" destOrd="0" presId="urn:microsoft.com/office/officeart/2005/8/layout/hProcess4"/>
    <dgm:cxn modelId="{748D3F59-032C-4B87-8FA2-C47FD75841DD}" type="presParOf" srcId="{6F54A165-8BCF-4C41-8CA4-6690360355A1}" destId="{098A4BEA-DC46-4395-BD4E-6A86969321CF}" srcOrd="2" destOrd="0" presId="urn:microsoft.com/office/officeart/2005/8/layout/hProcess4"/>
    <dgm:cxn modelId="{A02CAE12-3525-42D8-A138-9D2810048A6A}" type="presParOf" srcId="{6F54A165-8BCF-4C41-8CA4-6690360355A1}" destId="{F225A4BF-7AE3-46A3-A788-04F0AF8DECD2}" srcOrd="3" destOrd="0" presId="urn:microsoft.com/office/officeart/2005/8/layout/hProcess4"/>
    <dgm:cxn modelId="{0F969F30-2B27-444E-AB20-F8D06FA1D4B8}" type="presParOf" srcId="{6F54A165-8BCF-4C41-8CA4-6690360355A1}" destId="{5EC402A2-4A01-48C0-8A34-5C092DB8D8F3}" srcOrd="4" destOrd="0" presId="urn:microsoft.com/office/officeart/2005/8/layout/hProcess4"/>
    <dgm:cxn modelId="{EB7130BA-857E-417B-B524-271631D58314}" type="presParOf" srcId="{1D7E3BBC-3534-48AA-B35E-3732ECC9DD0A}" destId="{61518C65-D95F-4A56-8914-6A29B0175E82}" srcOrd="3" destOrd="0" presId="urn:microsoft.com/office/officeart/2005/8/layout/hProcess4"/>
    <dgm:cxn modelId="{16E94238-9A61-4E6F-8055-12244EB4CEF0}" type="presParOf" srcId="{1D7E3BBC-3534-48AA-B35E-3732ECC9DD0A}" destId="{C9B91E84-6A6A-405D-A4A7-6E8433E8A145}" srcOrd="4" destOrd="0" presId="urn:microsoft.com/office/officeart/2005/8/layout/hProcess4"/>
    <dgm:cxn modelId="{8CE29428-2205-4EA8-92CB-30EE3CA828DF}" type="presParOf" srcId="{C9B91E84-6A6A-405D-A4A7-6E8433E8A145}" destId="{C31E496C-4913-4C76-93CF-5C88F8B11344}" srcOrd="0" destOrd="0" presId="urn:microsoft.com/office/officeart/2005/8/layout/hProcess4"/>
    <dgm:cxn modelId="{D6D71E2F-2481-41D3-BBC8-67FD9E4DE829}" type="presParOf" srcId="{C9B91E84-6A6A-405D-A4A7-6E8433E8A145}" destId="{56E01439-677F-48D3-912F-ADD5575CBB59}" srcOrd="1" destOrd="0" presId="urn:microsoft.com/office/officeart/2005/8/layout/hProcess4"/>
    <dgm:cxn modelId="{49C950C4-1211-4011-BBD2-6C96AB96302A}" type="presParOf" srcId="{C9B91E84-6A6A-405D-A4A7-6E8433E8A145}" destId="{A18BBF09-5442-4589-B147-EDF34C95F150}" srcOrd="2" destOrd="0" presId="urn:microsoft.com/office/officeart/2005/8/layout/hProcess4"/>
    <dgm:cxn modelId="{5CFA546A-209D-4133-9467-FB9F1EBF0F65}" type="presParOf" srcId="{C9B91E84-6A6A-405D-A4A7-6E8433E8A145}" destId="{670F743F-850A-4417-9467-08675B217A21}" srcOrd="3" destOrd="0" presId="urn:microsoft.com/office/officeart/2005/8/layout/hProcess4"/>
    <dgm:cxn modelId="{C6367E02-79C3-4DFF-BF27-E3FB56D4FAC8}" type="presParOf" srcId="{C9B91E84-6A6A-405D-A4A7-6E8433E8A145}" destId="{282BA337-AB11-445D-910F-02307F1787B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527088F-4B69-4B67-AF0E-6F4747BF1F70}" type="doc">
      <dgm:prSet loTypeId="urn:microsoft.com/office/officeart/2005/8/layout/cycle4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DD3A962-F03B-4396-ADB6-FB7A4E638388}">
      <dgm:prSet phldrT="[Текст]" custT="1"/>
      <dgm:spPr/>
      <dgm:t>
        <a:bodyPr/>
        <a:lstStyle/>
        <a:p>
          <a:pPr marL="0" indent="0">
            <a:spcAft>
              <a:spcPts val="0"/>
            </a:spcAft>
          </a:pPr>
          <a:r>
            <a:rPr lang="ru-RU" sz="2400" dirty="0" smtClean="0"/>
            <a:t>Пациент</a:t>
          </a:r>
          <a:endParaRPr lang="ru-RU" sz="2400" dirty="0"/>
        </a:p>
      </dgm:t>
    </dgm:pt>
    <dgm:pt modelId="{F39757B0-7754-4A08-9C76-852072AFC4FF}" type="parTrans" cxnId="{7FB3D42D-6874-4A6C-8F12-60B42B43BC85}">
      <dgm:prSet/>
      <dgm:spPr/>
      <dgm:t>
        <a:bodyPr/>
        <a:lstStyle/>
        <a:p>
          <a:endParaRPr lang="ru-RU" sz="2000"/>
        </a:p>
      </dgm:t>
    </dgm:pt>
    <dgm:pt modelId="{4E95A9CB-DBA4-46EB-85AC-19FD68168E64}" type="sibTrans" cxnId="{7FB3D42D-6874-4A6C-8F12-60B42B43BC85}">
      <dgm:prSet/>
      <dgm:spPr/>
      <dgm:t>
        <a:bodyPr/>
        <a:lstStyle/>
        <a:p>
          <a:endParaRPr lang="ru-RU" sz="2000"/>
        </a:p>
      </dgm:t>
    </dgm:pt>
    <dgm:pt modelId="{560A7822-B6CF-4533-B330-5A151A314366}">
      <dgm:prSet phldrT="[Текст]"/>
      <dgm:spPr/>
      <dgm:t>
        <a:bodyPr/>
        <a:lstStyle/>
        <a:p>
          <a:r>
            <a:rPr lang="ru-RU" dirty="0" smtClean="0"/>
            <a:t>Кабинет пациента</a:t>
          </a:r>
          <a:endParaRPr lang="ru-RU" dirty="0"/>
        </a:p>
      </dgm:t>
    </dgm:pt>
    <dgm:pt modelId="{70B4C31E-87A4-4890-8554-6F35E304EC03}" type="parTrans" cxnId="{7C2A9F5C-BCAD-48BD-AAF7-A938B45F47D0}">
      <dgm:prSet/>
      <dgm:spPr/>
      <dgm:t>
        <a:bodyPr/>
        <a:lstStyle/>
        <a:p>
          <a:endParaRPr lang="ru-RU" sz="2000"/>
        </a:p>
      </dgm:t>
    </dgm:pt>
    <dgm:pt modelId="{A4CF394A-4AE5-4A78-8E3E-5E59ED1EFEFE}" type="sibTrans" cxnId="{7C2A9F5C-BCAD-48BD-AAF7-A938B45F47D0}">
      <dgm:prSet/>
      <dgm:spPr/>
      <dgm:t>
        <a:bodyPr/>
        <a:lstStyle/>
        <a:p>
          <a:endParaRPr lang="ru-RU" sz="2000"/>
        </a:p>
      </dgm:t>
    </dgm:pt>
    <dgm:pt modelId="{2C181A91-1014-4935-81B7-7A7E48165298}">
      <dgm:prSet phldrT="[Текст]" custT="1"/>
      <dgm:spPr/>
      <dgm:t>
        <a:bodyPr/>
        <a:lstStyle/>
        <a:p>
          <a:r>
            <a:rPr lang="ru-RU" sz="2800" dirty="0" smtClean="0"/>
            <a:t>Сайт</a:t>
          </a:r>
          <a:endParaRPr lang="ru-RU" sz="2800" dirty="0"/>
        </a:p>
      </dgm:t>
    </dgm:pt>
    <dgm:pt modelId="{2D327F2B-086D-4BAC-81BA-A521189D9E20}" type="parTrans" cxnId="{C8FA9E82-BEDA-4CDB-9A84-91954DFB95B0}">
      <dgm:prSet/>
      <dgm:spPr/>
      <dgm:t>
        <a:bodyPr/>
        <a:lstStyle/>
        <a:p>
          <a:endParaRPr lang="ru-RU" sz="2000"/>
        </a:p>
      </dgm:t>
    </dgm:pt>
    <dgm:pt modelId="{6C3468A9-766D-4771-BF8D-2510F32847B1}" type="sibTrans" cxnId="{C8FA9E82-BEDA-4CDB-9A84-91954DFB95B0}">
      <dgm:prSet/>
      <dgm:spPr/>
      <dgm:t>
        <a:bodyPr/>
        <a:lstStyle/>
        <a:p>
          <a:endParaRPr lang="ru-RU" sz="2000"/>
        </a:p>
      </dgm:t>
    </dgm:pt>
    <dgm:pt modelId="{267D3CCA-E246-492B-BFC9-D63ED31CDE65}">
      <dgm:prSet phldrT="[Текст]"/>
      <dgm:spPr/>
      <dgm:t>
        <a:bodyPr/>
        <a:lstStyle/>
        <a:p>
          <a:r>
            <a:rPr lang="ru-RU" dirty="0" smtClean="0"/>
            <a:t>Контент</a:t>
          </a:r>
          <a:endParaRPr lang="ru-RU" dirty="0"/>
        </a:p>
      </dgm:t>
    </dgm:pt>
    <dgm:pt modelId="{E2504924-800C-47A0-BD96-55705AA35B86}" type="parTrans" cxnId="{DBEAEBE6-58FB-41A8-B96B-A84F9E58D304}">
      <dgm:prSet/>
      <dgm:spPr/>
      <dgm:t>
        <a:bodyPr/>
        <a:lstStyle/>
        <a:p>
          <a:endParaRPr lang="ru-RU" sz="2000"/>
        </a:p>
      </dgm:t>
    </dgm:pt>
    <dgm:pt modelId="{60814083-A32B-42F8-8FBE-82A80FA04023}" type="sibTrans" cxnId="{DBEAEBE6-58FB-41A8-B96B-A84F9E58D304}">
      <dgm:prSet/>
      <dgm:spPr/>
      <dgm:t>
        <a:bodyPr/>
        <a:lstStyle/>
        <a:p>
          <a:endParaRPr lang="ru-RU" sz="2000"/>
        </a:p>
      </dgm:t>
    </dgm:pt>
    <dgm:pt modelId="{3E474B15-47E2-4A7D-96E2-15141F300097}">
      <dgm:prSet phldrT="[Текст]" custT="1"/>
      <dgm:spPr/>
      <dgm:t>
        <a:bodyPr/>
        <a:lstStyle/>
        <a:p>
          <a:r>
            <a:rPr lang="ru-RU" sz="2400" dirty="0" smtClean="0"/>
            <a:t>Клиника</a:t>
          </a:r>
          <a:endParaRPr lang="ru-RU" sz="2400" dirty="0"/>
        </a:p>
      </dgm:t>
    </dgm:pt>
    <dgm:pt modelId="{126B6AD8-0145-4583-9BB2-66945B0F55E9}" type="parTrans" cxnId="{B9D913E4-0798-40B1-8A2D-AF754C760311}">
      <dgm:prSet/>
      <dgm:spPr/>
      <dgm:t>
        <a:bodyPr/>
        <a:lstStyle/>
        <a:p>
          <a:endParaRPr lang="ru-RU" sz="2000"/>
        </a:p>
      </dgm:t>
    </dgm:pt>
    <dgm:pt modelId="{E7145F17-A9FC-4A47-8458-A99553AE485F}" type="sibTrans" cxnId="{B9D913E4-0798-40B1-8A2D-AF754C760311}">
      <dgm:prSet/>
      <dgm:spPr/>
      <dgm:t>
        <a:bodyPr/>
        <a:lstStyle/>
        <a:p>
          <a:endParaRPr lang="ru-RU" sz="2000"/>
        </a:p>
      </dgm:t>
    </dgm:pt>
    <dgm:pt modelId="{5EB4F21A-495B-435A-828E-6711DC41BCD9}">
      <dgm:prSet phldrT="[Текст]" custT="1"/>
      <dgm:spPr/>
      <dgm:t>
        <a:bodyPr anchor="ctr" anchorCtr="1"/>
        <a:lstStyle/>
        <a:p>
          <a:r>
            <a:rPr lang="ru-RU" sz="1400" dirty="0" smtClean="0"/>
            <a:t>МИС</a:t>
          </a:r>
          <a:endParaRPr lang="ru-RU" sz="1400" dirty="0"/>
        </a:p>
      </dgm:t>
    </dgm:pt>
    <dgm:pt modelId="{8A665E41-EC14-44F2-964F-85EF25028189}" type="parTrans" cxnId="{3D3B45E7-1164-40E4-BAE6-00A28920DEA1}">
      <dgm:prSet/>
      <dgm:spPr/>
      <dgm:t>
        <a:bodyPr/>
        <a:lstStyle/>
        <a:p>
          <a:endParaRPr lang="ru-RU" sz="2000"/>
        </a:p>
      </dgm:t>
    </dgm:pt>
    <dgm:pt modelId="{F4821685-23A6-4BBF-8D28-608285FE9C1E}" type="sibTrans" cxnId="{3D3B45E7-1164-40E4-BAE6-00A28920DEA1}">
      <dgm:prSet/>
      <dgm:spPr/>
      <dgm:t>
        <a:bodyPr/>
        <a:lstStyle/>
        <a:p>
          <a:endParaRPr lang="ru-RU" sz="2000"/>
        </a:p>
      </dgm:t>
    </dgm:pt>
    <dgm:pt modelId="{0E44D58E-4680-44E2-9053-1CC7C4C82C71}">
      <dgm:prSet phldrT="[Текст]" custT="1"/>
      <dgm:spPr/>
      <dgm:t>
        <a:bodyPr/>
        <a:lstStyle/>
        <a:p>
          <a:r>
            <a:rPr lang="ru-RU" sz="2800" dirty="0" smtClean="0"/>
            <a:t>Врач</a:t>
          </a:r>
          <a:endParaRPr lang="ru-RU" sz="2800" dirty="0"/>
        </a:p>
      </dgm:t>
    </dgm:pt>
    <dgm:pt modelId="{D1921939-AF48-4B0C-AC6E-3635656852AF}" type="parTrans" cxnId="{1B8D55CB-BA86-4797-94EF-0A836EED81FD}">
      <dgm:prSet/>
      <dgm:spPr/>
      <dgm:t>
        <a:bodyPr/>
        <a:lstStyle/>
        <a:p>
          <a:endParaRPr lang="ru-RU" sz="2000"/>
        </a:p>
      </dgm:t>
    </dgm:pt>
    <dgm:pt modelId="{81B899E4-3618-475D-A582-BEDE21FA117F}" type="sibTrans" cxnId="{1B8D55CB-BA86-4797-94EF-0A836EED81FD}">
      <dgm:prSet/>
      <dgm:spPr/>
      <dgm:t>
        <a:bodyPr/>
        <a:lstStyle/>
        <a:p>
          <a:endParaRPr lang="ru-RU" sz="2000"/>
        </a:p>
      </dgm:t>
    </dgm:pt>
    <dgm:pt modelId="{C927DB43-162C-4682-A467-DDA7F83B6C14}">
      <dgm:prSet phldrT="[Текст]"/>
      <dgm:spPr/>
      <dgm:t>
        <a:bodyPr/>
        <a:lstStyle/>
        <a:p>
          <a:r>
            <a:rPr lang="ru-RU" dirty="0" smtClean="0"/>
            <a:t>Кабинет врача</a:t>
          </a:r>
          <a:endParaRPr lang="ru-RU" dirty="0"/>
        </a:p>
      </dgm:t>
    </dgm:pt>
    <dgm:pt modelId="{83538A64-014C-4472-86D1-43D9AAFBEAB9}" type="parTrans" cxnId="{0B9C1EFD-C789-4061-8BEF-6D62E34F9072}">
      <dgm:prSet/>
      <dgm:spPr/>
      <dgm:t>
        <a:bodyPr/>
        <a:lstStyle/>
        <a:p>
          <a:endParaRPr lang="ru-RU" sz="2000"/>
        </a:p>
      </dgm:t>
    </dgm:pt>
    <dgm:pt modelId="{6C0363F1-DEF0-42C3-877F-F50250FFD25C}" type="sibTrans" cxnId="{0B9C1EFD-C789-4061-8BEF-6D62E34F9072}">
      <dgm:prSet/>
      <dgm:spPr/>
      <dgm:t>
        <a:bodyPr/>
        <a:lstStyle/>
        <a:p>
          <a:endParaRPr lang="ru-RU" sz="2000"/>
        </a:p>
      </dgm:t>
    </dgm:pt>
    <dgm:pt modelId="{9D1D4312-CCD6-44EC-B945-95147A8F8B64}">
      <dgm:prSet phldrT="[Текст]" custT="1"/>
      <dgm:spPr/>
      <dgm:t>
        <a:bodyPr anchor="ctr" anchorCtr="1"/>
        <a:lstStyle/>
        <a:p>
          <a:r>
            <a:rPr lang="ru-RU" sz="1400" dirty="0" smtClean="0"/>
            <a:t>Бухгалтерия</a:t>
          </a:r>
          <a:endParaRPr lang="ru-RU" sz="1400" dirty="0"/>
        </a:p>
      </dgm:t>
    </dgm:pt>
    <dgm:pt modelId="{49FBD619-F502-4183-8393-5773CA2404F3}" type="parTrans" cxnId="{A74914B6-5EE6-4509-999B-F51366783A01}">
      <dgm:prSet/>
      <dgm:spPr/>
      <dgm:t>
        <a:bodyPr/>
        <a:lstStyle/>
        <a:p>
          <a:endParaRPr lang="ru-RU" sz="2000"/>
        </a:p>
      </dgm:t>
    </dgm:pt>
    <dgm:pt modelId="{73F520D1-AB6E-47BB-B9F7-0B8BFC919B4C}" type="sibTrans" cxnId="{A74914B6-5EE6-4509-999B-F51366783A01}">
      <dgm:prSet/>
      <dgm:spPr/>
      <dgm:t>
        <a:bodyPr/>
        <a:lstStyle/>
        <a:p>
          <a:endParaRPr lang="ru-RU" sz="2000"/>
        </a:p>
      </dgm:t>
    </dgm:pt>
    <dgm:pt modelId="{CC9B89DF-33E4-43A7-B81B-3EAFE5BC82A5}">
      <dgm:prSet phldrT="[Текст]" custT="1"/>
      <dgm:spPr/>
      <dgm:t>
        <a:bodyPr anchor="ctr" anchorCtr="1"/>
        <a:lstStyle/>
        <a:p>
          <a:r>
            <a:rPr lang="ru-RU" sz="1600" dirty="0" smtClean="0"/>
            <a:t>Коммуникации</a:t>
          </a:r>
          <a:endParaRPr lang="ru-RU" sz="1400" dirty="0"/>
        </a:p>
      </dgm:t>
    </dgm:pt>
    <dgm:pt modelId="{1EC006F7-2235-4043-A0DF-36BA53CEBAB0}" type="parTrans" cxnId="{107C0905-573C-408C-A227-91C085D42DF9}">
      <dgm:prSet/>
      <dgm:spPr/>
      <dgm:t>
        <a:bodyPr/>
        <a:lstStyle/>
        <a:p>
          <a:endParaRPr lang="ru-RU"/>
        </a:p>
      </dgm:t>
    </dgm:pt>
    <dgm:pt modelId="{56307AD5-261E-4183-ADF3-F4C738EBB062}" type="sibTrans" cxnId="{107C0905-573C-408C-A227-91C085D42DF9}">
      <dgm:prSet/>
      <dgm:spPr/>
      <dgm:t>
        <a:bodyPr/>
        <a:lstStyle/>
        <a:p>
          <a:endParaRPr lang="ru-RU"/>
        </a:p>
      </dgm:t>
    </dgm:pt>
    <dgm:pt modelId="{8AE7C7A2-3DA7-42D0-A586-18AC3EBF80EF}" type="pres">
      <dgm:prSet presAssocID="{C527088F-4B69-4B67-AF0E-6F4747BF1F7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0DA145-6BC9-416F-AB7D-7E5E56BDF6B9}" type="pres">
      <dgm:prSet presAssocID="{C527088F-4B69-4B67-AF0E-6F4747BF1F70}" presName="children" presStyleCnt="0"/>
      <dgm:spPr/>
    </dgm:pt>
    <dgm:pt modelId="{EFD375C3-07B7-49E6-A7CA-34BBFBA4D570}" type="pres">
      <dgm:prSet presAssocID="{C527088F-4B69-4B67-AF0E-6F4747BF1F70}" presName="child1group" presStyleCnt="0"/>
      <dgm:spPr/>
    </dgm:pt>
    <dgm:pt modelId="{683B12B4-3223-4E79-B807-CD45A8E62D47}" type="pres">
      <dgm:prSet presAssocID="{C527088F-4B69-4B67-AF0E-6F4747BF1F70}" presName="child1" presStyleLbl="bgAcc1" presStyleIdx="0" presStyleCnt="4"/>
      <dgm:spPr/>
      <dgm:t>
        <a:bodyPr/>
        <a:lstStyle/>
        <a:p>
          <a:endParaRPr lang="ru-RU"/>
        </a:p>
      </dgm:t>
    </dgm:pt>
    <dgm:pt modelId="{29CE7C3B-0E25-4641-B7A8-3B6F7FB7E5CB}" type="pres">
      <dgm:prSet presAssocID="{C527088F-4B69-4B67-AF0E-6F4747BF1F70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A9DBB-0171-4266-A591-F7C5763157C1}" type="pres">
      <dgm:prSet presAssocID="{C527088F-4B69-4B67-AF0E-6F4747BF1F70}" presName="child2group" presStyleCnt="0"/>
      <dgm:spPr/>
    </dgm:pt>
    <dgm:pt modelId="{494B1B64-1FD2-45AC-B81A-A1E55E12E873}" type="pres">
      <dgm:prSet presAssocID="{C527088F-4B69-4B67-AF0E-6F4747BF1F70}" presName="child2" presStyleLbl="bgAcc1" presStyleIdx="1" presStyleCnt="4"/>
      <dgm:spPr/>
      <dgm:t>
        <a:bodyPr/>
        <a:lstStyle/>
        <a:p>
          <a:endParaRPr lang="ru-RU"/>
        </a:p>
      </dgm:t>
    </dgm:pt>
    <dgm:pt modelId="{AAE87C7D-E33E-41BF-ADE9-5E4946C06397}" type="pres">
      <dgm:prSet presAssocID="{C527088F-4B69-4B67-AF0E-6F4747BF1F70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190424-52C5-4C5C-AADF-BB4038C7FBC7}" type="pres">
      <dgm:prSet presAssocID="{C527088F-4B69-4B67-AF0E-6F4747BF1F70}" presName="child3group" presStyleCnt="0"/>
      <dgm:spPr/>
    </dgm:pt>
    <dgm:pt modelId="{FB0A5856-3B02-46F1-93F5-E34B1C91ADF0}" type="pres">
      <dgm:prSet presAssocID="{C527088F-4B69-4B67-AF0E-6F4747BF1F70}" presName="child3" presStyleLbl="bgAcc1" presStyleIdx="2" presStyleCnt="4"/>
      <dgm:spPr/>
      <dgm:t>
        <a:bodyPr/>
        <a:lstStyle/>
        <a:p>
          <a:endParaRPr lang="ru-RU"/>
        </a:p>
      </dgm:t>
    </dgm:pt>
    <dgm:pt modelId="{895FC4E8-BD08-4F70-B138-931AF1D6A403}" type="pres">
      <dgm:prSet presAssocID="{C527088F-4B69-4B67-AF0E-6F4747BF1F70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85E26-F26E-4941-BC09-D3CDE3A1D233}" type="pres">
      <dgm:prSet presAssocID="{C527088F-4B69-4B67-AF0E-6F4747BF1F70}" presName="child4group" presStyleCnt="0"/>
      <dgm:spPr/>
    </dgm:pt>
    <dgm:pt modelId="{B6E94E14-5C15-497E-A064-5DC99EF3704E}" type="pres">
      <dgm:prSet presAssocID="{C527088F-4B69-4B67-AF0E-6F4747BF1F70}" presName="child4" presStyleLbl="bgAcc1" presStyleIdx="3" presStyleCnt="4"/>
      <dgm:spPr/>
      <dgm:t>
        <a:bodyPr/>
        <a:lstStyle/>
        <a:p>
          <a:endParaRPr lang="ru-RU"/>
        </a:p>
      </dgm:t>
    </dgm:pt>
    <dgm:pt modelId="{215A8983-74B1-4F0F-A85E-956E25A7AABC}" type="pres">
      <dgm:prSet presAssocID="{C527088F-4B69-4B67-AF0E-6F4747BF1F70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60D2AB-F190-48A0-B196-E96F12EC587B}" type="pres">
      <dgm:prSet presAssocID="{C527088F-4B69-4B67-AF0E-6F4747BF1F70}" presName="childPlaceholder" presStyleCnt="0"/>
      <dgm:spPr/>
    </dgm:pt>
    <dgm:pt modelId="{E125D62E-F8AC-4209-94C7-1E214CF401C6}" type="pres">
      <dgm:prSet presAssocID="{C527088F-4B69-4B67-AF0E-6F4747BF1F70}" presName="circle" presStyleCnt="0"/>
      <dgm:spPr/>
    </dgm:pt>
    <dgm:pt modelId="{345EED37-2199-400A-9438-BCD9B51AE189}" type="pres">
      <dgm:prSet presAssocID="{C527088F-4B69-4B67-AF0E-6F4747BF1F70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64EB3-259C-4587-BBCF-5AD379E6EFFC}" type="pres">
      <dgm:prSet presAssocID="{C527088F-4B69-4B67-AF0E-6F4747BF1F70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906EE5-F7C7-4148-BE97-70F595E2E795}" type="pres">
      <dgm:prSet presAssocID="{C527088F-4B69-4B67-AF0E-6F4747BF1F70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4E8F8-138B-4AA8-9DD7-7816DA2889FB}" type="pres">
      <dgm:prSet presAssocID="{C527088F-4B69-4B67-AF0E-6F4747BF1F70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BF252-75F2-4F3D-A919-15063E603F93}" type="pres">
      <dgm:prSet presAssocID="{C527088F-4B69-4B67-AF0E-6F4747BF1F70}" presName="quadrantPlaceholder" presStyleCnt="0"/>
      <dgm:spPr/>
    </dgm:pt>
    <dgm:pt modelId="{8A2E392D-7812-4CCA-9FE6-B275B86F45D6}" type="pres">
      <dgm:prSet presAssocID="{C527088F-4B69-4B67-AF0E-6F4747BF1F70}" presName="center1" presStyleLbl="fgShp" presStyleIdx="0" presStyleCnt="2"/>
      <dgm:spPr/>
    </dgm:pt>
    <dgm:pt modelId="{AC93BE26-EA6F-4083-BF01-CAC671D186E0}" type="pres">
      <dgm:prSet presAssocID="{C527088F-4B69-4B67-AF0E-6F4747BF1F70}" presName="center2" presStyleLbl="fgShp" presStyleIdx="1" presStyleCnt="2"/>
      <dgm:spPr/>
    </dgm:pt>
  </dgm:ptLst>
  <dgm:cxnLst>
    <dgm:cxn modelId="{B9D913E4-0798-40B1-8A2D-AF754C760311}" srcId="{C527088F-4B69-4B67-AF0E-6F4747BF1F70}" destId="{3E474B15-47E2-4A7D-96E2-15141F300097}" srcOrd="2" destOrd="0" parTransId="{126B6AD8-0145-4583-9BB2-66945B0F55E9}" sibTransId="{E7145F17-A9FC-4A47-8458-A99553AE485F}"/>
    <dgm:cxn modelId="{8F4B9CB8-6FDC-4133-89F4-0DF97871AF17}" type="presOf" srcId="{C527088F-4B69-4B67-AF0E-6F4747BF1F70}" destId="{8AE7C7A2-3DA7-42D0-A586-18AC3EBF80EF}" srcOrd="0" destOrd="0" presId="urn:microsoft.com/office/officeart/2005/8/layout/cycle4"/>
    <dgm:cxn modelId="{3C12E4E5-B814-4F94-9738-0B56EA00E7CA}" type="presOf" srcId="{9D1D4312-CCD6-44EC-B945-95147A8F8B64}" destId="{FB0A5856-3B02-46F1-93F5-E34B1C91ADF0}" srcOrd="0" destOrd="2" presId="urn:microsoft.com/office/officeart/2005/8/layout/cycle4"/>
    <dgm:cxn modelId="{A74914B6-5EE6-4509-999B-F51366783A01}" srcId="{3E474B15-47E2-4A7D-96E2-15141F300097}" destId="{9D1D4312-CCD6-44EC-B945-95147A8F8B64}" srcOrd="2" destOrd="0" parTransId="{49FBD619-F502-4183-8393-5773CA2404F3}" sibTransId="{73F520D1-AB6E-47BB-B9F7-0B8BFC919B4C}"/>
    <dgm:cxn modelId="{76A2E86B-D4C2-4E93-8483-334A0F5685AD}" type="presOf" srcId="{0E44D58E-4680-44E2-9053-1CC7C4C82C71}" destId="{E7B4E8F8-138B-4AA8-9DD7-7816DA2889FB}" srcOrd="0" destOrd="0" presId="urn:microsoft.com/office/officeart/2005/8/layout/cycle4"/>
    <dgm:cxn modelId="{3AAA3F28-4738-48B5-B60D-5BE709386CA9}" type="presOf" srcId="{3E474B15-47E2-4A7D-96E2-15141F300097}" destId="{3A906EE5-F7C7-4148-BE97-70F595E2E795}" srcOrd="0" destOrd="0" presId="urn:microsoft.com/office/officeart/2005/8/layout/cycle4"/>
    <dgm:cxn modelId="{0B9C1EFD-C789-4061-8BEF-6D62E34F9072}" srcId="{0E44D58E-4680-44E2-9053-1CC7C4C82C71}" destId="{C927DB43-162C-4682-A467-DDA7F83B6C14}" srcOrd="0" destOrd="0" parTransId="{83538A64-014C-4472-86D1-43D9AAFBEAB9}" sibTransId="{6C0363F1-DEF0-42C3-877F-F50250FFD25C}"/>
    <dgm:cxn modelId="{7FB3D42D-6874-4A6C-8F12-60B42B43BC85}" srcId="{C527088F-4B69-4B67-AF0E-6F4747BF1F70}" destId="{8DD3A962-F03B-4396-ADB6-FB7A4E638388}" srcOrd="0" destOrd="0" parTransId="{F39757B0-7754-4A08-9C76-852072AFC4FF}" sibTransId="{4E95A9CB-DBA4-46EB-85AC-19FD68168E64}"/>
    <dgm:cxn modelId="{DBEAEBE6-58FB-41A8-B96B-A84F9E58D304}" srcId="{2C181A91-1014-4935-81B7-7A7E48165298}" destId="{267D3CCA-E246-492B-BFC9-D63ED31CDE65}" srcOrd="0" destOrd="0" parTransId="{E2504924-800C-47A0-BD96-55705AA35B86}" sibTransId="{60814083-A32B-42F8-8FBE-82A80FA04023}"/>
    <dgm:cxn modelId="{1B8D55CB-BA86-4797-94EF-0A836EED81FD}" srcId="{C527088F-4B69-4B67-AF0E-6F4747BF1F70}" destId="{0E44D58E-4680-44E2-9053-1CC7C4C82C71}" srcOrd="3" destOrd="0" parTransId="{D1921939-AF48-4B0C-AC6E-3635656852AF}" sibTransId="{81B899E4-3618-475D-A582-BEDE21FA117F}"/>
    <dgm:cxn modelId="{3D3B45E7-1164-40E4-BAE6-00A28920DEA1}" srcId="{3E474B15-47E2-4A7D-96E2-15141F300097}" destId="{5EB4F21A-495B-435A-828E-6711DC41BCD9}" srcOrd="0" destOrd="0" parTransId="{8A665E41-EC14-44F2-964F-85EF25028189}" sibTransId="{F4821685-23A6-4BBF-8D28-608285FE9C1E}"/>
    <dgm:cxn modelId="{18448ECE-11D2-4FAD-B230-557A14D791F1}" type="presOf" srcId="{9D1D4312-CCD6-44EC-B945-95147A8F8B64}" destId="{895FC4E8-BD08-4F70-B138-931AF1D6A403}" srcOrd="1" destOrd="2" presId="urn:microsoft.com/office/officeart/2005/8/layout/cycle4"/>
    <dgm:cxn modelId="{C8FA9E82-BEDA-4CDB-9A84-91954DFB95B0}" srcId="{C527088F-4B69-4B67-AF0E-6F4747BF1F70}" destId="{2C181A91-1014-4935-81B7-7A7E48165298}" srcOrd="1" destOrd="0" parTransId="{2D327F2B-086D-4BAC-81BA-A521189D9E20}" sibTransId="{6C3468A9-766D-4771-BF8D-2510F32847B1}"/>
    <dgm:cxn modelId="{F68DA382-C60B-4485-9E45-7A6B4F5C124B}" type="presOf" srcId="{5EB4F21A-495B-435A-828E-6711DC41BCD9}" destId="{895FC4E8-BD08-4F70-B138-931AF1D6A403}" srcOrd="1" destOrd="0" presId="urn:microsoft.com/office/officeart/2005/8/layout/cycle4"/>
    <dgm:cxn modelId="{CCC958DB-21D8-4910-8381-B58C841E935A}" type="presOf" srcId="{8DD3A962-F03B-4396-ADB6-FB7A4E638388}" destId="{345EED37-2199-400A-9438-BCD9B51AE189}" srcOrd="0" destOrd="0" presId="urn:microsoft.com/office/officeart/2005/8/layout/cycle4"/>
    <dgm:cxn modelId="{CEE2C7E2-19FA-429E-9E7B-E8151BFC7E5A}" type="presOf" srcId="{C927DB43-162C-4682-A467-DDA7F83B6C14}" destId="{215A8983-74B1-4F0F-A85E-956E25A7AABC}" srcOrd="1" destOrd="0" presId="urn:microsoft.com/office/officeart/2005/8/layout/cycle4"/>
    <dgm:cxn modelId="{09D2B2FA-3F27-4F2B-BBA6-D79805DEFEA1}" type="presOf" srcId="{5EB4F21A-495B-435A-828E-6711DC41BCD9}" destId="{FB0A5856-3B02-46F1-93F5-E34B1C91ADF0}" srcOrd="0" destOrd="0" presId="urn:microsoft.com/office/officeart/2005/8/layout/cycle4"/>
    <dgm:cxn modelId="{3E968505-DFD6-438B-9F7F-24EDBF635110}" type="presOf" srcId="{CC9B89DF-33E4-43A7-B81B-3EAFE5BC82A5}" destId="{FB0A5856-3B02-46F1-93F5-E34B1C91ADF0}" srcOrd="0" destOrd="1" presId="urn:microsoft.com/office/officeart/2005/8/layout/cycle4"/>
    <dgm:cxn modelId="{1F18D208-8CCA-443F-8B2C-A28AF5726F88}" type="presOf" srcId="{267D3CCA-E246-492B-BFC9-D63ED31CDE65}" destId="{AAE87C7D-E33E-41BF-ADE9-5E4946C06397}" srcOrd="1" destOrd="0" presId="urn:microsoft.com/office/officeart/2005/8/layout/cycle4"/>
    <dgm:cxn modelId="{7C2A9F5C-BCAD-48BD-AAF7-A938B45F47D0}" srcId="{8DD3A962-F03B-4396-ADB6-FB7A4E638388}" destId="{560A7822-B6CF-4533-B330-5A151A314366}" srcOrd="0" destOrd="0" parTransId="{70B4C31E-87A4-4890-8554-6F35E304EC03}" sibTransId="{A4CF394A-4AE5-4A78-8E3E-5E59ED1EFEFE}"/>
    <dgm:cxn modelId="{333551C2-7B7F-471C-AB59-7FE9EDD7F78A}" type="presOf" srcId="{560A7822-B6CF-4533-B330-5A151A314366}" destId="{683B12B4-3223-4E79-B807-CD45A8E62D47}" srcOrd="0" destOrd="0" presId="urn:microsoft.com/office/officeart/2005/8/layout/cycle4"/>
    <dgm:cxn modelId="{01F2ED0B-C091-474E-A996-9D8D920A6898}" type="presOf" srcId="{560A7822-B6CF-4533-B330-5A151A314366}" destId="{29CE7C3B-0E25-4641-B7A8-3B6F7FB7E5CB}" srcOrd="1" destOrd="0" presId="urn:microsoft.com/office/officeart/2005/8/layout/cycle4"/>
    <dgm:cxn modelId="{107C0905-573C-408C-A227-91C085D42DF9}" srcId="{3E474B15-47E2-4A7D-96E2-15141F300097}" destId="{CC9B89DF-33E4-43A7-B81B-3EAFE5BC82A5}" srcOrd="1" destOrd="0" parTransId="{1EC006F7-2235-4043-A0DF-36BA53CEBAB0}" sibTransId="{56307AD5-261E-4183-ADF3-F4C738EBB062}"/>
    <dgm:cxn modelId="{3597E684-29A6-4E80-A479-EEE8833C86AA}" type="presOf" srcId="{2C181A91-1014-4935-81B7-7A7E48165298}" destId="{E7B64EB3-259C-4587-BBCF-5AD379E6EFFC}" srcOrd="0" destOrd="0" presId="urn:microsoft.com/office/officeart/2005/8/layout/cycle4"/>
    <dgm:cxn modelId="{FCBDAA4C-F7D1-44B4-AD26-27E1DCE99DF4}" type="presOf" srcId="{CC9B89DF-33E4-43A7-B81B-3EAFE5BC82A5}" destId="{895FC4E8-BD08-4F70-B138-931AF1D6A403}" srcOrd="1" destOrd="1" presId="urn:microsoft.com/office/officeart/2005/8/layout/cycle4"/>
    <dgm:cxn modelId="{94B1ABD6-EA0E-48F9-99FC-533C23764C49}" type="presOf" srcId="{C927DB43-162C-4682-A467-DDA7F83B6C14}" destId="{B6E94E14-5C15-497E-A064-5DC99EF3704E}" srcOrd="0" destOrd="0" presId="urn:microsoft.com/office/officeart/2005/8/layout/cycle4"/>
    <dgm:cxn modelId="{4231E9CD-3942-424A-AECC-FB68AF27FFDB}" type="presOf" srcId="{267D3CCA-E246-492B-BFC9-D63ED31CDE65}" destId="{494B1B64-1FD2-45AC-B81A-A1E55E12E873}" srcOrd="0" destOrd="0" presId="urn:microsoft.com/office/officeart/2005/8/layout/cycle4"/>
    <dgm:cxn modelId="{5C7B5522-B6E4-4CC0-ABB5-0E7CAD6A87C8}" type="presParOf" srcId="{8AE7C7A2-3DA7-42D0-A586-18AC3EBF80EF}" destId="{B90DA145-6BC9-416F-AB7D-7E5E56BDF6B9}" srcOrd="0" destOrd="0" presId="urn:microsoft.com/office/officeart/2005/8/layout/cycle4"/>
    <dgm:cxn modelId="{6B9B4C77-80E9-4405-B7F0-7E220A34AEE0}" type="presParOf" srcId="{B90DA145-6BC9-416F-AB7D-7E5E56BDF6B9}" destId="{EFD375C3-07B7-49E6-A7CA-34BBFBA4D570}" srcOrd="0" destOrd="0" presId="urn:microsoft.com/office/officeart/2005/8/layout/cycle4"/>
    <dgm:cxn modelId="{6F30B905-3267-48A4-BF60-E8C1B80E3AE9}" type="presParOf" srcId="{EFD375C3-07B7-49E6-A7CA-34BBFBA4D570}" destId="{683B12B4-3223-4E79-B807-CD45A8E62D47}" srcOrd="0" destOrd="0" presId="urn:microsoft.com/office/officeart/2005/8/layout/cycle4"/>
    <dgm:cxn modelId="{A12809D7-4D9A-4C46-8DA0-8A53C4C0832F}" type="presParOf" srcId="{EFD375C3-07B7-49E6-A7CA-34BBFBA4D570}" destId="{29CE7C3B-0E25-4641-B7A8-3B6F7FB7E5CB}" srcOrd="1" destOrd="0" presId="urn:microsoft.com/office/officeart/2005/8/layout/cycle4"/>
    <dgm:cxn modelId="{F1BC3719-DDAF-4B03-84E4-CC5ACCC4AD94}" type="presParOf" srcId="{B90DA145-6BC9-416F-AB7D-7E5E56BDF6B9}" destId="{4E7A9DBB-0171-4266-A591-F7C5763157C1}" srcOrd="1" destOrd="0" presId="urn:microsoft.com/office/officeart/2005/8/layout/cycle4"/>
    <dgm:cxn modelId="{2C79E278-D0E0-42C5-9110-2A30FE511154}" type="presParOf" srcId="{4E7A9DBB-0171-4266-A591-F7C5763157C1}" destId="{494B1B64-1FD2-45AC-B81A-A1E55E12E873}" srcOrd="0" destOrd="0" presId="urn:microsoft.com/office/officeart/2005/8/layout/cycle4"/>
    <dgm:cxn modelId="{F53CDAEC-C013-4A29-AA85-D011E0264D17}" type="presParOf" srcId="{4E7A9DBB-0171-4266-A591-F7C5763157C1}" destId="{AAE87C7D-E33E-41BF-ADE9-5E4946C06397}" srcOrd="1" destOrd="0" presId="urn:microsoft.com/office/officeart/2005/8/layout/cycle4"/>
    <dgm:cxn modelId="{5FDB5CB7-DE73-4FAD-A905-9FAA6B0F8DB0}" type="presParOf" srcId="{B90DA145-6BC9-416F-AB7D-7E5E56BDF6B9}" destId="{68190424-52C5-4C5C-AADF-BB4038C7FBC7}" srcOrd="2" destOrd="0" presId="urn:microsoft.com/office/officeart/2005/8/layout/cycle4"/>
    <dgm:cxn modelId="{E53CEE19-2C25-43BF-AF19-C1533CD89D3A}" type="presParOf" srcId="{68190424-52C5-4C5C-AADF-BB4038C7FBC7}" destId="{FB0A5856-3B02-46F1-93F5-E34B1C91ADF0}" srcOrd="0" destOrd="0" presId="urn:microsoft.com/office/officeart/2005/8/layout/cycle4"/>
    <dgm:cxn modelId="{25061ED4-F9E4-4D8C-9C4C-07275AC37B1A}" type="presParOf" srcId="{68190424-52C5-4C5C-AADF-BB4038C7FBC7}" destId="{895FC4E8-BD08-4F70-B138-931AF1D6A403}" srcOrd="1" destOrd="0" presId="urn:microsoft.com/office/officeart/2005/8/layout/cycle4"/>
    <dgm:cxn modelId="{832B0B60-5B90-495F-B10D-A8C3D7E6BC83}" type="presParOf" srcId="{B90DA145-6BC9-416F-AB7D-7E5E56BDF6B9}" destId="{E6585E26-F26E-4941-BC09-D3CDE3A1D233}" srcOrd="3" destOrd="0" presId="urn:microsoft.com/office/officeart/2005/8/layout/cycle4"/>
    <dgm:cxn modelId="{4E2BE6A7-A3EA-4BA3-B1C7-0EFAD8100231}" type="presParOf" srcId="{E6585E26-F26E-4941-BC09-D3CDE3A1D233}" destId="{B6E94E14-5C15-497E-A064-5DC99EF3704E}" srcOrd="0" destOrd="0" presId="urn:microsoft.com/office/officeart/2005/8/layout/cycle4"/>
    <dgm:cxn modelId="{3E07ABD9-5CC3-4653-8E7A-3C99334AFCD7}" type="presParOf" srcId="{E6585E26-F26E-4941-BC09-D3CDE3A1D233}" destId="{215A8983-74B1-4F0F-A85E-956E25A7AABC}" srcOrd="1" destOrd="0" presId="urn:microsoft.com/office/officeart/2005/8/layout/cycle4"/>
    <dgm:cxn modelId="{7B8F1967-518F-47B2-AC13-A2DCE8158E30}" type="presParOf" srcId="{B90DA145-6BC9-416F-AB7D-7E5E56BDF6B9}" destId="{A460D2AB-F190-48A0-B196-E96F12EC587B}" srcOrd="4" destOrd="0" presId="urn:microsoft.com/office/officeart/2005/8/layout/cycle4"/>
    <dgm:cxn modelId="{9A9FE938-9031-4D9E-9341-8E03193D4644}" type="presParOf" srcId="{8AE7C7A2-3DA7-42D0-A586-18AC3EBF80EF}" destId="{E125D62E-F8AC-4209-94C7-1E214CF401C6}" srcOrd="1" destOrd="0" presId="urn:microsoft.com/office/officeart/2005/8/layout/cycle4"/>
    <dgm:cxn modelId="{03DF076D-960D-414D-A8F5-F408058B1D55}" type="presParOf" srcId="{E125D62E-F8AC-4209-94C7-1E214CF401C6}" destId="{345EED37-2199-400A-9438-BCD9B51AE189}" srcOrd="0" destOrd="0" presId="urn:microsoft.com/office/officeart/2005/8/layout/cycle4"/>
    <dgm:cxn modelId="{42808EF3-EE37-4C06-A4B9-B3E817A4A75F}" type="presParOf" srcId="{E125D62E-F8AC-4209-94C7-1E214CF401C6}" destId="{E7B64EB3-259C-4587-BBCF-5AD379E6EFFC}" srcOrd="1" destOrd="0" presId="urn:microsoft.com/office/officeart/2005/8/layout/cycle4"/>
    <dgm:cxn modelId="{13DADBEE-A66C-42D9-AB61-3C39DBF956D5}" type="presParOf" srcId="{E125D62E-F8AC-4209-94C7-1E214CF401C6}" destId="{3A906EE5-F7C7-4148-BE97-70F595E2E795}" srcOrd="2" destOrd="0" presId="urn:microsoft.com/office/officeart/2005/8/layout/cycle4"/>
    <dgm:cxn modelId="{9D8FCD95-0190-49F5-8860-39DB61538C9A}" type="presParOf" srcId="{E125D62E-F8AC-4209-94C7-1E214CF401C6}" destId="{E7B4E8F8-138B-4AA8-9DD7-7816DA2889FB}" srcOrd="3" destOrd="0" presId="urn:microsoft.com/office/officeart/2005/8/layout/cycle4"/>
    <dgm:cxn modelId="{9F55C5CE-7705-40E1-A3D8-A8627B966D8E}" type="presParOf" srcId="{E125D62E-F8AC-4209-94C7-1E214CF401C6}" destId="{896BF252-75F2-4F3D-A919-15063E603F93}" srcOrd="4" destOrd="0" presId="urn:microsoft.com/office/officeart/2005/8/layout/cycle4"/>
    <dgm:cxn modelId="{437C1E24-7A33-4D88-88B8-720D6B1D24AE}" type="presParOf" srcId="{8AE7C7A2-3DA7-42D0-A586-18AC3EBF80EF}" destId="{8A2E392D-7812-4CCA-9FE6-B275B86F45D6}" srcOrd="2" destOrd="0" presId="urn:microsoft.com/office/officeart/2005/8/layout/cycle4"/>
    <dgm:cxn modelId="{295763D1-9682-4197-8974-40C879797470}" type="presParOf" srcId="{8AE7C7A2-3DA7-42D0-A586-18AC3EBF80EF}" destId="{AC93BE26-EA6F-4083-BF01-CAC671D186E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F532AE4-ABD6-4C79-B7FD-565FEEAE126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8690D0-F044-4049-B5BB-4BDFB61BCB29}">
      <dgm:prSet/>
      <dgm:spPr/>
      <dgm:t>
        <a:bodyPr/>
        <a:lstStyle/>
        <a:p>
          <a:pPr rtl="0"/>
          <a:r>
            <a:rPr lang="ru-RU" dirty="0" smtClean="0"/>
            <a:t>Бюджет на маркетинг = 10% от месячного оборота</a:t>
          </a:r>
          <a:endParaRPr lang="ru-RU" dirty="0"/>
        </a:p>
      </dgm:t>
    </dgm:pt>
    <dgm:pt modelId="{B0EE26AA-FF5B-43D3-BED8-D97F853EE0A7}" type="parTrans" cxnId="{528D864F-2D4A-4A0B-9AE8-03E99F956B46}">
      <dgm:prSet/>
      <dgm:spPr/>
      <dgm:t>
        <a:bodyPr/>
        <a:lstStyle/>
        <a:p>
          <a:endParaRPr lang="ru-RU"/>
        </a:p>
      </dgm:t>
    </dgm:pt>
    <dgm:pt modelId="{B3E7334E-3A96-4EE5-9ED9-A4066133DBD8}" type="sibTrans" cxnId="{528D864F-2D4A-4A0B-9AE8-03E99F956B46}">
      <dgm:prSet/>
      <dgm:spPr/>
      <dgm:t>
        <a:bodyPr/>
        <a:lstStyle/>
        <a:p>
          <a:endParaRPr lang="ru-RU"/>
        </a:p>
      </dgm:t>
    </dgm:pt>
    <dgm:pt modelId="{29FEEB76-B0E9-446F-A96C-5D1F24580226}">
      <dgm:prSet/>
      <dgm:spPr/>
      <dgm:t>
        <a:bodyPr/>
        <a:lstStyle/>
        <a:p>
          <a:pPr rtl="0"/>
          <a:r>
            <a:rPr lang="ru-RU" smtClean="0"/>
            <a:t>Стоимость сайта = стоимость интернет-маркетинга за 6 месяцев</a:t>
          </a:r>
          <a:endParaRPr lang="ru-RU"/>
        </a:p>
      </dgm:t>
    </dgm:pt>
    <dgm:pt modelId="{BDE5B0C9-2873-4F1C-95A4-78F2F36AA127}" type="parTrans" cxnId="{9FD62676-2AF8-4AD6-AF73-C3658D7CCE36}">
      <dgm:prSet/>
      <dgm:spPr/>
      <dgm:t>
        <a:bodyPr/>
        <a:lstStyle/>
        <a:p>
          <a:endParaRPr lang="ru-RU"/>
        </a:p>
      </dgm:t>
    </dgm:pt>
    <dgm:pt modelId="{6C99649B-A9A5-42A0-8A09-B77A7770B791}" type="sibTrans" cxnId="{9FD62676-2AF8-4AD6-AF73-C3658D7CCE36}">
      <dgm:prSet/>
      <dgm:spPr/>
      <dgm:t>
        <a:bodyPr/>
        <a:lstStyle/>
        <a:p>
          <a:endParaRPr lang="ru-RU"/>
        </a:p>
      </dgm:t>
    </dgm:pt>
    <dgm:pt modelId="{EEA6F3C1-4A33-4CD4-AB59-7969D8C79C85}">
      <dgm:prSet/>
      <dgm:spPr/>
      <dgm:t>
        <a:bodyPr/>
        <a:lstStyle/>
        <a:p>
          <a:pPr rtl="0"/>
          <a:r>
            <a:rPr lang="ru-RU" dirty="0" smtClean="0"/>
            <a:t>Эффективность = удерживается ли максимальная планка по стоимости заказа.</a:t>
          </a:r>
          <a:endParaRPr lang="ru-RU" dirty="0"/>
        </a:p>
      </dgm:t>
    </dgm:pt>
    <dgm:pt modelId="{DEED66F3-13A8-4F62-9542-9CBCC2C186AC}" type="parTrans" cxnId="{3CB178E2-9745-4322-A0FB-510ED1ADDBFE}">
      <dgm:prSet/>
      <dgm:spPr/>
      <dgm:t>
        <a:bodyPr/>
        <a:lstStyle/>
        <a:p>
          <a:endParaRPr lang="ru-RU"/>
        </a:p>
      </dgm:t>
    </dgm:pt>
    <dgm:pt modelId="{546D988F-BB26-43A6-B220-0F203BD918D3}" type="sibTrans" cxnId="{3CB178E2-9745-4322-A0FB-510ED1ADDBFE}">
      <dgm:prSet/>
      <dgm:spPr/>
      <dgm:t>
        <a:bodyPr/>
        <a:lstStyle/>
        <a:p>
          <a:endParaRPr lang="ru-RU"/>
        </a:p>
      </dgm:t>
    </dgm:pt>
    <dgm:pt modelId="{19E6C439-DD0D-4CA2-92E8-E959351E655D}" type="pres">
      <dgm:prSet presAssocID="{5F532AE4-ABD6-4C79-B7FD-565FEEAE126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2A9F0C-BE00-4062-A39D-CA3C7F86C44E}" type="pres">
      <dgm:prSet presAssocID="{5F532AE4-ABD6-4C79-B7FD-565FEEAE126C}" presName="wedge1" presStyleLbl="node1" presStyleIdx="0" presStyleCnt="3"/>
      <dgm:spPr/>
      <dgm:t>
        <a:bodyPr/>
        <a:lstStyle/>
        <a:p>
          <a:endParaRPr lang="ru-RU"/>
        </a:p>
      </dgm:t>
    </dgm:pt>
    <dgm:pt modelId="{7B6ACE0F-201B-4249-BED9-205C331B4ED8}" type="pres">
      <dgm:prSet presAssocID="{5F532AE4-ABD6-4C79-B7FD-565FEEAE126C}" presName="dummy1a" presStyleCnt="0"/>
      <dgm:spPr/>
    </dgm:pt>
    <dgm:pt modelId="{B145FF05-B8DA-4CE9-9EE0-DC7D776C8983}" type="pres">
      <dgm:prSet presAssocID="{5F532AE4-ABD6-4C79-B7FD-565FEEAE126C}" presName="dummy1b" presStyleCnt="0"/>
      <dgm:spPr/>
    </dgm:pt>
    <dgm:pt modelId="{6608A54D-E160-47A5-8285-D4CBAECE0BB7}" type="pres">
      <dgm:prSet presAssocID="{5F532AE4-ABD6-4C79-B7FD-565FEEAE126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73E1E-A318-4732-9A19-015CB307B41E}" type="pres">
      <dgm:prSet presAssocID="{5F532AE4-ABD6-4C79-B7FD-565FEEAE126C}" presName="wedge2" presStyleLbl="node1" presStyleIdx="1" presStyleCnt="3"/>
      <dgm:spPr/>
      <dgm:t>
        <a:bodyPr/>
        <a:lstStyle/>
        <a:p>
          <a:endParaRPr lang="ru-RU"/>
        </a:p>
      </dgm:t>
    </dgm:pt>
    <dgm:pt modelId="{21BA76E7-2B44-438F-ADBE-2F4A7C6374FE}" type="pres">
      <dgm:prSet presAssocID="{5F532AE4-ABD6-4C79-B7FD-565FEEAE126C}" presName="dummy2a" presStyleCnt="0"/>
      <dgm:spPr/>
    </dgm:pt>
    <dgm:pt modelId="{40282D71-2288-452B-A665-07E3EA4DACB5}" type="pres">
      <dgm:prSet presAssocID="{5F532AE4-ABD6-4C79-B7FD-565FEEAE126C}" presName="dummy2b" presStyleCnt="0"/>
      <dgm:spPr/>
    </dgm:pt>
    <dgm:pt modelId="{62F00C22-831B-4C45-A86A-9A8F1B98A81B}" type="pres">
      <dgm:prSet presAssocID="{5F532AE4-ABD6-4C79-B7FD-565FEEAE126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6FBEB-BE9F-42C4-824C-018E698EAF81}" type="pres">
      <dgm:prSet presAssocID="{5F532AE4-ABD6-4C79-B7FD-565FEEAE126C}" presName="wedge3" presStyleLbl="node1" presStyleIdx="2" presStyleCnt="3"/>
      <dgm:spPr/>
      <dgm:t>
        <a:bodyPr/>
        <a:lstStyle/>
        <a:p>
          <a:endParaRPr lang="ru-RU"/>
        </a:p>
      </dgm:t>
    </dgm:pt>
    <dgm:pt modelId="{429C56BB-8742-4931-B9B2-643224B3A4E4}" type="pres">
      <dgm:prSet presAssocID="{5F532AE4-ABD6-4C79-B7FD-565FEEAE126C}" presName="dummy3a" presStyleCnt="0"/>
      <dgm:spPr/>
    </dgm:pt>
    <dgm:pt modelId="{83EE5730-E5FC-425E-A68C-AF45AD3D25B0}" type="pres">
      <dgm:prSet presAssocID="{5F532AE4-ABD6-4C79-B7FD-565FEEAE126C}" presName="dummy3b" presStyleCnt="0"/>
      <dgm:spPr/>
    </dgm:pt>
    <dgm:pt modelId="{CE1C52B3-1A53-4299-BA87-A06C1277EB19}" type="pres">
      <dgm:prSet presAssocID="{5F532AE4-ABD6-4C79-B7FD-565FEEAE126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25EAA2-421C-4F86-A98D-E304270BA058}" type="pres">
      <dgm:prSet presAssocID="{B3E7334E-3A96-4EE5-9ED9-A4066133DBD8}" presName="arrowWedge1" presStyleLbl="fgSibTrans2D1" presStyleIdx="0" presStyleCnt="3"/>
      <dgm:spPr/>
    </dgm:pt>
    <dgm:pt modelId="{37DB278E-7C78-4175-A40F-DF5DD1EC2247}" type="pres">
      <dgm:prSet presAssocID="{6C99649B-A9A5-42A0-8A09-B77A7770B791}" presName="arrowWedge2" presStyleLbl="fgSibTrans2D1" presStyleIdx="1" presStyleCnt="3"/>
      <dgm:spPr/>
    </dgm:pt>
    <dgm:pt modelId="{9D05CC2F-70BE-43A5-AF8B-F9B763652A06}" type="pres">
      <dgm:prSet presAssocID="{546D988F-BB26-43A6-B220-0F203BD918D3}" presName="arrowWedge3" presStyleLbl="fgSibTrans2D1" presStyleIdx="2" presStyleCnt="3"/>
      <dgm:spPr/>
    </dgm:pt>
  </dgm:ptLst>
  <dgm:cxnLst>
    <dgm:cxn modelId="{9FD62676-2AF8-4AD6-AF73-C3658D7CCE36}" srcId="{5F532AE4-ABD6-4C79-B7FD-565FEEAE126C}" destId="{29FEEB76-B0E9-446F-A96C-5D1F24580226}" srcOrd="1" destOrd="0" parTransId="{BDE5B0C9-2873-4F1C-95A4-78F2F36AA127}" sibTransId="{6C99649B-A9A5-42A0-8A09-B77A7770B791}"/>
    <dgm:cxn modelId="{8626F304-1B89-469C-A79F-7E4944B22F88}" type="presOf" srcId="{29FEEB76-B0E9-446F-A96C-5D1F24580226}" destId="{56673E1E-A318-4732-9A19-015CB307B41E}" srcOrd="0" destOrd="0" presId="urn:microsoft.com/office/officeart/2005/8/layout/cycle8"/>
    <dgm:cxn modelId="{C15E11E8-29F7-4479-924A-8A44B41A5266}" type="presOf" srcId="{E78690D0-F044-4049-B5BB-4BDFB61BCB29}" destId="{4F2A9F0C-BE00-4062-A39D-CA3C7F86C44E}" srcOrd="0" destOrd="0" presId="urn:microsoft.com/office/officeart/2005/8/layout/cycle8"/>
    <dgm:cxn modelId="{D79AA11B-C628-4CE7-914F-139D29C3A6D1}" type="presOf" srcId="{EEA6F3C1-4A33-4CD4-AB59-7969D8C79C85}" destId="{FA76FBEB-BE9F-42C4-824C-018E698EAF81}" srcOrd="0" destOrd="0" presId="urn:microsoft.com/office/officeart/2005/8/layout/cycle8"/>
    <dgm:cxn modelId="{528D864F-2D4A-4A0B-9AE8-03E99F956B46}" srcId="{5F532AE4-ABD6-4C79-B7FD-565FEEAE126C}" destId="{E78690D0-F044-4049-B5BB-4BDFB61BCB29}" srcOrd="0" destOrd="0" parTransId="{B0EE26AA-FF5B-43D3-BED8-D97F853EE0A7}" sibTransId="{B3E7334E-3A96-4EE5-9ED9-A4066133DBD8}"/>
    <dgm:cxn modelId="{4851EE92-B013-44EE-8874-AD0EEF86A852}" type="presOf" srcId="{5F532AE4-ABD6-4C79-B7FD-565FEEAE126C}" destId="{19E6C439-DD0D-4CA2-92E8-E959351E655D}" srcOrd="0" destOrd="0" presId="urn:microsoft.com/office/officeart/2005/8/layout/cycle8"/>
    <dgm:cxn modelId="{2E118BAB-2E1C-4B0D-85C4-46E13A4FC9D3}" type="presOf" srcId="{E78690D0-F044-4049-B5BB-4BDFB61BCB29}" destId="{6608A54D-E160-47A5-8285-D4CBAECE0BB7}" srcOrd="1" destOrd="0" presId="urn:microsoft.com/office/officeart/2005/8/layout/cycle8"/>
    <dgm:cxn modelId="{2A6A5E51-65C0-42C0-A53A-D343D6226EEC}" type="presOf" srcId="{29FEEB76-B0E9-446F-A96C-5D1F24580226}" destId="{62F00C22-831B-4C45-A86A-9A8F1B98A81B}" srcOrd="1" destOrd="0" presId="urn:microsoft.com/office/officeart/2005/8/layout/cycle8"/>
    <dgm:cxn modelId="{1F244810-8E23-4472-B3FB-24FE0EFE12DA}" type="presOf" srcId="{EEA6F3C1-4A33-4CD4-AB59-7969D8C79C85}" destId="{CE1C52B3-1A53-4299-BA87-A06C1277EB19}" srcOrd="1" destOrd="0" presId="urn:microsoft.com/office/officeart/2005/8/layout/cycle8"/>
    <dgm:cxn modelId="{3CB178E2-9745-4322-A0FB-510ED1ADDBFE}" srcId="{5F532AE4-ABD6-4C79-B7FD-565FEEAE126C}" destId="{EEA6F3C1-4A33-4CD4-AB59-7969D8C79C85}" srcOrd="2" destOrd="0" parTransId="{DEED66F3-13A8-4F62-9542-9CBCC2C186AC}" sibTransId="{546D988F-BB26-43A6-B220-0F203BD918D3}"/>
    <dgm:cxn modelId="{7A22D5A8-31B6-4E49-A786-03959F308D4C}" type="presParOf" srcId="{19E6C439-DD0D-4CA2-92E8-E959351E655D}" destId="{4F2A9F0C-BE00-4062-A39D-CA3C7F86C44E}" srcOrd="0" destOrd="0" presId="urn:microsoft.com/office/officeart/2005/8/layout/cycle8"/>
    <dgm:cxn modelId="{B6059B31-1004-40A7-8DC7-9A55BB2B5294}" type="presParOf" srcId="{19E6C439-DD0D-4CA2-92E8-E959351E655D}" destId="{7B6ACE0F-201B-4249-BED9-205C331B4ED8}" srcOrd="1" destOrd="0" presId="urn:microsoft.com/office/officeart/2005/8/layout/cycle8"/>
    <dgm:cxn modelId="{33599021-90FA-469E-A70D-923C6D3B9020}" type="presParOf" srcId="{19E6C439-DD0D-4CA2-92E8-E959351E655D}" destId="{B145FF05-B8DA-4CE9-9EE0-DC7D776C8983}" srcOrd="2" destOrd="0" presId="urn:microsoft.com/office/officeart/2005/8/layout/cycle8"/>
    <dgm:cxn modelId="{522DEE3D-7FE8-40AA-9780-7E739C409723}" type="presParOf" srcId="{19E6C439-DD0D-4CA2-92E8-E959351E655D}" destId="{6608A54D-E160-47A5-8285-D4CBAECE0BB7}" srcOrd="3" destOrd="0" presId="urn:microsoft.com/office/officeart/2005/8/layout/cycle8"/>
    <dgm:cxn modelId="{7F8B8E5F-CE2B-48EB-9FFD-AD3B693EA1DF}" type="presParOf" srcId="{19E6C439-DD0D-4CA2-92E8-E959351E655D}" destId="{56673E1E-A318-4732-9A19-015CB307B41E}" srcOrd="4" destOrd="0" presId="urn:microsoft.com/office/officeart/2005/8/layout/cycle8"/>
    <dgm:cxn modelId="{EE117E89-02ED-46BC-99DA-336E2F3A3357}" type="presParOf" srcId="{19E6C439-DD0D-4CA2-92E8-E959351E655D}" destId="{21BA76E7-2B44-438F-ADBE-2F4A7C6374FE}" srcOrd="5" destOrd="0" presId="urn:microsoft.com/office/officeart/2005/8/layout/cycle8"/>
    <dgm:cxn modelId="{AB096A94-F6A6-434E-83E9-7BF72B554DA9}" type="presParOf" srcId="{19E6C439-DD0D-4CA2-92E8-E959351E655D}" destId="{40282D71-2288-452B-A665-07E3EA4DACB5}" srcOrd="6" destOrd="0" presId="urn:microsoft.com/office/officeart/2005/8/layout/cycle8"/>
    <dgm:cxn modelId="{647A3175-3778-48C0-85B4-2300E9112259}" type="presParOf" srcId="{19E6C439-DD0D-4CA2-92E8-E959351E655D}" destId="{62F00C22-831B-4C45-A86A-9A8F1B98A81B}" srcOrd="7" destOrd="0" presId="urn:microsoft.com/office/officeart/2005/8/layout/cycle8"/>
    <dgm:cxn modelId="{0B0CF4AE-5DF4-448A-AD58-96D908F9D3D4}" type="presParOf" srcId="{19E6C439-DD0D-4CA2-92E8-E959351E655D}" destId="{FA76FBEB-BE9F-42C4-824C-018E698EAF81}" srcOrd="8" destOrd="0" presId="urn:microsoft.com/office/officeart/2005/8/layout/cycle8"/>
    <dgm:cxn modelId="{8D0C25A1-87A4-4C19-90DA-93F9688DA387}" type="presParOf" srcId="{19E6C439-DD0D-4CA2-92E8-E959351E655D}" destId="{429C56BB-8742-4931-B9B2-643224B3A4E4}" srcOrd="9" destOrd="0" presId="urn:microsoft.com/office/officeart/2005/8/layout/cycle8"/>
    <dgm:cxn modelId="{156EB425-3852-4FD6-9372-77C4041A0420}" type="presParOf" srcId="{19E6C439-DD0D-4CA2-92E8-E959351E655D}" destId="{83EE5730-E5FC-425E-A68C-AF45AD3D25B0}" srcOrd="10" destOrd="0" presId="urn:microsoft.com/office/officeart/2005/8/layout/cycle8"/>
    <dgm:cxn modelId="{20A3D850-9746-41BD-A201-DF51191E2482}" type="presParOf" srcId="{19E6C439-DD0D-4CA2-92E8-E959351E655D}" destId="{CE1C52B3-1A53-4299-BA87-A06C1277EB19}" srcOrd="11" destOrd="0" presId="urn:microsoft.com/office/officeart/2005/8/layout/cycle8"/>
    <dgm:cxn modelId="{D2CD7DE1-E416-424B-9C89-5CA0A6D0248A}" type="presParOf" srcId="{19E6C439-DD0D-4CA2-92E8-E959351E655D}" destId="{9325EAA2-421C-4F86-A98D-E304270BA058}" srcOrd="12" destOrd="0" presId="urn:microsoft.com/office/officeart/2005/8/layout/cycle8"/>
    <dgm:cxn modelId="{EE35C12A-746C-4891-A2B3-C5CB14949B79}" type="presParOf" srcId="{19E6C439-DD0D-4CA2-92E8-E959351E655D}" destId="{37DB278E-7C78-4175-A40F-DF5DD1EC2247}" srcOrd="13" destOrd="0" presId="urn:microsoft.com/office/officeart/2005/8/layout/cycle8"/>
    <dgm:cxn modelId="{02BFB70F-4C27-41CF-A3F7-858B60A0555A}" type="presParOf" srcId="{19E6C439-DD0D-4CA2-92E8-E959351E655D}" destId="{9D05CC2F-70BE-43A5-AF8B-F9B763652A0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F4A6FD9-B5E8-4915-99F6-103F1C933486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9023F0B-789F-4EAC-9D40-E7DE1A9D7EA6}">
      <dgm:prSet/>
      <dgm:spPr/>
      <dgm:t>
        <a:bodyPr/>
        <a:lstStyle/>
        <a:p>
          <a:pPr rtl="0"/>
          <a:r>
            <a:rPr lang="ru-RU" smtClean="0"/>
            <a:t>Но если нечего считать – не теряйте на это время, лучше потратье время на что-то полезное!</a:t>
          </a:r>
          <a:endParaRPr lang="ru-RU"/>
        </a:p>
      </dgm:t>
    </dgm:pt>
    <dgm:pt modelId="{7E77DC4C-CC00-4DF9-A139-465DB03B7422}" type="parTrans" cxnId="{2894D117-BAEC-4D6B-B99B-DC25935C96B9}">
      <dgm:prSet/>
      <dgm:spPr/>
      <dgm:t>
        <a:bodyPr/>
        <a:lstStyle/>
        <a:p>
          <a:endParaRPr lang="ru-RU"/>
        </a:p>
      </dgm:t>
    </dgm:pt>
    <dgm:pt modelId="{D8542B47-DE1F-4E82-95C9-FEB8055D9FD1}" type="sibTrans" cxnId="{2894D117-BAEC-4D6B-B99B-DC25935C96B9}">
      <dgm:prSet/>
      <dgm:spPr/>
      <dgm:t>
        <a:bodyPr/>
        <a:lstStyle/>
        <a:p>
          <a:endParaRPr lang="ru-RU"/>
        </a:p>
      </dgm:t>
    </dgm:pt>
    <dgm:pt modelId="{39200FE2-5433-455C-B679-223157A58F87}" type="pres">
      <dgm:prSet presAssocID="{8F4A6FD9-B5E8-4915-99F6-103F1C9334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200D3B-2BF3-4232-947C-01B0BF692B28}" type="pres">
      <dgm:prSet presAssocID="{8F4A6FD9-B5E8-4915-99F6-103F1C933486}" presName="dummy" presStyleCnt="0"/>
      <dgm:spPr/>
    </dgm:pt>
    <dgm:pt modelId="{88745FC8-2AA9-48E7-8576-B02F741145BC}" type="pres">
      <dgm:prSet presAssocID="{8F4A6FD9-B5E8-4915-99F6-103F1C933486}" presName="linH" presStyleCnt="0"/>
      <dgm:spPr/>
    </dgm:pt>
    <dgm:pt modelId="{D3E69498-B08F-4FEC-89EA-6833EDDBFF5B}" type="pres">
      <dgm:prSet presAssocID="{8F4A6FD9-B5E8-4915-99F6-103F1C933486}" presName="padding1" presStyleCnt="0"/>
      <dgm:spPr/>
    </dgm:pt>
    <dgm:pt modelId="{AEB4AB15-6AC9-4D8E-85B0-D3125FA0B9C5}" type="pres">
      <dgm:prSet presAssocID="{A9023F0B-789F-4EAC-9D40-E7DE1A9D7EA6}" presName="linV" presStyleCnt="0"/>
      <dgm:spPr/>
    </dgm:pt>
    <dgm:pt modelId="{B58B2251-BA7B-4244-9233-C4A78AF9D890}" type="pres">
      <dgm:prSet presAssocID="{A9023F0B-789F-4EAC-9D40-E7DE1A9D7EA6}" presName="spVertical1" presStyleCnt="0"/>
      <dgm:spPr/>
    </dgm:pt>
    <dgm:pt modelId="{5EB7F02A-ACFB-44E6-A1E2-036D1BAFD4C0}" type="pres">
      <dgm:prSet presAssocID="{A9023F0B-789F-4EAC-9D40-E7DE1A9D7EA6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531B81-602E-4602-9166-F0E435A30BEB}" type="pres">
      <dgm:prSet presAssocID="{A9023F0B-789F-4EAC-9D40-E7DE1A9D7EA6}" presName="spVertical2" presStyleCnt="0"/>
      <dgm:spPr/>
    </dgm:pt>
    <dgm:pt modelId="{94CEEEC3-38DF-4AE0-B2FE-44E636AD5A72}" type="pres">
      <dgm:prSet presAssocID="{A9023F0B-789F-4EAC-9D40-E7DE1A9D7EA6}" presName="spVertical3" presStyleCnt="0"/>
      <dgm:spPr/>
    </dgm:pt>
    <dgm:pt modelId="{E775B012-9325-41AC-9868-018BBBFA6E6E}" type="pres">
      <dgm:prSet presAssocID="{8F4A6FD9-B5E8-4915-99F6-103F1C933486}" presName="padding2" presStyleCnt="0"/>
      <dgm:spPr/>
    </dgm:pt>
    <dgm:pt modelId="{1FE06BB3-0A00-414D-A9A7-C57856C568C9}" type="pres">
      <dgm:prSet presAssocID="{8F4A6FD9-B5E8-4915-99F6-103F1C933486}" presName="negArrow" presStyleCnt="0"/>
      <dgm:spPr/>
    </dgm:pt>
    <dgm:pt modelId="{230E2835-8F1A-4878-81D3-79766F3BCD83}" type="pres">
      <dgm:prSet presAssocID="{8F4A6FD9-B5E8-4915-99F6-103F1C933486}" presName="backgroundArrow" presStyleLbl="node1" presStyleIdx="0" presStyleCnt="1"/>
      <dgm:spPr/>
    </dgm:pt>
  </dgm:ptLst>
  <dgm:cxnLst>
    <dgm:cxn modelId="{4F070E74-A91A-4EF1-9218-5DFF073EC32A}" type="presOf" srcId="{A9023F0B-789F-4EAC-9D40-E7DE1A9D7EA6}" destId="{5EB7F02A-ACFB-44E6-A1E2-036D1BAFD4C0}" srcOrd="0" destOrd="0" presId="urn:microsoft.com/office/officeart/2005/8/layout/hProcess3"/>
    <dgm:cxn modelId="{95ABB88C-1DC4-48EC-8266-F6B4C0CDEDB0}" type="presOf" srcId="{8F4A6FD9-B5E8-4915-99F6-103F1C933486}" destId="{39200FE2-5433-455C-B679-223157A58F87}" srcOrd="0" destOrd="0" presId="urn:microsoft.com/office/officeart/2005/8/layout/hProcess3"/>
    <dgm:cxn modelId="{2894D117-BAEC-4D6B-B99B-DC25935C96B9}" srcId="{8F4A6FD9-B5E8-4915-99F6-103F1C933486}" destId="{A9023F0B-789F-4EAC-9D40-E7DE1A9D7EA6}" srcOrd="0" destOrd="0" parTransId="{7E77DC4C-CC00-4DF9-A139-465DB03B7422}" sibTransId="{D8542B47-DE1F-4E82-95C9-FEB8055D9FD1}"/>
    <dgm:cxn modelId="{6505F08B-1F27-4FA9-BF4B-7B3666DEDE98}" type="presParOf" srcId="{39200FE2-5433-455C-B679-223157A58F87}" destId="{DF200D3B-2BF3-4232-947C-01B0BF692B28}" srcOrd="0" destOrd="0" presId="urn:microsoft.com/office/officeart/2005/8/layout/hProcess3"/>
    <dgm:cxn modelId="{2DA3C50E-DF92-459D-9351-69658FFF7929}" type="presParOf" srcId="{39200FE2-5433-455C-B679-223157A58F87}" destId="{88745FC8-2AA9-48E7-8576-B02F741145BC}" srcOrd="1" destOrd="0" presId="urn:microsoft.com/office/officeart/2005/8/layout/hProcess3"/>
    <dgm:cxn modelId="{D6B6BFEE-CFCF-49EB-86B8-C7559BC1EEBF}" type="presParOf" srcId="{88745FC8-2AA9-48E7-8576-B02F741145BC}" destId="{D3E69498-B08F-4FEC-89EA-6833EDDBFF5B}" srcOrd="0" destOrd="0" presId="urn:microsoft.com/office/officeart/2005/8/layout/hProcess3"/>
    <dgm:cxn modelId="{AD72AB1E-CF43-4790-B517-EC639B5312BB}" type="presParOf" srcId="{88745FC8-2AA9-48E7-8576-B02F741145BC}" destId="{AEB4AB15-6AC9-4D8E-85B0-D3125FA0B9C5}" srcOrd="1" destOrd="0" presId="urn:microsoft.com/office/officeart/2005/8/layout/hProcess3"/>
    <dgm:cxn modelId="{F615572A-44DC-46B4-8D87-E7A68DE981A8}" type="presParOf" srcId="{AEB4AB15-6AC9-4D8E-85B0-D3125FA0B9C5}" destId="{B58B2251-BA7B-4244-9233-C4A78AF9D890}" srcOrd="0" destOrd="0" presId="urn:microsoft.com/office/officeart/2005/8/layout/hProcess3"/>
    <dgm:cxn modelId="{E3AE4A0A-74BE-4454-8D97-53E59963FBA5}" type="presParOf" srcId="{AEB4AB15-6AC9-4D8E-85B0-D3125FA0B9C5}" destId="{5EB7F02A-ACFB-44E6-A1E2-036D1BAFD4C0}" srcOrd="1" destOrd="0" presId="urn:microsoft.com/office/officeart/2005/8/layout/hProcess3"/>
    <dgm:cxn modelId="{43798504-13C9-4A89-999A-979DC4D627DE}" type="presParOf" srcId="{AEB4AB15-6AC9-4D8E-85B0-D3125FA0B9C5}" destId="{56531B81-602E-4602-9166-F0E435A30BEB}" srcOrd="2" destOrd="0" presId="urn:microsoft.com/office/officeart/2005/8/layout/hProcess3"/>
    <dgm:cxn modelId="{C7F6B52F-6AEF-4A5C-90BE-9ADE0E68B3BC}" type="presParOf" srcId="{AEB4AB15-6AC9-4D8E-85B0-D3125FA0B9C5}" destId="{94CEEEC3-38DF-4AE0-B2FE-44E636AD5A72}" srcOrd="3" destOrd="0" presId="urn:microsoft.com/office/officeart/2005/8/layout/hProcess3"/>
    <dgm:cxn modelId="{AFB9093F-E921-4198-8CD0-5087EE6BE3E8}" type="presParOf" srcId="{88745FC8-2AA9-48E7-8576-B02F741145BC}" destId="{E775B012-9325-41AC-9868-018BBBFA6E6E}" srcOrd="2" destOrd="0" presId="urn:microsoft.com/office/officeart/2005/8/layout/hProcess3"/>
    <dgm:cxn modelId="{8DB857FC-07ED-4A96-8588-24259FEA9759}" type="presParOf" srcId="{88745FC8-2AA9-48E7-8576-B02F741145BC}" destId="{1FE06BB3-0A00-414D-A9A7-C57856C568C9}" srcOrd="3" destOrd="0" presId="urn:microsoft.com/office/officeart/2005/8/layout/hProcess3"/>
    <dgm:cxn modelId="{5DF3D323-2635-4620-9F21-9EA201113CA7}" type="presParOf" srcId="{88745FC8-2AA9-48E7-8576-B02F741145BC}" destId="{230E2835-8F1A-4878-81D3-79766F3BCD83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060899-4EB5-4572-9C0B-3E83CAA7017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45EF84-0103-4B08-A49F-51F2A7ACE96E}">
      <dgm:prSet/>
      <dgm:spPr/>
      <dgm:t>
        <a:bodyPr/>
        <a:lstStyle/>
        <a:p>
          <a:pPr rtl="0"/>
          <a:r>
            <a:rPr lang="ru-RU" dirty="0" smtClean="0"/>
            <a:t>Сетевые учреждения (клиники, стоматологии, салоны красоты и т.п.)</a:t>
          </a:r>
          <a:endParaRPr lang="ru-RU" dirty="0"/>
        </a:p>
      </dgm:t>
    </dgm:pt>
    <dgm:pt modelId="{D6E7909C-8FC7-43F9-9852-9E54BF563DCA}" type="parTrans" cxnId="{E715FF22-FFF9-4451-A8F0-0CCA7D9DF355}">
      <dgm:prSet/>
      <dgm:spPr/>
      <dgm:t>
        <a:bodyPr/>
        <a:lstStyle/>
        <a:p>
          <a:endParaRPr lang="ru-RU"/>
        </a:p>
      </dgm:t>
    </dgm:pt>
    <dgm:pt modelId="{6DCFE0B1-A5D9-4A5E-935F-22B1D502A239}" type="sibTrans" cxnId="{E715FF22-FFF9-4451-A8F0-0CCA7D9DF355}">
      <dgm:prSet/>
      <dgm:spPr/>
      <dgm:t>
        <a:bodyPr/>
        <a:lstStyle/>
        <a:p>
          <a:endParaRPr lang="ru-RU"/>
        </a:p>
      </dgm:t>
    </dgm:pt>
    <dgm:pt modelId="{F0DCDA46-4A85-450D-ACD6-598233584FF1}">
      <dgm:prSet/>
      <dgm:spPr/>
      <dgm:t>
        <a:bodyPr/>
        <a:lstStyle/>
        <a:p>
          <a:pPr rtl="0"/>
          <a:r>
            <a:rPr lang="en-US" dirty="0" smtClean="0"/>
            <a:t>E-</a:t>
          </a:r>
          <a:r>
            <a:rPr lang="en-US" dirty="0" err="1" smtClean="0"/>
            <a:t>commers</a:t>
          </a:r>
          <a:r>
            <a:rPr lang="ru-RU" dirty="0" smtClean="0"/>
            <a:t> (аптеки, БАД, и др. - количество заказов больше 10 в день).</a:t>
          </a:r>
          <a:endParaRPr lang="ru-RU" dirty="0"/>
        </a:p>
      </dgm:t>
    </dgm:pt>
    <dgm:pt modelId="{33240409-27E1-48DC-8FF0-713281F475D4}" type="parTrans" cxnId="{F336C0D9-2567-49AF-BB85-D4804DDFC34C}">
      <dgm:prSet/>
      <dgm:spPr/>
      <dgm:t>
        <a:bodyPr/>
        <a:lstStyle/>
        <a:p>
          <a:endParaRPr lang="ru-RU"/>
        </a:p>
      </dgm:t>
    </dgm:pt>
    <dgm:pt modelId="{FE6506C0-D28C-4B9E-B48D-A3E2D2CC0BBC}" type="sibTrans" cxnId="{F336C0D9-2567-49AF-BB85-D4804DDFC34C}">
      <dgm:prSet/>
      <dgm:spPr/>
      <dgm:t>
        <a:bodyPr/>
        <a:lstStyle/>
        <a:p>
          <a:endParaRPr lang="ru-RU"/>
        </a:p>
      </dgm:t>
    </dgm:pt>
    <dgm:pt modelId="{99BF62FB-B208-4ABF-96B0-53CFB8BD76A5}">
      <dgm:prSet/>
      <dgm:spPr/>
      <dgm:t>
        <a:bodyPr/>
        <a:lstStyle/>
        <a:p>
          <a:pPr rtl="0"/>
          <a:r>
            <a:rPr lang="ru-RU" dirty="0" smtClean="0"/>
            <a:t>Уверенный средний бизнес (оборот от 1млн.руб. в месяц)</a:t>
          </a:r>
          <a:endParaRPr lang="ru-RU" dirty="0"/>
        </a:p>
      </dgm:t>
    </dgm:pt>
    <dgm:pt modelId="{EEFD9B02-313F-43D1-89DC-F96996D725E7}" type="parTrans" cxnId="{0AB66EE4-37BB-4B1F-A007-E713C745F0DE}">
      <dgm:prSet/>
      <dgm:spPr/>
      <dgm:t>
        <a:bodyPr/>
        <a:lstStyle/>
        <a:p>
          <a:endParaRPr lang="ru-RU"/>
        </a:p>
      </dgm:t>
    </dgm:pt>
    <dgm:pt modelId="{A8853990-B7D7-42CC-BC4A-393068B65234}" type="sibTrans" cxnId="{0AB66EE4-37BB-4B1F-A007-E713C745F0DE}">
      <dgm:prSet/>
      <dgm:spPr/>
      <dgm:t>
        <a:bodyPr/>
        <a:lstStyle/>
        <a:p>
          <a:endParaRPr lang="ru-RU"/>
        </a:p>
      </dgm:t>
    </dgm:pt>
    <dgm:pt modelId="{B1B21448-F1B2-4E85-B883-3A3A00C3F86C}" type="pres">
      <dgm:prSet presAssocID="{DB060899-4EB5-4572-9C0B-3E83CAA7017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C74D1EE-E846-4302-8FC6-87490B099295}" type="pres">
      <dgm:prSet presAssocID="{4A45EF84-0103-4B08-A49F-51F2A7ACE96E}" presName="thickLine" presStyleLbl="alignNode1" presStyleIdx="0" presStyleCnt="3"/>
      <dgm:spPr/>
    </dgm:pt>
    <dgm:pt modelId="{BF76B9FA-1573-437B-8CF2-C7AE600C194B}" type="pres">
      <dgm:prSet presAssocID="{4A45EF84-0103-4B08-A49F-51F2A7ACE96E}" presName="horz1" presStyleCnt="0"/>
      <dgm:spPr/>
    </dgm:pt>
    <dgm:pt modelId="{EFD91950-C4C6-4A1E-8077-201263B3AEA8}" type="pres">
      <dgm:prSet presAssocID="{4A45EF84-0103-4B08-A49F-51F2A7ACE96E}" presName="tx1" presStyleLbl="revTx" presStyleIdx="0" presStyleCnt="3"/>
      <dgm:spPr/>
      <dgm:t>
        <a:bodyPr/>
        <a:lstStyle/>
        <a:p>
          <a:endParaRPr lang="ru-RU"/>
        </a:p>
      </dgm:t>
    </dgm:pt>
    <dgm:pt modelId="{093369CA-8F49-4BA6-802C-E3CC5E007A31}" type="pres">
      <dgm:prSet presAssocID="{4A45EF84-0103-4B08-A49F-51F2A7ACE96E}" presName="vert1" presStyleCnt="0"/>
      <dgm:spPr/>
    </dgm:pt>
    <dgm:pt modelId="{45312EC9-447D-4271-8262-DF985E8F14EB}" type="pres">
      <dgm:prSet presAssocID="{F0DCDA46-4A85-450D-ACD6-598233584FF1}" presName="thickLine" presStyleLbl="alignNode1" presStyleIdx="1" presStyleCnt="3"/>
      <dgm:spPr/>
    </dgm:pt>
    <dgm:pt modelId="{224420D4-3132-4CF5-AFB0-AB8322072E1A}" type="pres">
      <dgm:prSet presAssocID="{F0DCDA46-4A85-450D-ACD6-598233584FF1}" presName="horz1" presStyleCnt="0"/>
      <dgm:spPr/>
    </dgm:pt>
    <dgm:pt modelId="{1FB00E31-3D70-4809-B53D-EC9C642FF78C}" type="pres">
      <dgm:prSet presAssocID="{F0DCDA46-4A85-450D-ACD6-598233584FF1}" presName="tx1" presStyleLbl="revTx" presStyleIdx="1" presStyleCnt="3"/>
      <dgm:spPr/>
      <dgm:t>
        <a:bodyPr/>
        <a:lstStyle/>
        <a:p>
          <a:endParaRPr lang="ru-RU"/>
        </a:p>
      </dgm:t>
    </dgm:pt>
    <dgm:pt modelId="{0876CBAC-2803-4C89-8DAA-3A854FD48ECA}" type="pres">
      <dgm:prSet presAssocID="{F0DCDA46-4A85-450D-ACD6-598233584FF1}" presName="vert1" presStyleCnt="0"/>
      <dgm:spPr/>
    </dgm:pt>
    <dgm:pt modelId="{36D794B0-3198-4DE8-B1C1-33AAB6D0047E}" type="pres">
      <dgm:prSet presAssocID="{99BF62FB-B208-4ABF-96B0-53CFB8BD76A5}" presName="thickLine" presStyleLbl="alignNode1" presStyleIdx="2" presStyleCnt="3"/>
      <dgm:spPr/>
    </dgm:pt>
    <dgm:pt modelId="{12F46AE8-4CB4-4CE7-BAE9-8AFDAEB97FA7}" type="pres">
      <dgm:prSet presAssocID="{99BF62FB-B208-4ABF-96B0-53CFB8BD76A5}" presName="horz1" presStyleCnt="0"/>
      <dgm:spPr/>
    </dgm:pt>
    <dgm:pt modelId="{A2F8CE4E-F8F1-426A-89A1-004D89E56B13}" type="pres">
      <dgm:prSet presAssocID="{99BF62FB-B208-4ABF-96B0-53CFB8BD76A5}" presName="tx1" presStyleLbl="revTx" presStyleIdx="2" presStyleCnt="3"/>
      <dgm:spPr/>
      <dgm:t>
        <a:bodyPr/>
        <a:lstStyle/>
        <a:p>
          <a:endParaRPr lang="ru-RU"/>
        </a:p>
      </dgm:t>
    </dgm:pt>
    <dgm:pt modelId="{70DBD8A7-D65A-492B-9B31-7E347D2C71B3}" type="pres">
      <dgm:prSet presAssocID="{99BF62FB-B208-4ABF-96B0-53CFB8BD76A5}" presName="vert1" presStyleCnt="0"/>
      <dgm:spPr/>
    </dgm:pt>
  </dgm:ptLst>
  <dgm:cxnLst>
    <dgm:cxn modelId="{53FEC34D-5C4F-467B-9D26-523B274A7176}" type="presOf" srcId="{DB060899-4EB5-4572-9C0B-3E83CAA70176}" destId="{B1B21448-F1B2-4E85-B883-3A3A00C3F86C}" srcOrd="0" destOrd="0" presId="urn:microsoft.com/office/officeart/2008/layout/LinedList"/>
    <dgm:cxn modelId="{F336C0D9-2567-49AF-BB85-D4804DDFC34C}" srcId="{DB060899-4EB5-4572-9C0B-3E83CAA70176}" destId="{F0DCDA46-4A85-450D-ACD6-598233584FF1}" srcOrd="1" destOrd="0" parTransId="{33240409-27E1-48DC-8FF0-713281F475D4}" sibTransId="{FE6506C0-D28C-4B9E-B48D-A3E2D2CC0BBC}"/>
    <dgm:cxn modelId="{982E4A8E-8489-48B3-A8DD-D9C33A88C21F}" type="presOf" srcId="{F0DCDA46-4A85-450D-ACD6-598233584FF1}" destId="{1FB00E31-3D70-4809-B53D-EC9C642FF78C}" srcOrd="0" destOrd="0" presId="urn:microsoft.com/office/officeart/2008/layout/LinedList"/>
    <dgm:cxn modelId="{E715FF22-FFF9-4451-A8F0-0CCA7D9DF355}" srcId="{DB060899-4EB5-4572-9C0B-3E83CAA70176}" destId="{4A45EF84-0103-4B08-A49F-51F2A7ACE96E}" srcOrd="0" destOrd="0" parTransId="{D6E7909C-8FC7-43F9-9852-9E54BF563DCA}" sibTransId="{6DCFE0B1-A5D9-4A5E-935F-22B1D502A239}"/>
    <dgm:cxn modelId="{B9D93AE7-AE5D-4898-A062-27D62C5D480B}" type="presOf" srcId="{99BF62FB-B208-4ABF-96B0-53CFB8BD76A5}" destId="{A2F8CE4E-F8F1-426A-89A1-004D89E56B13}" srcOrd="0" destOrd="0" presId="urn:microsoft.com/office/officeart/2008/layout/LinedList"/>
    <dgm:cxn modelId="{0AB66EE4-37BB-4B1F-A007-E713C745F0DE}" srcId="{DB060899-4EB5-4572-9C0B-3E83CAA70176}" destId="{99BF62FB-B208-4ABF-96B0-53CFB8BD76A5}" srcOrd="2" destOrd="0" parTransId="{EEFD9B02-313F-43D1-89DC-F96996D725E7}" sibTransId="{A8853990-B7D7-42CC-BC4A-393068B65234}"/>
    <dgm:cxn modelId="{73AE3E7D-B76B-455F-8EE5-3BC7B418C0EB}" type="presOf" srcId="{4A45EF84-0103-4B08-A49F-51F2A7ACE96E}" destId="{EFD91950-C4C6-4A1E-8077-201263B3AEA8}" srcOrd="0" destOrd="0" presId="urn:microsoft.com/office/officeart/2008/layout/LinedList"/>
    <dgm:cxn modelId="{6368E24F-126D-486D-B727-356038E4DB60}" type="presParOf" srcId="{B1B21448-F1B2-4E85-B883-3A3A00C3F86C}" destId="{FC74D1EE-E846-4302-8FC6-87490B099295}" srcOrd="0" destOrd="0" presId="urn:microsoft.com/office/officeart/2008/layout/LinedList"/>
    <dgm:cxn modelId="{1DE6E2B2-846C-424C-8D27-78172D0381F1}" type="presParOf" srcId="{B1B21448-F1B2-4E85-B883-3A3A00C3F86C}" destId="{BF76B9FA-1573-437B-8CF2-C7AE600C194B}" srcOrd="1" destOrd="0" presId="urn:microsoft.com/office/officeart/2008/layout/LinedList"/>
    <dgm:cxn modelId="{15D46734-5FA0-4D09-9C6F-BA607795C795}" type="presParOf" srcId="{BF76B9FA-1573-437B-8CF2-C7AE600C194B}" destId="{EFD91950-C4C6-4A1E-8077-201263B3AEA8}" srcOrd="0" destOrd="0" presId="urn:microsoft.com/office/officeart/2008/layout/LinedList"/>
    <dgm:cxn modelId="{7794EB56-9C98-4F7D-99F0-760460C2E0D3}" type="presParOf" srcId="{BF76B9FA-1573-437B-8CF2-C7AE600C194B}" destId="{093369CA-8F49-4BA6-802C-E3CC5E007A31}" srcOrd="1" destOrd="0" presId="urn:microsoft.com/office/officeart/2008/layout/LinedList"/>
    <dgm:cxn modelId="{959BAADD-3A94-4CC0-83E6-8F12E0C05325}" type="presParOf" srcId="{B1B21448-F1B2-4E85-B883-3A3A00C3F86C}" destId="{45312EC9-447D-4271-8262-DF985E8F14EB}" srcOrd="2" destOrd="0" presId="urn:microsoft.com/office/officeart/2008/layout/LinedList"/>
    <dgm:cxn modelId="{D6C2A3A3-D9A2-4871-A6DB-4413F4389A78}" type="presParOf" srcId="{B1B21448-F1B2-4E85-B883-3A3A00C3F86C}" destId="{224420D4-3132-4CF5-AFB0-AB8322072E1A}" srcOrd="3" destOrd="0" presId="urn:microsoft.com/office/officeart/2008/layout/LinedList"/>
    <dgm:cxn modelId="{6B8EAAC0-F6E6-41C8-9DE1-0B9310C02BA9}" type="presParOf" srcId="{224420D4-3132-4CF5-AFB0-AB8322072E1A}" destId="{1FB00E31-3D70-4809-B53D-EC9C642FF78C}" srcOrd="0" destOrd="0" presId="urn:microsoft.com/office/officeart/2008/layout/LinedList"/>
    <dgm:cxn modelId="{5B947852-F974-4ADD-AC3F-34CDF96CBE99}" type="presParOf" srcId="{224420D4-3132-4CF5-AFB0-AB8322072E1A}" destId="{0876CBAC-2803-4C89-8DAA-3A854FD48ECA}" srcOrd="1" destOrd="0" presId="urn:microsoft.com/office/officeart/2008/layout/LinedList"/>
    <dgm:cxn modelId="{83B07FAA-2D25-4329-A7DF-6CC1E6EF54D2}" type="presParOf" srcId="{B1B21448-F1B2-4E85-B883-3A3A00C3F86C}" destId="{36D794B0-3198-4DE8-B1C1-33AAB6D0047E}" srcOrd="4" destOrd="0" presId="urn:microsoft.com/office/officeart/2008/layout/LinedList"/>
    <dgm:cxn modelId="{16DB601F-F21B-4FA3-AC61-CC7B7155BB54}" type="presParOf" srcId="{B1B21448-F1B2-4E85-B883-3A3A00C3F86C}" destId="{12F46AE8-4CB4-4CE7-BAE9-8AFDAEB97FA7}" srcOrd="5" destOrd="0" presId="urn:microsoft.com/office/officeart/2008/layout/LinedList"/>
    <dgm:cxn modelId="{1E519B03-7D1E-4765-A181-69440F887442}" type="presParOf" srcId="{12F46AE8-4CB4-4CE7-BAE9-8AFDAEB97FA7}" destId="{A2F8CE4E-F8F1-426A-89A1-004D89E56B13}" srcOrd="0" destOrd="0" presId="urn:microsoft.com/office/officeart/2008/layout/LinedList"/>
    <dgm:cxn modelId="{57041875-DF98-4420-9ED7-86B4E1D31C21}" type="presParOf" srcId="{12F46AE8-4CB4-4CE7-BAE9-8AFDAEB97FA7}" destId="{70DBD8A7-D65A-492B-9B31-7E347D2C71B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399452-BBA0-4C0B-906B-963009AD1D6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18BD37-8AD5-43C9-A2AB-66EFA4D62B19}">
      <dgm:prSet/>
      <dgm:spPr/>
      <dgm:t>
        <a:bodyPr/>
        <a:lstStyle/>
        <a:p>
          <a:pPr rtl="0"/>
          <a:r>
            <a:rPr lang="ru-RU" smtClean="0"/>
            <a:t>ТЗ для дизайнера</a:t>
          </a:r>
          <a:endParaRPr lang="ru-RU"/>
        </a:p>
      </dgm:t>
    </dgm:pt>
    <dgm:pt modelId="{0FCD6A8D-7F40-4369-BB97-6CFACFB7BAA7}" type="parTrans" cxnId="{3F4BF8C1-3AD1-4461-8818-B7C3830E64DC}">
      <dgm:prSet/>
      <dgm:spPr/>
      <dgm:t>
        <a:bodyPr/>
        <a:lstStyle/>
        <a:p>
          <a:endParaRPr lang="ru-RU"/>
        </a:p>
      </dgm:t>
    </dgm:pt>
    <dgm:pt modelId="{05E2D7FB-60BE-41F4-8887-C6A780362F66}" type="sibTrans" cxnId="{3F4BF8C1-3AD1-4461-8818-B7C3830E64DC}">
      <dgm:prSet/>
      <dgm:spPr/>
      <dgm:t>
        <a:bodyPr/>
        <a:lstStyle/>
        <a:p>
          <a:endParaRPr lang="ru-RU"/>
        </a:p>
      </dgm:t>
    </dgm:pt>
    <dgm:pt modelId="{E55905D9-1578-4E75-BF7B-0A450D75C950}">
      <dgm:prSet/>
      <dgm:spPr/>
      <dgm:t>
        <a:bodyPr/>
        <a:lstStyle/>
        <a:p>
          <a:pPr rtl="0"/>
          <a:r>
            <a:rPr lang="ru-RU" smtClean="0"/>
            <a:t>ТЗ для программиста</a:t>
          </a:r>
          <a:endParaRPr lang="ru-RU"/>
        </a:p>
      </dgm:t>
    </dgm:pt>
    <dgm:pt modelId="{2521CDF5-0B1E-4B80-9745-C404D3C4B85C}" type="parTrans" cxnId="{E45D917F-5CAE-44EE-8420-DEB6D1C86245}">
      <dgm:prSet/>
      <dgm:spPr/>
      <dgm:t>
        <a:bodyPr/>
        <a:lstStyle/>
        <a:p>
          <a:endParaRPr lang="ru-RU"/>
        </a:p>
      </dgm:t>
    </dgm:pt>
    <dgm:pt modelId="{C5AB2A4F-BE74-4269-8489-7249C5FF88E6}" type="sibTrans" cxnId="{E45D917F-5CAE-44EE-8420-DEB6D1C86245}">
      <dgm:prSet/>
      <dgm:spPr/>
      <dgm:t>
        <a:bodyPr/>
        <a:lstStyle/>
        <a:p>
          <a:endParaRPr lang="ru-RU"/>
        </a:p>
      </dgm:t>
    </dgm:pt>
    <dgm:pt modelId="{6801EFB9-CB94-4E05-AE18-1CBA3C8450FB}">
      <dgm:prSet/>
      <dgm:spPr/>
      <dgm:t>
        <a:bodyPr/>
        <a:lstStyle/>
        <a:p>
          <a:pPr rtl="0"/>
          <a:r>
            <a:rPr lang="ru-RU" smtClean="0"/>
            <a:t>ТЗ для копирайтера</a:t>
          </a:r>
          <a:endParaRPr lang="ru-RU"/>
        </a:p>
      </dgm:t>
    </dgm:pt>
    <dgm:pt modelId="{53F0373B-C668-497F-B603-DAD6B06AD53D}" type="parTrans" cxnId="{23F33AF6-9D49-42E6-B0BF-FD4E14E40849}">
      <dgm:prSet/>
      <dgm:spPr/>
      <dgm:t>
        <a:bodyPr/>
        <a:lstStyle/>
        <a:p>
          <a:endParaRPr lang="ru-RU"/>
        </a:p>
      </dgm:t>
    </dgm:pt>
    <dgm:pt modelId="{0050C182-E39D-4D68-B156-2A095E52C303}" type="sibTrans" cxnId="{23F33AF6-9D49-42E6-B0BF-FD4E14E40849}">
      <dgm:prSet/>
      <dgm:spPr/>
      <dgm:t>
        <a:bodyPr/>
        <a:lstStyle/>
        <a:p>
          <a:endParaRPr lang="ru-RU"/>
        </a:p>
      </dgm:t>
    </dgm:pt>
    <dgm:pt modelId="{E0A1F04B-00E5-4E10-A240-0FC4A37FF514}">
      <dgm:prSet/>
      <dgm:spPr/>
      <dgm:t>
        <a:bodyPr/>
        <a:lstStyle/>
        <a:p>
          <a:pPr rtl="0"/>
          <a:r>
            <a:rPr lang="en-US" smtClean="0"/>
            <a:t>SEO </a:t>
          </a:r>
          <a:r>
            <a:rPr lang="ru-RU" smtClean="0"/>
            <a:t>карта</a:t>
          </a:r>
          <a:endParaRPr lang="ru-RU"/>
        </a:p>
      </dgm:t>
    </dgm:pt>
    <dgm:pt modelId="{29C6F437-D492-4E46-B7B6-8DC64E1ED8A7}" type="parTrans" cxnId="{AFDFF8DE-7DF8-4C15-A908-F4665DE4B876}">
      <dgm:prSet/>
      <dgm:spPr/>
      <dgm:t>
        <a:bodyPr/>
        <a:lstStyle/>
        <a:p>
          <a:endParaRPr lang="ru-RU"/>
        </a:p>
      </dgm:t>
    </dgm:pt>
    <dgm:pt modelId="{616FADEE-7972-4507-96D7-4DA9EC4FCBA1}" type="sibTrans" cxnId="{AFDFF8DE-7DF8-4C15-A908-F4665DE4B876}">
      <dgm:prSet/>
      <dgm:spPr/>
      <dgm:t>
        <a:bodyPr/>
        <a:lstStyle/>
        <a:p>
          <a:endParaRPr lang="ru-RU"/>
        </a:p>
      </dgm:t>
    </dgm:pt>
    <dgm:pt modelId="{9448F8DC-5CA8-440D-9C16-A410ADEA6965}">
      <dgm:prSet/>
      <dgm:spPr/>
      <dgm:t>
        <a:bodyPr/>
        <a:lstStyle/>
        <a:p>
          <a:pPr rtl="0"/>
          <a:r>
            <a:rPr lang="ru-RU" dirty="0" smtClean="0"/>
            <a:t>Контекстная и </a:t>
          </a:r>
          <a:r>
            <a:rPr lang="ru-RU" dirty="0" err="1" smtClean="0"/>
            <a:t>таргетированная</a:t>
          </a:r>
          <a:r>
            <a:rPr lang="ru-RU" dirty="0" smtClean="0"/>
            <a:t> рекламная компания.</a:t>
          </a:r>
          <a:endParaRPr lang="ru-RU" dirty="0"/>
        </a:p>
      </dgm:t>
    </dgm:pt>
    <dgm:pt modelId="{7BF3B275-2715-40BB-8D5A-09325EA57AC9}" type="parTrans" cxnId="{63AC5266-B154-4C28-92CD-15BDAC97F3BF}">
      <dgm:prSet/>
      <dgm:spPr/>
      <dgm:t>
        <a:bodyPr/>
        <a:lstStyle/>
        <a:p>
          <a:endParaRPr lang="ru-RU"/>
        </a:p>
      </dgm:t>
    </dgm:pt>
    <dgm:pt modelId="{F43962E2-AF9E-4E3D-9443-43C1BF18218C}" type="sibTrans" cxnId="{63AC5266-B154-4C28-92CD-15BDAC97F3BF}">
      <dgm:prSet/>
      <dgm:spPr/>
      <dgm:t>
        <a:bodyPr/>
        <a:lstStyle/>
        <a:p>
          <a:endParaRPr lang="ru-RU"/>
        </a:p>
      </dgm:t>
    </dgm:pt>
    <dgm:pt modelId="{982B4061-4BE3-48CA-B924-30E9299CD33D}" type="pres">
      <dgm:prSet presAssocID="{3D399452-BBA0-4C0B-906B-963009AD1D6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055A53-A7B9-4185-A35D-34036B9D0D5B}" type="pres">
      <dgm:prSet presAssocID="{3D399452-BBA0-4C0B-906B-963009AD1D66}" presName="dummyMaxCanvas" presStyleCnt="0">
        <dgm:presLayoutVars/>
      </dgm:prSet>
      <dgm:spPr/>
    </dgm:pt>
    <dgm:pt modelId="{F10CAE1A-5793-47C5-A21C-182917B6A3C7}" type="pres">
      <dgm:prSet presAssocID="{3D399452-BBA0-4C0B-906B-963009AD1D66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474C07-9037-46A9-89F6-3466FDDDCA1E}" type="pres">
      <dgm:prSet presAssocID="{3D399452-BBA0-4C0B-906B-963009AD1D66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5C52C-A64F-4529-BED5-C54CFDCA66D7}" type="pres">
      <dgm:prSet presAssocID="{3D399452-BBA0-4C0B-906B-963009AD1D66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134574-591B-4CE6-B0AC-3EC603C5C511}" type="pres">
      <dgm:prSet presAssocID="{3D399452-BBA0-4C0B-906B-963009AD1D66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CC76A-D616-45FA-BFFE-E527FE5608AA}" type="pres">
      <dgm:prSet presAssocID="{3D399452-BBA0-4C0B-906B-963009AD1D66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C74AC-98B7-4542-86FD-2DAD96679A6F}" type="pres">
      <dgm:prSet presAssocID="{3D399452-BBA0-4C0B-906B-963009AD1D66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2CE16B-EDD2-4CE3-A060-0ECE773D0ABD}" type="pres">
      <dgm:prSet presAssocID="{3D399452-BBA0-4C0B-906B-963009AD1D6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79314-38DD-4418-B28E-333A91DC662B}" type="pres">
      <dgm:prSet presAssocID="{3D399452-BBA0-4C0B-906B-963009AD1D6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8159A-3787-4C87-ADE9-F258647F32D2}" type="pres">
      <dgm:prSet presAssocID="{3D399452-BBA0-4C0B-906B-963009AD1D6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745FD-249C-4CC1-93F8-840A4A530C70}" type="pres">
      <dgm:prSet presAssocID="{3D399452-BBA0-4C0B-906B-963009AD1D6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41A822-77DC-4677-8F0D-32CC0E8ACF48}" type="pres">
      <dgm:prSet presAssocID="{3D399452-BBA0-4C0B-906B-963009AD1D6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58EF0-0F98-4918-8200-59413C0C088B}" type="pres">
      <dgm:prSet presAssocID="{3D399452-BBA0-4C0B-906B-963009AD1D6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BD536-AAB6-4040-BFFE-022B059C6671}" type="pres">
      <dgm:prSet presAssocID="{3D399452-BBA0-4C0B-906B-963009AD1D6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D04786-C557-47A4-ACE3-69C32E6A994B}" type="pres">
      <dgm:prSet presAssocID="{3D399452-BBA0-4C0B-906B-963009AD1D6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EDAD41-2D7E-4D5F-B2EE-5CA87C33B1B5}" type="presOf" srcId="{C5AB2A4F-BE74-4269-8489-7249C5FF88E6}" destId="{012CE16B-EDD2-4CE3-A060-0ECE773D0ABD}" srcOrd="0" destOrd="0" presId="urn:microsoft.com/office/officeart/2005/8/layout/vProcess5"/>
    <dgm:cxn modelId="{E5E09B56-3880-4007-995C-C75EC27D67D4}" type="presOf" srcId="{9448F8DC-5CA8-440D-9C16-A410ADEA6965}" destId="{9CD04786-C557-47A4-ACE3-69C32E6A994B}" srcOrd="1" destOrd="0" presId="urn:microsoft.com/office/officeart/2005/8/layout/vProcess5"/>
    <dgm:cxn modelId="{8FB1C1B5-D6A4-495E-B358-18AD8595A83A}" type="presOf" srcId="{1B18BD37-8AD5-43C9-A2AB-66EFA4D62B19}" destId="{73C745FD-249C-4CC1-93F8-840A4A530C70}" srcOrd="1" destOrd="0" presId="urn:microsoft.com/office/officeart/2005/8/layout/vProcess5"/>
    <dgm:cxn modelId="{23F33AF6-9D49-42E6-B0BF-FD4E14E40849}" srcId="{3D399452-BBA0-4C0B-906B-963009AD1D66}" destId="{6801EFB9-CB94-4E05-AE18-1CBA3C8450FB}" srcOrd="2" destOrd="0" parTransId="{53F0373B-C668-497F-B603-DAD6B06AD53D}" sibTransId="{0050C182-E39D-4D68-B156-2A095E52C303}"/>
    <dgm:cxn modelId="{1DD7F756-946C-495B-9125-1CFFDD02FCC7}" type="presOf" srcId="{1B18BD37-8AD5-43C9-A2AB-66EFA4D62B19}" destId="{F10CAE1A-5793-47C5-A21C-182917B6A3C7}" srcOrd="0" destOrd="0" presId="urn:microsoft.com/office/officeart/2005/8/layout/vProcess5"/>
    <dgm:cxn modelId="{63AC5266-B154-4C28-92CD-15BDAC97F3BF}" srcId="{3D399452-BBA0-4C0B-906B-963009AD1D66}" destId="{9448F8DC-5CA8-440D-9C16-A410ADEA6965}" srcOrd="4" destOrd="0" parTransId="{7BF3B275-2715-40BB-8D5A-09325EA57AC9}" sibTransId="{F43962E2-AF9E-4E3D-9443-43C1BF18218C}"/>
    <dgm:cxn modelId="{3F4BF8C1-3AD1-4461-8818-B7C3830E64DC}" srcId="{3D399452-BBA0-4C0B-906B-963009AD1D66}" destId="{1B18BD37-8AD5-43C9-A2AB-66EFA4D62B19}" srcOrd="0" destOrd="0" parTransId="{0FCD6A8D-7F40-4369-BB97-6CFACFB7BAA7}" sibTransId="{05E2D7FB-60BE-41F4-8887-C6A780362F66}"/>
    <dgm:cxn modelId="{E00C4E98-C1C5-45C1-80FC-33A0EF438BA4}" type="presOf" srcId="{E0A1F04B-00E5-4E10-A240-0FC4A37FF514}" destId="{9DEBD536-AAB6-4040-BFFE-022B059C6671}" srcOrd="1" destOrd="0" presId="urn:microsoft.com/office/officeart/2005/8/layout/vProcess5"/>
    <dgm:cxn modelId="{20AF060F-40B9-4A94-BF3F-27C8A2C2B16C}" type="presOf" srcId="{05E2D7FB-60BE-41F4-8887-C6A780362F66}" destId="{217C74AC-98B7-4542-86FD-2DAD96679A6F}" srcOrd="0" destOrd="0" presId="urn:microsoft.com/office/officeart/2005/8/layout/vProcess5"/>
    <dgm:cxn modelId="{E45D917F-5CAE-44EE-8420-DEB6D1C86245}" srcId="{3D399452-BBA0-4C0B-906B-963009AD1D66}" destId="{E55905D9-1578-4E75-BF7B-0A450D75C950}" srcOrd="1" destOrd="0" parTransId="{2521CDF5-0B1E-4B80-9745-C404D3C4B85C}" sibTransId="{C5AB2A4F-BE74-4269-8489-7249C5FF88E6}"/>
    <dgm:cxn modelId="{EE9E7597-9337-43D7-82AA-4E32C8DD130B}" type="presOf" srcId="{3D399452-BBA0-4C0B-906B-963009AD1D66}" destId="{982B4061-4BE3-48CA-B924-30E9299CD33D}" srcOrd="0" destOrd="0" presId="urn:microsoft.com/office/officeart/2005/8/layout/vProcess5"/>
    <dgm:cxn modelId="{248DCCC9-8310-48E6-9D94-5813D786B454}" type="presOf" srcId="{6801EFB9-CB94-4E05-AE18-1CBA3C8450FB}" destId="{A2D5C52C-A64F-4529-BED5-C54CFDCA66D7}" srcOrd="0" destOrd="0" presId="urn:microsoft.com/office/officeart/2005/8/layout/vProcess5"/>
    <dgm:cxn modelId="{5EE6E694-8D6B-4800-888A-148EF45E0566}" type="presOf" srcId="{616FADEE-7972-4507-96D7-4DA9EC4FCBA1}" destId="{0148159A-3787-4C87-ADE9-F258647F32D2}" srcOrd="0" destOrd="0" presId="urn:microsoft.com/office/officeart/2005/8/layout/vProcess5"/>
    <dgm:cxn modelId="{88D2EEF0-C089-4616-BFF4-506819D19A78}" type="presOf" srcId="{E55905D9-1578-4E75-BF7B-0A450D75C950}" destId="{D841A822-77DC-4677-8F0D-32CC0E8ACF48}" srcOrd="1" destOrd="0" presId="urn:microsoft.com/office/officeart/2005/8/layout/vProcess5"/>
    <dgm:cxn modelId="{CE8FE695-6A05-4FEE-AE6B-256BB2155099}" type="presOf" srcId="{6801EFB9-CB94-4E05-AE18-1CBA3C8450FB}" destId="{C6458EF0-0F98-4918-8200-59413C0C088B}" srcOrd="1" destOrd="0" presId="urn:microsoft.com/office/officeart/2005/8/layout/vProcess5"/>
    <dgm:cxn modelId="{86C7C7EA-611D-4A7B-998F-AA00BB62862E}" type="presOf" srcId="{9448F8DC-5CA8-440D-9C16-A410ADEA6965}" destId="{EDCCC76A-D616-45FA-BFFE-E527FE5608AA}" srcOrd="0" destOrd="0" presId="urn:microsoft.com/office/officeart/2005/8/layout/vProcess5"/>
    <dgm:cxn modelId="{C99C0B89-1D87-445D-A687-6BF63B20117F}" type="presOf" srcId="{E55905D9-1578-4E75-BF7B-0A450D75C950}" destId="{33474C07-9037-46A9-89F6-3466FDDDCA1E}" srcOrd="0" destOrd="0" presId="urn:microsoft.com/office/officeart/2005/8/layout/vProcess5"/>
    <dgm:cxn modelId="{AFDFF8DE-7DF8-4C15-A908-F4665DE4B876}" srcId="{3D399452-BBA0-4C0B-906B-963009AD1D66}" destId="{E0A1F04B-00E5-4E10-A240-0FC4A37FF514}" srcOrd="3" destOrd="0" parTransId="{29C6F437-D492-4E46-B7B6-8DC64E1ED8A7}" sibTransId="{616FADEE-7972-4507-96D7-4DA9EC4FCBA1}"/>
    <dgm:cxn modelId="{0036D0C4-E39E-45D9-9FA4-398FAAB8EF82}" type="presOf" srcId="{0050C182-E39D-4D68-B156-2A095E52C303}" destId="{99A79314-38DD-4418-B28E-333A91DC662B}" srcOrd="0" destOrd="0" presId="urn:microsoft.com/office/officeart/2005/8/layout/vProcess5"/>
    <dgm:cxn modelId="{76EB483C-F6AB-450C-922C-9C40D3CF36CF}" type="presOf" srcId="{E0A1F04B-00E5-4E10-A240-0FC4A37FF514}" destId="{B5134574-591B-4CE6-B0AC-3EC603C5C511}" srcOrd="0" destOrd="0" presId="urn:microsoft.com/office/officeart/2005/8/layout/vProcess5"/>
    <dgm:cxn modelId="{3D68E392-2107-4487-AEF1-05C0166F3AA6}" type="presParOf" srcId="{982B4061-4BE3-48CA-B924-30E9299CD33D}" destId="{C6055A53-A7B9-4185-A35D-34036B9D0D5B}" srcOrd="0" destOrd="0" presId="urn:microsoft.com/office/officeart/2005/8/layout/vProcess5"/>
    <dgm:cxn modelId="{A5F68C50-5910-4145-BF16-878FBA96BADC}" type="presParOf" srcId="{982B4061-4BE3-48CA-B924-30E9299CD33D}" destId="{F10CAE1A-5793-47C5-A21C-182917B6A3C7}" srcOrd="1" destOrd="0" presId="urn:microsoft.com/office/officeart/2005/8/layout/vProcess5"/>
    <dgm:cxn modelId="{49931E18-4F1A-4408-B9F1-AA07B3309D1F}" type="presParOf" srcId="{982B4061-4BE3-48CA-B924-30E9299CD33D}" destId="{33474C07-9037-46A9-89F6-3466FDDDCA1E}" srcOrd="2" destOrd="0" presId="urn:microsoft.com/office/officeart/2005/8/layout/vProcess5"/>
    <dgm:cxn modelId="{EE8B6FFE-C886-48E0-A3E1-A8558089DDA5}" type="presParOf" srcId="{982B4061-4BE3-48CA-B924-30E9299CD33D}" destId="{A2D5C52C-A64F-4529-BED5-C54CFDCA66D7}" srcOrd="3" destOrd="0" presId="urn:microsoft.com/office/officeart/2005/8/layout/vProcess5"/>
    <dgm:cxn modelId="{5DD98A8F-45EE-4494-9C43-28507A1F6FAC}" type="presParOf" srcId="{982B4061-4BE3-48CA-B924-30E9299CD33D}" destId="{B5134574-591B-4CE6-B0AC-3EC603C5C511}" srcOrd="4" destOrd="0" presId="urn:microsoft.com/office/officeart/2005/8/layout/vProcess5"/>
    <dgm:cxn modelId="{BE708746-44B2-48DE-AFDC-C44FFE0E04E8}" type="presParOf" srcId="{982B4061-4BE3-48CA-B924-30E9299CD33D}" destId="{EDCCC76A-D616-45FA-BFFE-E527FE5608AA}" srcOrd="5" destOrd="0" presId="urn:microsoft.com/office/officeart/2005/8/layout/vProcess5"/>
    <dgm:cxn modelId="{013E65AA-85DE-436C-B5B6-7C6428ED51DF}" type="presParOf" srcId="{982B4061-4BE3-48CA-B924-30E9299CD33D}" destId="{217C74AC-98B7-4542-86FD-2DAD96679A6F}" srcOrd="6" destOrd="0" presId="urn:microsoft.com/office/officeart/2005/8/layout/vProcess5"/>
    <dgm:cxn modelId="{FA902E8C-39D7-4EC0-AC34-17072D8C583F}" type="presParOf" srcId="{982B4061-4BE3-48CA-B924-30E9299CD33D}" destId="{012CE16B-EDD2-4CE3-A060-0ECE773D0ABD}" srcOrd="7" destOrd="0" presId="urn:microsoft.com/office/officeart/2005/8/layout/vProcess5"/>
    <dgm:cxn modelId="{693E8751-0E1D-46B2-B981-97C8B770CFD6}" type="presParOf" srcId="{982B4061-4BE3-48CA-B924-30E9299CD33D}" destId="{99A79314-38DD-4418-B28E-333A91DC662B}" srcOrd="8" destOrd="0" presId="urn:microsoft.com/office/officeart/2005/8/layout/vProcess5"/>
    <dgm:cxn modelId="{5C2306C7-948B-4193-BB7D-C7DC408BAB3F}" type="presParOf" srcId="{982B4061-4BE3-48CA-B924-30E9299CD33D}" destId="{0148159A-3787-4C87-ADE9-F258647F32D2}" srcOrd="9" destOrd="0" presId="urn:microsoft.com/office/officeart/2005/8/layout/vProcess5"/>
    <dgm:cxn modelId="{B1BA97BC-1E84-4C0D-BD34-ED956713D151}" type="presParOf" srcId="{982B4061-4BE3-48CA-B924-30E9299CD33D}" destId="{73C745FD-249C-4CC1-93F8-840A4A530C70}" srcOrd="10" destOrd="0" presId="urn:microsoft.com/office/officeart/2005/8/layout/vProcess5"/>
    <dgm:cxn modelId="{65E8100B-8E9E-421F-AF85-34B0E095CBF8}" type="presParOf" srcId="{982B4061-4BE3-48CA-B924-30E9299CD33D}" destId="{D841A822-77DC-4677-8F0D-32CC0E8ACF48}" srcOrd="11" destOrd="0" presId="urn:microsoft.com/office/officeart/2005/8/layout/vProcess5"/>
    <dgm:cxn modelId="{98142DCC-D93A-452F-9617-D472CF1DF4D6}" type="presParOf" srcId="{982B4061-4BE3-48CA-B924-30E9299CD33D}" destId="{C6458EF0-0F98-4918-8200-59413C0C088B}" srcOrd="12" destOrd="0" presId="urn:microsoft.com/office/officeart/2005/8/layout/vProcess5"/>
    <dgm:cxn modelId="{48C6BF0A-3E30-40CA-A9CE-76E0A1F279BB}" type="presParOf" srcId="{982B4061-4BE3-48CA-B924-30E9299CD33D}" destId="{9DEBD536-AAB6-4040-BFFE-022B059C6671}" srcOrd="13" destOrd="0" presId="urn:microsoft.com/office/officeart/2005/8/layout/vProcess5"/>
    <dgm:cxn modelId="{F759BA6E-39AE-4BBF-8DB4-BA5E2552028E}" type="presParOf" srcId="{982B4061-4BE3-48CA-B924-30E9299CD33D}" destId="{9CD04786-C557-47A4-ACE3-69C32E6A994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87BC43-0C21-4522-ABA1-2287C9437D0E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024258C-BB40-4DEE-A7B7-1F10E6A55485}">
      <dgm:prSet/>
      <dgm:spPr/>
      <dgm:t>
        <a:bodyPr/>
        <a:lstStyle/>
        <a:p>
          <a:pPr rtl="0"/>
          <a:r>
            <a:rPr lang="ru-RU" smtClean="0"/>
            <a:t>Использование софта </a:t>
          </a:r>
          <a:r>
            <a:rPr lang="en-US" smtClean="0"/>
            <a:t>Key Collector</a:t>
          </a:r>
          <a:r>
            <a:rPr lang="ru-RU" smtClean="0"/>
            <a:t> (</a:t>
          </a:r>
          <a:r>
            <a:rPr lang="en-US" smtClean="0"/>
            <a:t>key-collector.ru</a:t>
          </a:r>
          <a:r>
            <a:rPr lang="ru-RU" smtClean="0"/>
            <a:t>)</a:t>
          </a:r>
          <a:endParaRPr lang="ru-RU"/>
        </a:p>
      </dgm:t>
    </dgm:pt>
    <dgm:pt modelId="{AC72C052-DAAB-43E4-9BD6-047711261515}" type="parTrans" cxnId="{A9B0B7CF-3879-4B61-94D3-B8DA81130758}">
      <dgm:prSet/>
      <dgm:spPr/>
      <dgm:t>
        <a:bodyPr/>
        <a:lstStyle/>
        <a:p>
          <a:endParaRPr lang="ru-RU"/>
        </a:p>
      </dgm:t>
    </dgm:pt>
    <dgm:pt modelId="{CB63C88A-9878-4D90-8B4F-D33955FF26E8}" type="sibTrans" cxnId="{A9B0B7CF-3879-4B61-94D3-B8DA81130758}">
      <dgm:prSet/>
      <dgm:spPr/>
      <dgm:t>
        <a:bodyPr/>
        <a:lstStyle/>
        <a:p>
          <a:endParaRPr lang="ru-RU"/>
        </a:p>
      </dgm:t>
    </dgm:pt>
    <dgm:pt modelId="{C80D9B74-3686-4423-BD1A-B1D30652C8A4}">
      <dgm:prSet/>
      <dgm:spPr/>
      <dgm:t>
        <a:bodyPr/>
        <a:lstStyle/>
        <a:p>
          <a:pPr rtl="0"/>
          <a:r>
            <a:rPr lang="ru-RU" smtClean="0"/>
            <a:t>База данных из сети нейрона (</a:t>
          </a:r>
          <a:r>
            <a:rPr lang="en-US" smtClean="0"/>
            <a:t>neiron.ru</a:t>
          </a:r>
          <a:r>
            <a:rPr lang="ru-RU" smtClean="0"/>
            <a:t>)</a:t>
          </a:r>
          <a:endParaRPr lang="ru-RU"/>
        </a:p>
      </dgm:t>
    </dgm:pt>
    <dgm:pt modelId="{F44A3B75-6B5E-415D-B409-DD1C01958946}" type="parTrans" cxnId="{4B8AAE77-47CE-4CE5-87F9-2E903825C72D}">
      <dgm:prSet/>
      <dgm:spPr/>
      <dgm:t>
        <a:bodyPr/>
        <a:lstStyle/>
        <a:p>
          <a:endParaRPr lang="ru-RU"/>
        </a:p>
      </dgm:t>
    </dgm:pt>
    <dgm:pt modelId="{2A5C0A11-3FF0-4C6B-8CBB-A9C7E0810949}" type="sibTrans" cxnId="{4B8AAE77-47CE-4CE5-87F9-2E903825C72D}">
      <dgm:prSet/>
      <dgm:spPr/>
      <dgm:t>
        <a:bodyPr/>
        <a:lstStyle/>
        <a:p>
          <a:endParaRPr lang="ru-RU"/>
        </a:p>
      </dgm:t>
    </dgm:pt>
    <dgm:pt modelId="{8A948B5B-0C7A-4161-8701-074BC361B643}">
      <dgm:prSet/>
      <dgm:spPr/>
      <dgm:t>
        <a:bodyPr/>
        <a:lstStyle/>
        <a:p>
          <a:pPr rtl="0"/>
          <a:r>
            <a:rPr lang="ru-RU" smtClean="0"/>
            <a:t>База Пастухова</a:t>
          </a:r>
          <a:r>
            <a:rPr lang="en-US" smtClean="0"/>
            <a:t> (pastukhov.com)</a:t>
          </a:r>
          <a:endParaRPr lang="ru-RU"/>
        </a:p>
      </dgm:t>
    </dgm:pt>
    <dgm:pt modelId="{79AC02F5-FBC2-4F4A-BD09-B78564D98425}" type="parTrans" cxnId="{3A7A0706-594C-4CB5-90F5-6C367BD6FD7E}">
      <dgm:prSet/>
      <dgm:spPr/>
      <dgm:t>
        <a:bodyPr/>
        <a:lstStyle/>
        <a:p>
          <a:endParaRPr lang="ru-RU"/>
        </a:p>
      </dgm:t>
    </dgm:pt>
    <dgm:pt modelId="{18853C1E-A111-4B9E-8B4D-468622D947D8}" type="sibTrans" cxnId="{3A7A0706-594C-4CB5-90F5-6C367BD6FD7E}">
      <dgm:prSet/>
      <dgm:spPr/>
      <dgm:t>
        <a:bodyPr/>
        <a:lstStyle/>
        <a:p>
          <a:endParaRPr lang="ru-RU"/>
        </a:p>
      </dgm:t>
    </dgm:pt>
    <dgm:pt modelId="{F5D62E2F-FD28-4935-9679-E0941A092334}">
      <dgm:prSet/>
      <dgm:spPr/>
      <dgm:t>
        <a:bodyPr/>
        <a:lstStyle/>
        <a:p>
          <a:pPr rtl="0"/>
          <a:r>
            <a:rPr lang="ru-RU" smtClean="0"/>
            <a:t>Выгрузка запросов из собственного счётчика</a:t>
          </a:r>
          <a:endParaRPr lang="ru-RU"/>
        </a:p>
      </dgm:t>
    </dgm:pt>
    <dgm:pt modelId="{14322324-1F58-4B76-86F2-77000D0AA394}" type="parTrans" cxnId="{3DDD3DDB-D535-4552-B65D-D0F25E4939C9}">
      <dgm:prSet/>
      <dgm:spPr/>
      <dgm:t>
        <a:bodyPr/>
        <a:lstStyle/>
        <a:p>
          <a:endParaRPr lang="ru-RU"/>
        </a:p>
      </dgm:t>
    </dgm:pt>
    <dgm:pt modelId="{6055B8C0-1A84-4807-B3CF-2BD842B977EB}" type="sibTrans" cxnId="{3DDD3DDB-D535-4552-B65D-D0F25E4939C9}">
      <dgm:prSet/>
      <dgm:spPr/>
      <dgm:t>
        <a:bodyPr/>
        <a:lstStyle/>
        <a:p>
          <a:endParaRPr lang="ru-RU"/>
        </a:p>
      </dgm:t>
    </dgm:pt>
    <dgm:pt modelId="{B129545A-F649-4240-A2D1-1CBEF910DD7C}">
      <dgm:prSet/>
      <dgm:spPr/>
      <dgm:t>
        <a:bodyPr/>
        <a:lstStyle/>
        <a:p>
          <a:pPr rtl="0"/>
          <a:r>
            <a:rPr lang="ru-RU" smtClean="0"/>
            <a:t>Парсинг конкурентов и их счётчиков</a:t>
          </a:r>
          <a:endParaRPr lang="ru-RU"/>
        </a:p>
      </dgm:t>
    </dgm:pt>
    <dgm:pt modelId="{79D84266-919E-434D-9D17-05FE3BA279EC}" type="parTrans" cxnId="{9B7583F4-A9A4-4CA6-8EEF-E74ACDFCA3D1}">
      <dgm:prSet/>
      <dgm:spPr/>
      <dgm:t>
        <a:bodyPr/>
        <a:lstStyle/>
        <a:p>
          <a:endParaRPr lang="ru-RU"/>
        </a:p>
      </dgm:t>
    </dgm:pt>
    <dgm:pt modelId="{C1E04615-D170-472A-AD8C-8A1718BD99C6}" type="sibTrans" cxnId="{9B7583F4-A9A4-4CA6-8EEF-E74ACDFCA3D1}">
      <dgm:prSet/>
      <dgm:spPr/>
      <dgm:t>
        <a:bodyPr/>
        <a:lstStyle/>
        <a:p>
          <a:endParaRPr lang="ru-RU"/>
        </a:p>
      </dgm:t>
    </dgm:pt>
    <dgm:pt modelId="{97228EBF-D638-498B-816C-D24E6A49E655}" type="pres">
      <dgm:prSet presAssocID="{8C87BC43-0C21-4522-ABA1-2287C9437D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49E5E4-2961-4147-9AE2-45EA06633917}" type="pres">
      <dgm:prSet presAssocID="{B129545A-F649-4240-A2D1-1CBEF910DD7C}" presName="boxAndChildren" presStyleCnt="0"/>
      <dgm:spPr/>
    </dgm:pt>
    <dgm:pt modelId="{1AC3DA63-5A83-4D92-9B2A-51B5E8B7114C}" type="pres">
      <dgm:prSet presAssocID="{B129545A-F649-4240-A2D1-1CBEF910DD7C}" presName="parentTextBox" presStyleLbl="node1" presStyleIdx="0" presStyleCnt="5"/>
      <dgm:spPr/>
      <dgm:t>
        <a:bodyPr/>
        <a:lstStyle/>
        <a:p>
          <a:endParaRPr lang="ru-RU"/>
        </a:p>
      </dgm:t>
    </dgm:pt>
    <dgm:pt modelId="{0D7C3B09-4797-4CEE-AB29-2BF64ECFA550}" type="pres">
      <dgm:prSet presAssocID="{6055B8C0-1A84-4807-B3CF-2BD842B977EB}" presName="sp" presStyleCnt="0"/>
      <dgm:spPr/>
    </dgm:pt>
    <dgm:pt modelId="{4F678731-2FBA-4D14-A1F5-A190843E7D06}" type="pres">
      <dgm:prSet presAssocID="{F5D62E2F-FD28-4935-9679-E0941A092334}" presName="arrowAndChildren" presStyleCnt="0"/>
      <dgm:spPr/>
    </dgm:pt>
    <dgm:pt modelId="{667B5354-3863-4B79-9E86-3D11610E9FF9}" type="pres">
      <dgm:prSet presAssocID="{F5D62E2F-FD28-4935-9679-E0941A092334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3B200146-4BFD-474F-B463-638CAC3F78E7}" type="pres">
      <dgm:prSet presAssocID="{18853C1E-A111-4B9E-8B4D-468622D947D8}" presName="sp" presStyleCnt="0"/>
      <dgm:spPr/>
    </dgm:pt>
    <dgm:pt modelId="{B221CABD-55F2-4FCF-AFA6-C009788C55F3}" type="pres">
      <dgm:prSet presAssocID="{8A948B5B-0C7A-4161-8701-074BC361B643}" presName="arrowAndChildren" presStyleCnt="0"/>
      <dgm:spPr/>
    </dgm:pt>
    <dgm:pt modelId="{49B3AA03-5E18-4262-8BB3-5F47B6389DC6}" type="pres">
      <dgm:prSet presAssocID="{8A948B5B-0C7A-4161-8701-074BC361B643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4E1C371B-2A18-499F-9BD3-2969A6377380}" type="pres">
      <dgm:prSet presAssocID="{2A5C0A11-3FF0-4C6B-8CBB-A9C7E0810949}" presName="sp" presStyleCnt="0"/>
      <dgm:spPr/>
    </dgm:pt>
    <dgm:pt modelId="{D0CB5E3E-72E3-4719-B049-0C8BDD81EFFC}" type="pres">
      <dgm:prSet presAssocID="{C80D9B74-3686-4423-BD1A-B1D30652C8A4}" presName="arrowAndChildren" presStyleCnt="0"/>
      <dgm:spPr/>
    </dgm:pt>
    <dgm:pt modelId="{319E7F7F-FE38-4EB6-9561-43348D5C9B40}" type="pres">
      <dgm:prSet presAssocID="{C80D9B74-3686-4423-BD1A-B1D30652C8A4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7728E76C-0C1C-45D5-836E-D9573C87B806}" type="pres">
      <dgm:prSet presAssocID="{CB63C88A-9878-4D90-8B4F-D33955FF26E8}" presName="sp" presStyleCnt="0"/>
      <dgm:spPr/>
    </dgm:pt>
    <dgm:pt modelId="{D23ABD38-F3DE-4DAF-BCB6-CCC8C807B0CF}" type="pres">
      <dgm:prSet presAssocID="{F024258C-BB40-4DEE-A7B7-1F10E6A55485}" presName="arrowAndChildren" presStyleCnt="0"/>
      <dgm:spPr/>
    </dgm:pt>
    <dgm:pt modelId="{9DF80B3E-235A-4B9E-A822-AC136DE6BF62}" type="pres">
      <dgm:prSet presAssocID="{F024258C-BB40-4DEE-A7B7-1F10E6A55485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0136F0BA-A187-471A-BB62-0C1EE9CDCC17}" type="presOf" srcId="{F5D62E2F-FD28-4935-9679-E0941A092334}" destId="{667B5354-3863-4B79-9E86-3D11610E9FF9}" srcOrd="0" destOrd="0" presId="urn:microsoft.com/office/officeart/2005/8/layout/process4"/>
    <dgm:cxn modelId="{05CAC693-F5D9-494C-B401-0DD9E54B8722}" type="presOf" srcId="{F024258C-BB40-4DEE-A7B7-1F10E6A55485}" destId="{9DF80B3E-235A-4B9E-A822-AC136DE6BF62}" srcOrd="0" destOrd="0" presId="urn:microsoft.com/office/officeart/2005/8/layout/process4"/>
    <dgm:cxn modelId="{F0DC3E60-BA4E-4553-BFD5-049C9B4332E7}" type="presOf" srcId="{8A948B5B-0C7A-4161-8701-074BC361B643}" destId="{49B3AA03-5E18-4262-8BB3-5F47B6389DC6}" srcOrd="0" destOrd="0" presId="urn:microsoft.com/office/officeart/2005/8/layout/process4"/>
    <dgm:cxn modelId="{A9B0B7CF-3879-4B61-94D3-B8DA81130758}" srcId="{8C87BC43-0C21-4522-ABA1-2287C9437D0E}" destId="{F024258C-BB40-4DEE-A7B7-1F10E6A55485}" srcOrd="0" destOrd="0" parTransId="{AC72C052-DAAB-43E4-9BD6-047711261515}" sibTransId="{CB63C88A-9878-4D90-8B4F-D33955FF26E8}"/>
    <dgm:cxn modelId="{3A7A0706-594C-4CB5-90F5-6C367BD6FD7E}" srcId="{8C87BC43-0C21-4522-ABA1-2287C9437D0E}" destId="{8A948B5B-0C7A-4161-8701-074BC361B643}" srcOrd="2" destOrd="0" parTransId="{79AC02F5-FBC2-4F4A-BD09-B78564D98425}" sibTransId="{18853C1E-A111-4B9E-8B4D-468622D947D8}"/>
    <dgm:cxn modelId="{3DDD3DDB-D535-4552-B65D-D0F25E4939C9}" srcId="{8C87BC43-0C21-4522-ABA1-2287C9437D0E}" destId="{F5D62E2F-FD28-4935-9679-E0941A092334}" srcOrd="3" destOrd="0" parTransId="{14322324-1F58-4B76-86F2-77000D0AA394}" sibTransId="{6055B8C0-1A84-4807-B3CF-2BD842B977EB}"/>
    <dgm:cxn modelId="{4B8AAE77-47CE-4CE5-87F9-2E903825C72D}" srcId="{8C87BC43-0C21-4522-ABA1-2287C9437D0E}" destId="{C80D9B74-3686-4423-BD1A-B1D30652C8A4}" srcOrd="1" destOrd="0" parTransId="{F44A3B75-6B5E-415D-B409-DD1C01958946}" sibTransId="{2A5C0A11-3FF0-4C6B-8CBB-A9C7E0810949}"/>
    <dgm:cxn modelId="{9B7583F4-A9A4-4CA6-8EEF-E74ACDFCA3D1}" srcId="{8C87BC43-0C21-4522-ABA1-2287C9437D0E}" destId="{B129545A-F649-4240-A2D1-1CBEF910DD7C}" srcOrd="4" destOrd="0" parTransId="{79D84266-919E-434D-9D17-05FE3BA279EC}" sibTransId="{C1E04615-D170-472A-AD8C-8A1718BD99C6}"/>
    <dgm:cxn modelId="{1E1CB605-C514-43D5-B987-5BE3009A6B78}" type="presOf" srcId="{C80D9B74-3686-4423-BD1A-B1D30652C8A4}" destId="{319E7F7F-FE38-4EB6-9561-43348D5C9B40}" srcOrd="0" destOrd="0" presId="urn:microsoft.com/office/officeart/2005/8/layout/process4"/>
    <dgm:cxn modelId="{5D27F7AE-0934-4C92-AB19-7E946FEF25A7}" type="presOf" srcId="{8C87BC43-0C21-4522-ABA1-2287C9437D0E}" destId="{97228EBF-D638-498B-816C-D24E6A49E655}" srcOrd="0" destOrd="0" presId="urn:microsoft.com/office/officeart/2005/8/layout/process4"/>
    <dgm:cxn modelId="{470BB81E-F75D-4488-A2EF-85CF384B0C7D}" type="presOf" srcId="{B129545A-F649-4240-A2D1-1CBEF910DD7C}" destId="{1AC3DA63-5A83-4D92-9B2A-51B5E8B7114C}" srcOrd="0" destOrd="0" presId="urn:microsoft.com/office/officeart/2005/8/layout/process4"/>
    <dgm:cxn modelId="{A6CF88C5-794C-4CCF-A18E-C362190EA9DE}" type="presParOf" srcId="{97228EBF-D638-498B-816C-D24E6A49E655}" destId="{1549E5E4-2961-4147-9AE2-45EA06633917}" srcOrd="0" destOrd="0" presId="urn:microsoft.com/office/officeart/2005/8/layout/process4"/>
    <dgm:cxn modelId="{19A4E334-51E2-4F5D-AC95-08DF7C4154AB}" type="presParOf" srcId="{1549E5E4-2961-4147-9AE2-45EA06633917}" destId="{1AC3DA63-5A83-4D92-9B2A-51B5E8B7114C}" srcOrd="0" destOrd="0" presId="urn:microsoft.com/office/officeart/2005/8/layout/process4"/>
    <dgm:cxn modelId="{DED7EFAC-FCE1-4447-BE58-B84CBA97D5E9}" type="presParOf" srcId="{97228EBF-D638-498B-816C-D24E6A49E655}" destId="{0D7C3B09-4797-4CEE-AB29-2BF64ECFA550}" srcOrd="1" destOrd="0" presId="urn:microsoft.com/office/officeart/2005/8/layout/process4"/>
    <dgm:cxn modelId="{375BFABC-E22C-4C31-A52D-EAC2444199E6}" type="presParOf" srcId="{97228EBF-D638-498B-816C-D24E6A49E655}" destId="{4F678731-2FBA-4D14-A1F5-A190843E7D06}" srcOrd="2" destOrd="0" presId="urn:microsoft.com/office/officeart/2005/8/layout/process4"/>
    <dgm:cxn modelId="{1C64AA6F-8300-47F8-B621-9BE479453144}" type="presParOf" srcId="{4F678731-2FBA-4D14-A1F5-A190843E7D06}" destId="{667B5354-3863-4B79-9E86-3D11610E9FF9}" srcOrd="0" destOrd="0" presId="urn:microsoft.com/office/officeart/2005/8/layout/process4"/>
    <dgm:cxn modelId="{839C3C15-B7EF-4D6F-9979-4B0A10F8C3BA}" type="presParOf" srcId="{97228EBF-D638-498B-816C-D24E6A49E655}" destId="{3B200146-4BFD-474F-B463-638CAC3F78E7}" srcOrd="3" destOrd="0" presId="urn:microsoft.com/office/officeart/2005/8/layout/process4"/>
    <dgm:cxn modelId="{020C2DA0-E9CF-4101-B46C-AFAE0DD8D7FD}" type="presParOf" srcId="{97228EBF-D638-498B-816C-D24E6A49E655}" destId="{B221CABD-55F2-4FCF-AFA6-C009788C55F3}" srcOrd="4" destOrd="0" presId="urn:microsoft.com/office/officeart/2005/8/layout/process4"/>
    <dgm:cxn modelId="{AADACFA5-5A07-476F-8338-D5EF3F8EFB33}" type="presParOf" srcId="{B221CABD-55F2-4FCF-AFA6-C009788C55F3}" destId="{49B3AA03-5E18-4262-8BB3-5F47B6389DC6}" srcOrd="0" destOrd="0" presId="urn:microsoft.com/office/officeart/2005/8/layout/process4"/>
    <dgm:cxn modelId="{E0292851-B40D-41F4-9064-57932D1B7ACE}" type="presParOf" srcId="{97228EBF-D638-498B-816C-D24E6A49E655}" destId="{4E1C371B-2A18-499F-9BD3-2969A6377380}" srcOrd="5" destOrd="0" presId="urn:microsoft.com/office/officeart/2005/8/layout/process4"/>
    <dgm:cxn modelId="{570279EA-513C-4A7F-BBC1-06532437E84E}" type="presParOf" srcId="{97228EBF-D638-498B-816C-D24E6A49E655}" destId="{D0CB5E3E-72E3-4719-B049-0C8BDD81EFFC}" srcOrd="6" destOrd="0" presId="urn:microsoft.com/office/officeart/2005/8/layout/process4"/>
    <dgm:cxn modelId="{2F7D2BC8-01DD-4EF3-A187-146BF7E8EEEB}" type="presParOf" srcId="{D0CB5E3E-72E3-4719-B049-0C8BDD81EFFC}" destId="{319E7F7F-FE38-4EB6-9561-43348D5C9B40}" srcOrd="0" destOrd="0" presId="urn:microsoft.com/office/officeart/2005/8/layout/process4"/>
    <dgm:cxn modelId="{794EFF01-7A0E-4D6A-8DD2-4A6F3329D41A}" type="presParOf" srcId="{97228EBF-D638-498B-816C-D24E6A49E655}" destId="{7728E76C-0C1C-45D5-836E-D9573C87B806}" srcOrd="7" destOrd="0" presId="urn:microsoft.com/office/officeart/2005/8/layout/process4"/>
    <dgm:cxn modelId="{456186EB-7B69-4AB3-9D43-CE188FFC0D06}" type="presParOf" srcId="{97228EBF-D638-498B-816C-D24E6A49E655}" destId="{D23ABD38-F3DE-4DAF-BCB6-CCC8C807B0CF}" srcOrd="8" destOrd="0" presId="urn:microsoft.com/office/officeart/2005/8/layout/process4"/>
    <dgm:cxn modelId="{0DCAE605-4E0B-42B2-9C57-AC7CFA857C31}" type="presParOf" srcId="{D23ABD38-F3DE-4DAF-BCB6-CCC8C807B0CF}" destId="{9DF80B3E-235A-4B9E-A822-AC136DE6BF6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75D1E4-E42C-4DF5-92B8-F1E5D8A4F2C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F172C69-E36A-4648-A413-F95EBDDEE384}">
      <dgm:prSet/>
      <dgm:spPr/>
      <dgm:t>
        <a:bodyPr/>
        <a:lstStyle/>
        <a:p>
          <a:pPr rtl="0"/>
          <a:r>
            <a:rPr lang="ru-RU" smtClean="0"/>
            <a:t>В каждой тематике алгоритм ранжирования может дать больший приоритет тому или иному фактору.</a:t>
          </a:r>
          <a:endParaRPr lang="ru-RU"/>
        </a:p>
      </dgm:t>
    </dgm:pt>
    <dgm:pt modelId="{A20B52ED-C680-4380-80B3-ADC50F05C53E}" type="parTrans" cxnId="{5D3EE81B-4454-463B-ACE4-D7103E744796}">
      <dgm:prSet/>
      <dgm:spPr/>
      <dgm:t>
        <a:bodyPr/>
        <a:lstStyle/>
        <a:p>
          <a:endParaRPr lang="ru-RU"/>
        </a:p>
      </dgm:t>
    </dgm:pt>
    <dgm:pt modelId="{1E49866B-9306-4553-9447-9852EAED5B2F}" type="sibTrans" cxnId="{5D3EE81B-4454-463B-ACE4-D7103E744796}">
      <dgm:prSet/>
      <dgm:spPr/>
      <dgm:t>
        <a:bodyPr/>
        <a:lstStyle/>
        <a:p>
          <a:endParaRPr lang="ru-RU"/>
        </a:p>
      </dgm:t>
    </dgm:pt>
    <dgm:pt modelId="{8F7B4C25-FBC6-4343-A79E-FFDC8C0E6C7F}">
      <dgm:prSet/>
      <dgm:spPr/>
      <dgm:t>
        <a:bodyPr/>
        <a:lstStyle/>
        <a:p>
          <a:pPr rtl="0"/>
          <a:r>
            <a:rPr lang="ru-RU" smtClean="0"/>
            <a:t>Для того, чтобы определить основной фактор нужно провести исследование.</a:t>
          </a:r>
          <a:endParaRPr lang="ru-RU"/>
        </a:p>
      </dgm:t>
    </dgm:pt>
    <dgm:pt modelId="{6A3E986A-987F-4729-AF4B-B99DF90BF8F9}" type="parTrans" cxnId="{520D71D8-2A0A-4948-A5D1-4E3244EC193F}">
      <dgm:prSet/>
      <dgm:spPr/>
      <dgm:t>
        <a:bodyPr/>
        <a:lstStyle/>
        <a:p>
          <a:endParaRPr lang="ru-RU"/>
        </a:p>
      </dgm:t>
    </dgm:pt>
    <dgm:pt modelId="{A2B4056A-6F03-4D5A-AE9A-15149A9B14D9}" type="sibTrans" cxnId="{520D71D8-2A0A-4948-A5D1-4E3244EC193F}">
      <dgm:prSet/>
      <dgm:spPr/>
      <dgm:t>
        <a:bodyPr/>
        <a:lstStyle/>
        <a:p>
          <a:endParaRPr lang="ru-RU"/>
        </a:p>
      </dgm:t>
    </dgm:pt>
    <dgm:pt modelId="{D046040B-D368-4316-9CFB-4A7D574EC23C}">
      <dgm:prSet/>
      <dgm:spPr/>
      <dgm:t>
        <a:bodyPr/>
        <a:lstStyle/>
        <a:p>
          <a:pPr rtl="0"/>
          <a:r>
            <a:rPr lang="ru-RU" smtClean="0"/>
            <a:t>Для проведение исследования нужно подготовить выборку конкурентов (офлайн и онлайн).</a:t>
          </a:r>
          <a:endParaRPr lang="ru-RU"/>
        </a:p>
      </dgm:t>
    </dgm:pt>
    <dgm:pt modelId="{CD24EC4E-1D27-4B5D-804A-C40D0FB5E5CD}" type="parTrans" cxnId="{1E90A40E-E200-4E03-8AD7-970A852C20AB}">
      <dgm:prSet/>
      <dgm:spPr/>
      <dgm:t>
        <a:bodyPr/>
        <a:lstStyle/>
        <a:p>
          <a:endParaRPr lang="ru-RU"/>
        </a:p>
      </dgm:t>
    </dgm:pt>
    <dgm:pt modelId="{BE476C29-452E-44A4-96B2-83E5D5993FA4}" type="sibTrans" cxnId="{1E90A40E-E200-4E03-8AD7-970A852C20AB}">
      <dgm:prSet/>
      <dgm:spPr/>
      <dgm:t>
        <a:bodyPr/>
        <a:lstStyle/>
        <a:p>
          <a:endParaRPr lang="ru-RU"/>
        </a:p>
      </dgm:t>
    </dgm:pt>
    <dgm:pt modelId="{B344DBD7-2D7D-4F0A-810C-844911589F1F}" type="pres">
      <dgm:prSet presAssocID="{5C75D1E4-E42C-4DF5-92B8-F1E5D8A4F2C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D743E5-6328-454D-A5E7-04BDF2F9D506}" type="pres">
      <dgm:prSet presAssocID="{5C75D1E4-E42C-4DF5-92B8-F1E5D8A4F2C0}" presName="dummyMaxCanvas" presStyleCnt="0">
        <dgm:presLayoutVars/>
      </dgm:prSet>
      <dgm:spPr/>
    </dgm:pt>
    <dgm:pt modelId="{345A6E40-7A00-469B-ABA5-A2526C8294C5}" type="pres">
      <dgm:prSet presAssocID="{5C75D1E4-E42C-4DF5-92B8-F1E5D8A4F2C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119DF-4C9F-4C75-ABED-17F9F4D55B51}" type="pres">
      <dgm:prSet presAssocID="{5C75D1E4-E42C-4DF5-92B8-F1E5D8A4F2C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BCCFEA-2C31-418C-A466-67C7C81CADDE}" type="pres">
      <dgm:prSet presAssocID="{5C75D1E4-E42C-4DF5-92B8-F1E5D8A4F2C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4593DB-4558-474D-92B7-D42D03542936}" type="pres">
      <dgm:prSet presAssocID="{5C75D1E4-E42C-4DF5-92B8-F1E5D8A4F2C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08E6DA-E003-440C-A7BD-41CC7AB0232E}" type="pres">
      <dgm:prSet presAssocID="{5C75D1E4-E42C-4DF5-92B8-F1E5D8A4F2C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36D9E-380C-4A55-9D3A-E593EA46E522}" type="pres">
      <dgm:prSet presAssocID="{5C75D1E4-E42C-4DF5-92B8-F1E5D8A4F2C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250D8-33A0-4FC5-BE94-489CAD5E8E63}" type="pres">
      <dgm:prSet presAssocID="{5C75D1E4-E42C-4DF5-92B8-F1E5D8A4F2C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23D13-D33E-4168-8EB3-CFB7BF63F1C6}" type="pres">
      <dgm:prSet presAssocID="{5C75D1E4-E42C-4DF5-92B8-F1E5D8A4F2C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E0011D-6785-4869-89CF-DCA5D3A9D083}" type="presOf" srcId="{1E49866B-9306-4553-9447-9852EAED5B2F}" destId="{E94593DB-4558-474D-92B7-D42D03542936}" srcOrd="0" destOrd="0" presId="urn:microsoft.com/office/officeart/2005/8/layout/vProcess5"/>
    <dgm:cxn modelId="{59F13DB7-4A22-45DA-8BF8-993077D46D90}" type="presOf" srcId="{8F7B4C25-FBC6-4343-A79E-FFDC8C0E6C7F}" destId="{C5A119DF-4C9F-4C75-ABED-17F9F4D55B51}" srcOrd="0" destOrd="0" presId="urn:microsoft.com/office/officeart/2005/8/layout/vProcess5"/>
    <dgm:cxn modelId="{5D3EE81B-4454-463B-ACE4-D7103E744796}" srcId="{5C75D1E4-E42C-4DF5-92B8-F1E5D8A4F2C0}" destId="{0F172C69-E36A-4648-A413-F95EBDDEE384}" srcOrd="0" destOrd="0" parTransId="{A20B52ED-C680-4380-80B3-ADC50F05C53E}" sibTransId="{1E49866B-9306-4553-9447-9852EAED5B2F}"/>
    <dgm:cxn modelId="{AFAED924-25CB-44B6-9607-7145A8901336}" type="presOf" srcId="{A2B4056A-6F03-4D5A-AE9A-15149A9B14D9}" destId="{9208E6DA-E003-440C-A7BD-41CC7AB0232E}" srcOrd="0" destOrd="0" presId="urn:microsoft.com/office/officeart/2005/8/layout/vProcess5"/>
    <dgm:cxn modelId="{E340B964-CA22-4E23-A7A4-F5F48823F7AF}" type="presOf" srcId="{D046040B-D368-4316-9CFB-4A7D574EC23C}" destId="{7FBCCFEA-2C31-418C-A466-67C7C81CADDE}" srcOrd="0" destOrd="0" presId="urn:microsoft.com/office/officeart/2005/8/layout/vProcess5"/>
    <dgm:cxn modelId="{EF97FB99-2AE6-426A-BF1A-0929FAF9FD8E}" type="presOf" srcId="{0F172C69-E36A-4648-A413-F95EBDDEE384}" destId="{345A6E40-7A00-469B-ABA5-A2526C8294C5}" srcOrd="0" destOrd="0" presId="urn:microsoft.com/office/officeart/2005/8/layout/vProcess5"/>
    <dgm:cxn modelId="{1E90A40E-E200-4E03-8AD7-970A852C20AB}" srcId="{5C75D1E4-E42C-4DF5-92B8-F1E5D8A4F2C0}" destId="{D046040B-D368-4316-9CFB-4A7D574EC23C}" srcOrd="2" destOrd="0" parTransId="{CD24EC4E-1D27-4B5D-804A-C40D0FB5E5CD}" sibTransId="{BE476C29-452E-44A4-96B2-83E5D5993FA4}"/>
    <dgm:cxn modelId="{520390BB-385D-49CB-9E42-2241F94D46E0}" type="presOf" srcId="{0F172C69-E36A-4648-A413-F95EBDDEE384}" destId="{20836D9E-380C-4A55-9D3A-E593EA46E522}" srcOrd="1" destOrd="0" presId="urn:microsoft.com/office/officeart/2005/8/layout/vProcess5"/>
    <dgm:cxn modelId="{8CE115CF-F8D5-422E-BC1B-2EBD99107E00}" type="presOf" srcId="{5C75D1E4-E42C-4DF5-92B8-F1E5D8A4F2C0}" destId="{B344DBD7-2D7D-4F0A-810C-844911589F1F}" srcOrd="0" destOrd="0" presId="urn:microsoft.com/office/officeart/2005/8/layout/vProcess5"/>
    <dgm:cxn modelId="{520D71D8-2A0A-4948-A5D1-4E3244EC193F}" srcId="{5C75D1E4-E42C-4DF5-92B8-F1E5D8A4F2C0}" destId="{8F7B4C25-FBC6-4343-A79E-FFDC8C0E6C7F}" srcOrd="1" destOrd="0" parTransId="{6A3E986A-987F-4729-AF4B-B99DF90BF8F9}" sibTransId="{A2B4056A-6F03-4D5A-AE9A-15149A9B14D9}"/>
    <dgm:cxn modelId="{78BDF2CE-1D9C-4B05-A789-0143C1CAA46E}" type="presOf" srcId="{D046040B-D368-4316-9CFB-4A7D574EC23C}" destId="{A1723D13-D33E-4168-8EB3-CFB7BF63F1C6}" srcOrd="1" destOrd="0" presId="urn:microsoft.com/office/officeart/2005/8/layout/vProcess5"/>
    <dgm:cxn modelId="{3CC4EFD5-9AB5-48EC-B0DE-4BF143C783F6}" type="presOf" srcId="{8F7B4C25-FBC6-4343-A79E-FFDC8C0E6C7F}" destId="{9F0250D8-33A0-4FC5-BE94-489CAD5E8E63}" srcOrd="1" destOrd="0" presId="urn:microsoft.com/office/officeart/2005/8/layout/vProcess5"/>
    <dgm:cxn modelId="{D0FEC609-80DB-4AC1-B070-9E446DF20465}" type="presParOf" srcId="{B344DBD7-2D7D-4F0A-810C-844911589F1F}" destId="{5FD743E5-6328-454D-A5E7-04BDF2F9D506}" srcOrd="0" destOrd="0" presId="urn:microsoft.com/office/officeart/2005/8/layout/vProcess5"/>
    <dgm:cxn modelId="{412D3A35-7E8F-4049-AAEF-96361363176A}" type="presParOf" srcId="{B344DBD7-2D7D-4F0A-810C-844911589F1F}" destId="{345A6E40-7A00-469B-ABA5-A2526C8294C5}" srcOrd="1" destOrd="0" presId="urn:microsoft.com/office/officeart/2005/8/layout/vProcess5"/>
    <dgm:cxn modelId="{7858946F-3E59-4547-8F8D-58ABA8639EA4}" type="presParOf" srcId="{B344DBD7-2D7D-4F0A-810C-844911589F1F}" destId="{C5A119DF-4C9F-4C75-ABED-17F9F4D55B51}" srcOrd="2" destOrd="0" presId="urn:microsoft.com/office/officeart/2005/8/layout/vProcess5"/>
    <dgm:cxn modelId="{14C5132D-8995-449D-B880-D2B4D4BBCC05}" type="presParOf" srcId="{B344DBD7-2D7D-4F0A-810C-844911589F1F}" destId="{7FBCCFEA-2C31-418C-A466-67C7C81CADDE}" srcOrd="3" destOrd="0" presId="urn:microsoft.com/office/officeart/2005/8/layout/vProcess5"/>
    <dgm:cxn modelId="{940BD00A-AC0A-4DCE-BF3C-433F44FFDCFE}" type="presParOf" srcId="{B344DBD7-2D7D-4F0A-810C-844911589F1F}" destId="{E94593DB-4558-474D-92B7-D42D03542936}" srcOrd="4" destOrd="0" presId="urn:microsoft.com/office/officeart/2005/8/layout/vProcess5"/>
    <dgm:cxn modelId="{5E06D34B-04C5-4FE9-978C-C7CEAF34DD26}" type="presParOf" srcId="{B344DBD7-2D7D-4F0A-810C-844911589F1F}" destId="{9208E6DA-E003-440C-A7BD-41CC7AB0232E}" srcOrd="5" destOrd="0" presId="urn:microsoft.com/office/officeart/2005/8/layout/vProcess5"/>
    <dgm:cxn modelId="{E6C09411-3D00-4F92-8853-794A9E820F79}" type="presParOf" srcId="{B344DBD7-2D7D-4F0A-810C-844911589F1F}" destId="{20836D9E-380C-4A55-9D3A-E593EA46E522}" srcOrd="6" destOrd="0" presId="urn:microsoft.com/office/officeart/2005/8/layout/vProcess5"/>
    <dgm:cxn modelId="{6616564D-75E1-4995-92A8-79A02A599FA6}" type="presParOf" srcId="{B344DBD7-2D7D-4F0A-810C-844911589F1F}" destId="{9F0250D8-33A0-4FC5-BE94-489CAD5E8E63}" srcOrd="7" destOrd="0" presId="urn:microsoft.com/office/officeart/2005/8/layout/vProcess5"/>
    <dgm:cxn modelId="{9F6EC84E-A834-4346-A0F3-9A47635F6A16}" type="presParOf" srcId="{B344DBD7-2D7D-4F0A-810C-844911589F1F}" destId="{A1723D13-D33E-4168-8EB3-CFB7BF63F1C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AFE88A-F31F-445F-95CE-BCB4BF49C1D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F333C8-CC28-45A9-8ED6-CFF0BAF7CB91}">
      <dgm:prSet phldrT="[Текст]"/>
      <dgm:spPr/>
      <dgm:t>
        <a:bodyPr/>
        <a:lstStyle/>
        <a:p>
          <a:r>
            <a:rPr lang="ru-RU" dirty="0" smtClean="0"/>
            <a:t>Интерактивные сервисы только у лидеров</a:t>
          </a:r>
          <a:endParaRPr lang="ru-RU" dirty="0"/>
        </a:p>
      </dgm:t>
    </dgm:pt>
    <dgm:pt modelId="{135B7E2E-EE89-4C11-B03D-D265D4BADFB8}" type="parTrans" cxnId="{9D95A409-603E-404A-83E2-15B0D57BC7BE}">
      <dgm:prSet/>
      <dgm:spPr/>
      <dgm:t>
        <a:bodyPr/>
        <a:lstStyle/>
        <a:p>
          <a:endParaRPr lang="ru-RU"/>
        </a:p>
      </dgm:t>
    </dgm:pt>
    <dgm:pt modelId="{D0A162FF-39CB-4CD3-941D-2DCFACE74504}" type="sibTrans" cxnId="{9D95A409-603E-404A-83E2-15B0D57BC7BE}">
      <dgm:prSet/>
      <dgm:spPr/>
      <dgm:t>
        <a:bodyPr/>
        <a:lstStyle/>
        <a:p>
          <a:endParaRPr lang="ru-RU"/>
        </a:p>
      </dgm:t>
    </dgm:pt>
    <dgm:pt modelId="{EF1D138D-8785-4C7D-8006-9302D03DE874}">
      <dgm:prSet phldrT="[Текст]"/>
      <dgm:spPr/>
      <dgm:t>
        <a:bodyPr/>
        <a:lstStyle/>
        <a:p>
          <a:r>
            <a:rPr lang="ru-RU" dirty="0" smtClean="0"/>
            <a:t>Лидеры используют либо свои движки, либо 1С-Битрикс</a:t>
          </a:r>
          <a:endParaRPr lang="ru-RU" dirty="0"/>
        </a:p>
      </dgm:t>
    </dgm:pt>
    <dgm:pt modelId="{B21A6968-9E97-4B37-B542-AE2A6A7E74B7}" type="parTrans" cxnId="{9AA3BF65-9581-4E17-B742-C7601E3B1350}">
      <dgm:prSet/>
      <dgm:spPr/>
      <dgm:t>
        <a:bodyPr/>
        <a:lstStyle/>
        <a:p>
          <a:endParaRPr lang="ru-RU"/>
        </a:p>
      </dgm:t>
    </dgm:pt>
    <dgm:pt modelId="{F96749E9-14C3-472E-BDAE-127F95D2AA14}" type="sibTrans" cxnId="{9AA3BF65-9581-4E17-B742-C7601E3B1350}">
      <dgm:prSet/>
      <dgm:spPr/>
      <dgm:t>
        <a:bodyPr/>
        <a:lstStyle/>
        <a:p>
          <a:endParaRPr lang="ru-RU"/>
        </a:p>
      </dgm:t>
    </dgm:pt>
    <dgm:pt modelId="{2928E1D4-6D37-49C3-9D67-D9129E1D04EA}">
      <dgm:prSet phldrT="[Текст]"/>
      <dgm:spPr/>
      <dgm:t>
        <a:bodyPr/>
        <a:lstStyle/>
        <a:p>
          <a:r>
            <a:rPr lang="ru-RU" dirty="0" smtClean="0"/>
            <a:t>Возможности </a:t>
          </a:r>
          <a:r>
            <a:rPr lang="en-US" dirty="0" smtClean="0"/>
            <a:t>online</a:t>
          </a:r>
          <a:r>
            <a:rPr lang="ru-RU" dirty="0" smtClean="0"/>
            <a:t> оплаты мы не нашли</a:t>
          </a:r>
          <a:endParaRPr lang="ru-RU" dirty="0"/>
        </a:p>
      </dgm:t>
    </dgm:pt>
    <dgm:pt modelId="{9A391A50-436C-4203-8B20-0767BEA99AAE}" type="parTrans" cxnId="{2D046562-4050-4B16-AFF3-FEF015E626EE}">
      <dgm:prSet/>
      <dgm:spPr/>
      <dgm:t>
        <a:bodyPr/>
        <a:lstStyle/>
        <a:p>
          <a:endParaRPr lang="ru-RU"/>
        </a:p>
      </dgm:t>
    </dgm:pt>
    <dgm:pt modelId="{59FA05E1-ABB0-4BB0-94F0-D64E7F4D7B2C}" type="sibTrans" cxnId="{2D046562-4050-4B16-AFF3-FEF015E626EE}">
      <dgm:prSet/>
      <dgm:spPr/>
      <dgm:t>
        <a:bodyPr/>
        <a:lstStyle/>
        <a:p>
          <a:endParaRPr lang="ru-RU"/>
        </a:p>
      </dgm:t>
    </dgm:pt>
    <dgm:pt modelId="{FB7941A0-9C83-4127-8EDC-CFA550CFAAA3}">
      <dgm:prSet phldrT="[Текст]"/>
      <dgm:spPr/>
      <dgm:t>
        <a:bodyPr/>
        <a:lstStyle/>
        <a:p>
          <a:r>
            <a:rPr lang="ru-RU" dirty="0" smtClean="0"/>
            <a:t>Средняя посещаемость – 1200 чел./</a:t>
          </a:r>
          <a:r>
            <a:rPr lang="ru-RU" dirty="0" err="1" smtClean="0"/>
            <a:t>сут</a:t>
          </a:r>
          <a:r>
            <a:rPr lang="ru-RU" dirty="0" smtClean="0"/>
            <a:t>.</a:t>
          </a:r>
          <a:endParaRPr lang="ru-RU" dirty="0"/>
        </a:p>
      </dgm:t>
    </dgm:pt>
    <dgm:pt modelId="{E0CAAE16-07F9-494D-BC5E-2DE4C72229C9}" type="parTrans" cxnId="{3F3CE702-90CF-457E-84CD-58EA797E67D4}">
      <dgm:prSet/>
      <dgm:spPr/>
      <dgm:t>
        <a:bodyPr/>
        <a:lstStyle/>
        <a:p>
          <a:endParaRPr lang="ru-RU"/>
        </a:p>
      </dgm:t>
    </dgm:pt>
    <dgm:pt modelId="{73B3DA30-8D58-4B02-A7A2-832EB0A156B5}" type="sibTrans" cxnId="{3F3CE702-90CF-457E-84CD-58EA797E67D4}">
      <dgm:prSet/>
      <dgm:spPr/>
      <dgm:t>
        <a:bodyPr/>
        <a:lstStyle/>
        <a:p>
          <a:endParaRPr lang="ru-RU"/>
        </a:p>
      </dgm:t>
    </dgm:pt>
    <dgm:pt modelId="{C310F9B2-197C-4C3E-BFEC-433ED74B2CD6}">
      <dgm:prSet phldrT="[Текст]"/>
      <dgm:spPr/>
      <dgm:t>
        <a:bodyPr/>
        <a:lstStyle/>
        <a:p>
          <a:r>
            <a:rPr lang="ru-RU" dirty="0" smtClean="0"/>
            <a:t>Качество контента -  печально…</a:t>
          </a:r>
          <a:endParaRPr lang="ru-RU" dirty="0"/>
        </a:p>
      </dgm:t>
    </dgm:pt>
    <dgm:pt modelId="{9C5F616C-CCCF-4850-98A0-00D248AA7B40}" type="parTrans" cxnId="{321AD851-9B65-4CB9-B5CD-72F3C843FF99}">
      <dgm:prSet/>
      <dgm:spPr/>
      <dgm:t>
        <a:bodyPr/>
        <a:lstStyle/>
        <a:p>
          <a:endParaRPr lang="ru-RU"/>
        </a:p>
      </dgm:t>
    </dgm:pt>
    <dgm:pt modelId="{0BE64800-BDEC-424F-9D76-B726B63CDA8B}" type="sibTrans" cxnId="{321AD851-9B65-4CB9-B5CD-72F3C843FF99}">
      <dgm:prSet/>
      <dgm:spPr/>
      <dgm:t>
        <a:bodyPr/>
        <a:lstStyle/>
        <a:p>
          <a:endParaRPr lang="ru-RU"/>
        </a:p>
      </dgm:t>
    </dgm:pt>
    <dgm:pt modelId="{CE36C537-A7D4-46DE-8C97-27697C6DDE71}" type="pres">
      <dgm:prSet presAssocID="{DBAFE88A-F31F-445F-95CE-BCB4BF49C1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605BBA-07CF-448B-B244-BEF7609CF45F}" type="pres">
      <dgm:prSet presAssocID="{ABF333C8-CC28-45A9-8ED6-CFF0BAF7CB9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0E263F-6FAD-46A3-81A5-13444E365C82}" type="pres">
      <dgm:prSet presAssocID="{D0A162FF-39CB-4CD3-941D-2DCFACE74504}" presName="sibTrans" presStyleCnt="0"/>
      <dgm:spPr/>
    </dgm:pt>
    <dgm:pt modelId="{D8CB0F9D-549D-433C-B6D2-9ED4722BB148}" type="pres">
      <dgm:prSet presAssocID="{EF1D138D-8785-4C7D-8006-9302D03DE87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1F11A-E1D6-41F4-A15A-3D5424990414}" type="pres">
      <dgm:prSet presAssocID="{F96749E9-14C3-472E-BDAE-127F95D2AA14}" presName="sibTrans" presStyleCnt="0"/>
      <dgm:spPr/>
    </dgm:pt>
    <dgm:pt modelId="{1385F2EA-D045-452B-9FFA-AD5BFC777924}" type="pres">
      <dgm:prSet presAssocID="{2928E1D4-6D37-49C3-9D67-D9129E1D04E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F623A-3938-40C8-87DC-9B5ABDEFAD3E}" type="pres">
      <dgm:prSet presAssocID="{59FA05E1-ABB0-4BB0-94F0-D64E7F4D7B2C}" presName="sibTrans" presStyleCnt="0"/>
      <dgm:spPr/>
    </dgm:pt>
    <dgm:pt modelId="{1A137E34-4868-4235-A61A-4F876BA12BC3}" type="pres">
      <dgm:prSet presAssocID="{FB7941A0-9C83-4127-8EDC-CFA550CFAAA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4DD6D-CB58-43F6-82AA-C8522BB894A5}" type="pres">
      <dgm:prSet presAssocID="{73B3DA30-8D58-4B02-A7A2-832EB0A156B5}" presName="sibTrans" presStyleCnt="0"/>
      <dgm:spPr/>
    </dgm:pt>
    <dgm:pt modelId="{F1537108-B73F-4521-B673-369FFAF0BE58}" type="pres">
      <dgm:prSet presAssocID="{C310F9B2-197C-4C3E-BFEC-433ED74B2CD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1FBB27-68A2-440B-90A8-DF6BBC462DB5}" type="presOf" srcId="{2928E1D4-6D37-49C3-9D67-D9129E1D04EA}" destId="{1385F2EA-D045-452B-9FFA-AD5BFC777924}" srcOrd="0" destOrd="0" presId="urn:microsoft.com/office/officeart/2005/8/layout/default"/>
    <dgm:cxn modelId="{5E685CD2-F78C-4D3C-8A4F-3A7A46A60CAF}" type="presOf" srcId="{C310F9B2-197C-4C3E-BFEC-433ED74B2CD6}" destId="{F1537108-B73F-4521-B673-369FFAF0BE58}" srcOrd="0" destOrd="0" presId="urn:microsoft.com/office/officeart/2005/8/layout/default"/>
    <dgm:cxn modelId="{9AA3BF65-9581-4E17-B742-C7601E3B1350}" srcId="{DBAFE88A-F31F-445F-95CE-BCB4BF49C1D2}" destId="{EF1D138D-8785-4C7D-8006-9302D03DE874}" srcOrd="1" destOrd="0" parTransId="{B21A6968-9E97-4B37-B542-AE2A6A7E74B7}" sibTransId="{F96749E9-14C3-472E-BDAE-127F95D2AA14}"/>
    <dgm:cxn modelId="{059E1A07-C8AC-4C19-B529-6F7197053939}" type="presOf" srcId="{DBAFE88A-F31F-445F-95CE-BCB4BF49C1D2}" destId="{CE36C537-A7D4-46DE-8C97-27697C6DDE71}" srcOrd="0" destOrd="0" presId="urn:microsoft.com/office/officeart/2005/8/layout/default"/>
    <dgm:cxn modelId="{9D95A409-603E-404A-83E2-15B0D57BC7BE}" srcId="{DBAFE88A-F31F-445F-95CE-BCB4BF49C1D2}" destId="{ABF333C8-CC28-45A9-8ED6-CFF0BAF7CB91}" srcOrd="0" destOrd="0" parTransId="{135B7E2E-EE89-4C11-B03D-D265D4BADFB8}" sibTransId="{D0A162FF-39CB-4CD3-941D-2DCFACE74504}"/>
    <dgm:cxn modelId="{3D794192-E2A4-4E90-9F08-551401D5C9E4}" type="presOf" srcId="{FB7941A0-9C83-4127-8EDC-CFA550CFAAA3}" destId="{1A137E34-4868-4235-A61A-4F876BA12BC3}" srcOrd="0" destOrd="0" presId="urn:microsoft.com/office/officeart/2005/8/layout/default"/>
    <dgm:cxn modelId="{3F0458D4-A987-4ABC-A88A-C2474DDA46B3}" type="presOf" srcId="{ABF333C8-CC28-45A9-8ED6-CFF0BAF7CB91}" destId="{52605BBA-07CF-448B-B244-BEF7609CF45F}" srcOrd="0" destOrd="0" presId="urn:microsoft.com/office/officeart/2005/8/layout/default"/>
    <dgm:cxn modelId="{754AC1C7-D45E-4973-8A19-F09E3BFB3EB5}" type="presOf" srcId="{EF1D138D-8785-4C7D-8006-9302D03DE874}" destId="{D8CB0F9D-549D-433C-B6D2-9ED4722BB148}" srcOrd="0" destOrd="0" presId="urn:microsoft.com/office/officeart/2005/8/layout/default"/>
    <dgm:cxn modelId="{2D046562-4050-4B16-AFF3-FEF015E626EE}" srcId="{DBAFE88A-F31F-445F-95CE-BCB4BF49C1D2}" destId="{2928E1D4-6D37-49C3-9D67-D9129E1D04EA}" srcOrd="2" destOrd="0" parTransId="{9A391A50-436C-4203-8B20-0767BEA99AAE}" sibTransId="{59FA05E1-ABB0-4BB0-94F0-D64E7F4D7B2C}"/>
    <dgm:cxn modelId="{321AD851-9B65-4CB9-B5CD-72F3C843FF99}" srcId="{DBAFE88A-F31F-445F-95CE-BCB4BF49C1D2}" destId="{C310F9B2-197C-4C3E-BFEC-433ED74B2CD6}" srcOrd="4" destOrd="0" parTransId="{9C5F616C-CCCF-4850-98A0-00D248AA7B40}" sibTransId="{0BE64800-BDEC-424F-9D76-B726B63CDA8B}"/>
    <dgm:cxn modelId="{3F3CE702-90CF-457E-84CD-58EA797E67D4}" srcId="{DBAFE88A-F31F-445F-95CE-BCB4BF49C1D2}" destId="{FB7941A0-9C83-4127-8EDC-CFA550CFAAA3}" srcOrd="3" destOrd="0" parTransId="{E0CAAE16-07F9-494D-BC5E-2DE4C72229C9}" sibTransId="{73B3DA30-8D58-4B02-A7A2-832EB0A156B5}"/>
    <dgm:cxn modelId="{3F88D4EE-401A-431C-BFE3-C36AAD313986}" type="presParOf" srcId="{CE36C537-A7D4-46DE-8C97-27697C6DDE71}" destId="{52605BBA-07CF-448B-B244-BEF7609CF45F}" srcOrd="0" destOrd="0" presId="urn:microsoft.com/office/officeart/2005/8/layout/default"/>
    <dgm:cxn modelId="{7B5A291B-A06C-463B-824B-572CDEF45BEF}" type="presParOf" srcId="{CE36C537-A7D4-46DE-8C97-27697C6DDE71}" destId="{E40E263F-6FAD-46A3-81A5-13444E365C82}" srcOrd="1" destOrd="0" presId="urn:microsoft.com/office/officeart/2005/8/layout/default"/>
    <dgm:cxn modelId="{17457968-8E25-4C91-8457-6AE398B4A2C3}" type="presParOf" srcId="{CE36C537-A7D4-46DE-8C97-27697C6DDE71}" destId="{D8CB0F9D-549D-433C-B6D2-9ED4722BB148}" srcOrd="2" destOrd="0" presId="urn:microsoft.com/office/officeart/2005/8/layout/default"/>
    <dgm:cxn modelId="{F72311E8-6D0F-4A7F-A6B9-9B5446F75430}" type="presParOf" srcId="{CE36C537-A7D4-46DE-8C97-27697C6DDE71}" destId="{BEB1F11A-E1D6-41F4-A15A-3D5424990414}" srcOrd="3" destOrd="0" presId="urn:microsoft.com/office/officeart/2005/8/layout/default"/>
    <dgm:cxn modelId="{93C9D4C1-4298-4F7F-AC69-09E03BD1A68F}" type="presParOf" srcId="{CE36C537-A7D4-46DE-8C97-27697C6DDE71}" destId="{1385F2EA-D045-452B-9FFA-AD5BFC777924}" srcOrd="4" destOrd="0" presId="urn:microsoft.com/office/officeart/2005/8/layout/default"/>
    <dgm:cxn modelId="{46D0E6D4-1029-40CC-AA58-4AA06280B6C7}" type="presParOf" srcId="{CE36C537-A7D4-46DE-8C97-27697C6DDE71}" destId="{4FAF623A-3938-40C8-87DC-9B5ABDEFAD3E}" srcOrd="5" destOrd="0" presId="urn:microsoft.com/office/officeart/2005/8/layout/default"/>
    <dgm:cxn modelId="{CBB7AD60-E91F-4F1B-B31B-7000A0CA0666}" type="presParOf" srcId="{CE36C537-A7D4-46DE-8C97-27697C6DDE71}" destId="{1A137E34-4868-4235-A61A-4F876BA12BC3}" srcOrd="6" destOrd="0" presId="urn:microsoft.com/office/officeart/2005/8/layout/default"/>
    <dgm:cxn modelId="{319D8F7A-BF57-4CD6-A478-4D4AB69149EE}" type="presParOf" srcId="{CE36C537-A7D4-46DE-8C97-27697C6DDE71}" destId="{FD84DD6D-CB58-43F6-82AA-C8522BB894A5}" srcOrd="7" destOrd="0" presId="urn:microsoft.com/office/officeart/2005/8/layout/default"/>
    <dgm:cxn modelId="{9E8D595E-5194-4EB4-A4F4-CC55AF4BB180}" type="presParOf" srcId="{CE36C537-A7D4-46DE-8C97-27697C6DDE71}" destId="{F1537108-B73F-4521-B673-369FFAF0BE5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296285-1EBA-414C-BBBB-A4A3336CA57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520036-BE3C-476A-A46E-CBB52C5A98BC}">
      <dgm:prSet/>
      <dgm:spPr/>
      <dgm:t>
        <a:bodyPr/>
        <a:lstStyle/>
        <a:p>
          <a:pPr rtl="0"/>
          <a:r>
            <a:rPr lang="ru-RU" smtClean="0"/>
            <a:t>Выгружаем ТОП100 сайтов выдачи по данному запросу (</a:t>
          </a:r>
          <a:r>
            <a:rPr lang="en-US" smtClean="0"/>
            <a:t>megaindex.ru</a:t>
          </a:r>
          <a:r>
            <a:rPr lang="ru-RU" smtClean="0"/>
            <a:t>)</a:t>
          </a:r>
          <a:endParaRPr lang="ru-RU"/>
        </a:p>
      </dgm:t>
    </dgm:pt>
    <dgm:pt modelId="{796E798A-7630-490B-9A61-F365FE55B51B}" type="parTrans" cxnId="{01EAAAD8-887D-4DF3-8569-8869F090AF6B}">
      <dgm:prSet/>
      <dgm:spPr/>
      <dgm:t>
        <a:bodyPr/>
        <a:lstStyle/>
        <a:p>
          <a:endParaRPr lang="ru-RU"/>
        </a:p>
      </dgm:t>
    </dgm:pt>
    <dgm:pt modelId="{19B38F0C-36BC-4B3D-AD59-0E5FD8AF1C40}" type="sibTrans" cxnId="{01EAAAD8-887D-4DF3-8569-8869F090AF6B}">
      <dgm:prSet/>
      <dgm:spPr/>
      <dgm:t>
        <a:bodyPr/>
        <a:lstStyle/>
        <a:p>
          <a:endParaRPr lang="ru-RU"/>
        </a:p>
      </dgm:t>
    </dgm:pt>
    <dgm:pt modelId="{A74885BB-B749-46BB-B519-4DCD0007DB5F}">
      <dgm:prSet/>
      <dgm:spPr/>
      <dgm:t>
        <a:bodyPr/>
        <a:lstStyle/>
        <a:p>
          <a:pPr rtl="0"/>
          <a:r>
            <a:rPr lang="ru-RU" smtClean="0"/>
            <a:t>Собираем все параметры сайтов по запросы - технические метрики и коммерческие факторы (</a:t>
          </a:r>
          <a:r>
            <a:rPr lang="en-US" smtClean="0"/>
            <a:t>trust.alaev.info</a:t>
          </a:r>
          <a:r>
            <a:rPr lang="ru-RU" smtClean="0"/>
            <a:t>) </a:t>
          </a:r>
          <a:endParaRPr lang="ru-RU"/>
        </a:p>
      </dgm:t>
    </dgm:pt>
    <dgm:pt modelId="{4D88D661-36B4-461D-AF97-476D6C0EB459}" type="parTrans" cxnId="{CC612BE0-4FB0-49CE-9617-4EEC2B50DD56}">
      <dgm:prSet/>
      <dgm:spPr/>
      <dgm:t>
        <a:bodyPr/>
        <a:lstStyle/>
        <a:p>
          <a:endParaRPr lang="ru-RU"/>
        </a:p>
      </dgm:t>
    </dgm:pt>
    <dgm:pt modelId="{E4943A4E-111C-4F79-99BC-1EEB498DE2F2}" type="sibTrans" cxnId="{CC612BE0-4FB0-49CE-9617-4EEC2B50DD56}">
      <dgm:prSet/>
      <dgm:spPr/>
      <dgm:t>
        <a:bodyPr/>
        <a:lstStyle/>
        <a:p>
          <a:endParaRPr lang="ru-RU"/>
        </a:p>
      </dgm:t>
    </dgm:pt>
    <dgm:pt modelId="{6F9E9D9D-651A-46CE-8F14-297415183EE6}">
      <dgm:prSet/>
      <dgm:spPr/>
      <dgm:t>
        <a:bodyPr/>
        <a:lstStyle/>
        <a:p>
          <a:pPr rtl="0"/>
          <a:r>
            <a:rPr lang="ru-RU" dirty="0" smtClean="0"/>
            <a:t>Собираем в сводную таблицу</a:t>
          </a:r>
          <a:r>
            <a:rPr lang="en-US" dirty="0" smtClean="0"/>
            <a:t> </a:t>
          </a:r>
          <a:r>
            <a:rPr lang="ru-RU" dirty="0" smtClean="0"/>
            <a:t>и строим графики распределения параметров по ТОП (</a:t>
          </a:r>
          <a:r>
            <a:rPr lang="en-US" dirty="0" smtClean="0"/>
            <a:t>MS Excel</a:t>
          </a:r>
          <a:r>
            <a:rPr lang="ru-RU" dirty="0" smtClean="0"/>
            <a:t>)</a:t>
          </a:r>
          <a:endParaRPr lang="ru-RU" dirty="0"/>
        </a:p>
      </dgm:t>
    </dgm:pt>
    <dgm:pt modelId="{F7BB9642-DF93-442B-9410-2E632926EDBF}" type="parTrans" cxnId="{BBDB5471-A111-41EE-B7E7-794E4B1DA212}">
      <dgm:prSet/>
      <dgm:spPr/>
      <dgm:t>
        <a:bodyPr/>
        <a:lstStyle/>
        <a:p>
          <a:endParaRPr lang="ru-RU"/>
        </a:p>
      </dgm:t>
    </dgm:pt>
    <dgm:pt modelId="{A83D1603-514B-46C4-8E20-353E0FC73960}" type="sibTrans" cxnId="{BBDB5471-A111-41EE-B7E7-794E4B1DA212}">
      <dgm:prSet/>
      <dgm:spPr/>
      <dgm:t>
        <a:bodyPr/>
        <a:lstStyle/>
        <a:p>
          <a:endParaRPr lang="ru-RU"/>
        </a:p>
      </dgm:t>
    </dgm:pt>
    <dgm:pt modelId="{1EA46D22-B591-4BD9-92D2-6571771665A0}" type="pres">
      <dgm:prSet presAssocID="{C5296285-1EBA-414C-BBBB-A4A3336CA57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F3B741-6F25-4757-ABDF-5D9D8295EFDD}" type="pres">
      <dgm:prSet presAssocID="{C5296285-1EBA-414C-BBBB-A4A3336CA57F}" presName="dummyMaxCanvas" presStyleCnt="0">
        <dgm:presLayoutVars/>
      </dgm:prSet>
      <dgm:spPr/>
    </dgm:pt>
    <dgm:pt modelId="{D6B5EAD4-A5F2-45CC-B701-27078A186642}" type="pres">
      <dgm:prSet presAssocID="{C5296285-1EBA-414C-BBBB-A4A3336CA57F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520C9-6E98-4B42-BE14-34F2ACA95F2E}" type="pres">
      <dgm:prSet presAssocID="{C5296285-1EBA-414C-BBBB-A4A3336CA57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F0BA04-220E-498B-989A-E6B18FED7487}" type="pres">
      <dgm:prSet presAssocID="{C5296285-1EBA-414C-BBBB-A4A3336CA57F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03B90-9486-4F1A-9DE7-09C031AAE802}" type="pres">
      <dgm:prSet presAssocID="{C5296285-1EBA-414C-BBBB-A4A3336CA57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D2628-93B2-480B-A58B-991F091E3E3B}" type="pres">
      <dgm:prSet presAssocID="{C5296285-1EBA-414C-BBBB-A4A3336CA57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0AA6DC-546C-4B95-990A-11EF3156AC42}" type="pres">
      <dgm:prSet presAssocID="{C5296285-1EBA-414C-BBBB-A4A3336CA57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55CB22-B9FB-4228-A1F9-CEFAD27FA62D}" type="pres">
      <dgm:prSet presAssocID="{C5296285-1EBA-414C-BBBB-A4A3336CA57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8E7BF7-00DB-4DA3-81B6-ADBB44EBB170}" type="pres">
      <dgm:prSet presAssocID="{C5296285-1EBA-414C-BBBB-A4A3336CA57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7E3153-33C3-4B69-9CF2-A0939E1DDF44}" type="presOf" srcId="{A74885BB-B749-46BB-B519-4DCD0007DB5F}" destId="{0C55CB22-B9FB-4228-A1F9-CEFAD27FA62D}" srcOrd="1" destOrd="0" presId="urn:microsoft.com/office/officeart/2005/8/layout/vProcess5"/>
    <dgm:cxn modelId="{CC612BE0-4FB0-49CE-9617-4EEC2B50DD56}" srcId="{C5296285-1EBA-414C-BBBB-A4A3336CA57F}" destId="{A74885BB-B749-46BB-B519-4DCD0007DB5F}" srcOrd="1" destOrd="0" parTransId="{4D88D661-36B4-461D-AF97-476D6C0EB459}" sibTransId="{E4943A4E-111C-4F79-99BC-1EEB498DE2F2}"/>
    <dgm:cxn modelId="{A181476D-B37C-4830-8462-CE46F2E9D24A}" type="presOf" srcId="{A74885BB-B749-46BB-B519-4DCD0007DB5F}" destId="{A47520C9-6E98-4B42-BE14-34F2ACA95F2E}" srcOrd="0" destOrd="0" presId="urn:microsoft.com/office/officeart/2005/8/layout/vProcess5"/>
    <dgm:cxn modelId="{BBDB5471-A111-41EE-B7E7-794E4B1DA212}" srcId="{C5296285-1EBA-414C-BBBB-A4A3336CA57F}" destId="{6F9E9D9D-651A-46CE-8F14-297415183EE6}" srcOrd="2" destOrd="0" parTransId="{F7BB9642-DF93-442B-9410-2E632926EDBF}" sibTransId="{A83D1603-514B-46C4-8E20-353E0FC73960}"/>
    <dgm:cxn modelId="{2A0C30BD-7CB7-45A6-994C-33E116B9CC9F}" type="presOf" srcId="{C5296285-1EBA-414C-BBBB-A4A3336CA57F}" destId="{1EA46D22-B591-4BD9-92D2-6571771665A0}" srcOrd="0" destOrd="0" presId="urn:microsoft.com/office/officeart/2005/8/layout/vProcess5"/>
    <dgm:cxn modelId="{EF97172B-5066-4C4E-A953-51F56B00D6B6}" type="presOf" srcId="{6F9E9D9D-651A-46CE-8F14-297415183EE6}" destId="{338E7BF7-00DB-4DA3-81B6-ADBB44EBB170}" srcOrd="1" destOrd="0" presId="urn:microsoft.com/office/officeart/2005/8/layout/vProcess5"/>
    <dgm:cxn modelId="{A591AE7B-5796-4FA8-A107-56A94259F654}" type="presOf" srcId="{06520036-BE3C-476A-A46E-CBB52C5A98BC}" destId="{D6B5EAD4-A5F2-45CC-B701-27078A186642}" srcOrd="0" destOrd="0" presId="urn:microsoft.com/office/officeart/2005/8/layout/vProcess5"/>
    <dgm:cxn modelId="{F8948129-2771-4ED7-BBA8-03B5BF856625}" type="presOf" srcId="{06520036-BE3C-476A-A46E-CBB52C5A98BC}" destId="{A40AA6DC-546C-4B95-990A-11EF3156AC42}" srcOrd="1" destOrd="0" presId="urn:microsoft.com/office/officeart/2005/8/layout/vProcess5"/>
    <dgm:cxn modelId="{6CC1F991-8D2F-4C9B-975A-09778BC8058D}" type="presOf" srcId="{19B38F0C-36BC-4B3D-AD59-0E5FD8AF1C40}" destId="{E3003B90-9486-4F1A-9DE7-09C031AAE802}" srcOrd="0" destOrd="0" presId="urn:microsoft.com/office/officeart/2005/8/layout/vProcess5"/>
    <dgm:cxn modelId="{01EAAAD8-887D-4DF3-8569-8869F090AF6B}" srcId="{C5296285-1EBA-414C-BBBB-A4A3336CA57F}" destId="{06520036-BE3C-476A-A46E-CBB52C5A98BC}" srcOrd="0" destOrd="0" parTransId="{796E798A-7630-490B-9A61-F365FE55B51B}" sibTransId="{19B38F0C-36BC-4B3D-AD59-0E5FD8AF1C40}"/>
    <dgm:cxn modelId="{59E08370-898B-4D9D-A9EA-98C5ACCDC49D}" type="presOf" srcId="{E4943A4E-111C-4F79-99BC-1EEB498DE2F2}" destId="{9B8D2628-93B2-480B-A58B-991F091E3E3B}" srcOrd="0" destOrd="0" presId="urn:microsoft.com/office/officeart/2005/8/layout/vProcess5"/>
    <dgm:cxn modelId="{75E0F9BF-6941-443C-AF70-C1F9B81AC202}" type="presOf" srcId="{6F9E9D9D-651A-46CE-8F14-297415183EE6}" destId="{A9F0BA04-220E-498B-989A-E6B18FED7487}" srcOrd="0" destOrd="0" presId="urn:microsoft.com/office/officeart/2005/8/layout/vProcess5"/>
    <dgm:cxn modelId="{43D5B842-4BED-4442-BD4D-A6BD9E571E7F}" type="presParOf" srcId="{1EA46D22-B591-4BD9-92D2-6571771665A0}" destId="{1FF3B741-6F25-4757-ABDF-5D9D8295EFDD}" srcOrd="0" destOrd="0" presId="urn:microsoft.com/office/officeart/2005/8/layout/vProcess5"/>
    <dgm:cxn modelId="{FFBCAABA-FF37-47F1-89A3-7FDAC92B6668}" type="presParOf" srcId="{1EA46D22-B591-4BD9-92D2-6571771665A0}" destId="{D6B5EAD4-A5F2-45CC-B701-27078A186642}" srcOrd="1" destOrd="0" presId="urn:microsoft.com/office/officeart/2005/8/layout/vProcess5"/>
    <dgm:cxn modelId="{0FC12C78-6C69-4A41-B90E-6FB82FDCF89A}" type="presParOf" srcId="{1EA46D22-B591-4BD9-92D2-6571771665A0}" destId="{A47520C9-6E98-4B42-BE14-34F2ACA95F2E}" srcOrd="2" destOrd="0" presId="urn:microsoft.com/office/officeart/2005/8/layout/vProcess5"/>
    <dgm:cxn modelId="{6BD4B9F1-FC86-4608-BD4F-14C5A5B7656D}" type="presParOf" srcId="{1EA46D22-B591-4BD9-92D2-6571771665A0}" destId="{A9F0BA04-220E-498B-989A-E6B18FED7487}" srcOrd="3" destOrd="0" presId="urn:microsoft.com/office/officeart/2005/8/layout/vProcess5"/>
    <dgm:cxn modelId="{4739CFAF-840F-4791-A8F3-E8E275F3301D}" type="presParOf" srcId="{1EA46D22-B591-4BD9-92D2-6571771665A0}" destId="{E3003B90-9486-4F1A-9DE7-09C031AAE802}" srcOrd="4" destOrd="0" presId="urn:microsoft.com/office/officeart/2005/8/layout/vProcess5"/>
    <dgm:cxn modelId="{CF5E5280-B943-4E5A-B383-79FBA03D3F96}" type="presParOf" srcId="{1EA46D22-B591-4BD9-92D2-6571771665A0}" destId="{9B8D2628-93B2-480B-A58B-991F091E3E3B}" srcOrd="5" destOrd="0" presId="urn:microsoft.com/office/officeart/2005/8/layout/vProcess5"/>
    <dgm:cxn modelId="{105054F7-4104-4D04-8BE6-790FD44F037B}" type="presParOf" srcId="{1EA46D22-B591-4BD9-92D2-6571771665A0}" destId="{A40AA6DC-546C-4B95-990A-11EF3156AC42}" srcOrd="6" destOrd="0" presId="urn:microsoft.com/office/officeart/2005/8/layout/vProcess5"/>
    <dgm:cxn modelId="{622A32CC-1F70-48D9-866C-2ADE1CD4C6DA}" type="presParOf" srcId="{1EA46D22-B591-4BD9-92D2-6571771665A0}" destId="{0C55CB22-B9FB-4228-A1F9-CEFAD27FA62D}" srcOrd="7" destOrd="0" presId="urn:microsoft.com/office/officeart/2005/8/layout/vProcess5"/>
    <dgm:cxn modelId="{29FC6984-E6F1-4A88-9106-1CE63C881ADC}" type="presParOf" srcId="{1EA46D22-B591-4BD9-92D2-6571771665A0}" destId="{338E7BF7-00DB-4DA3-81B6-ADBB44EBB17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C43442-D3CF-4329-A2AC-BD5691C0FB8D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ED40DF0-87AE-49AC-B808-2847352EC63B}">
      <dgm:prSet/>
      <dgm:spPr/>
      <dgm:t>
        <a:bodyPr/>
        <a:lstStyle/>
        <a:p>
          <a:pPr rtl="0"/>
          <a:r>
            <a:rPr lang="ru-RU" dirty="0" smtClean="0"/>
            <a:t>Поведенческие факторы</a:t>
          </a:r>
          <a:endParaRPr lang="ru-RU" dirty="0"/>
        </a:p>
      </dgm:t>
    </dgm:pt>
    <dgm:pt modelId="{D4EB5C9D-29D2-4886-856C-32CA19BC81F8}" type="parTrans" cxnId="{59A0F3B3-ABF3-4744-B081-8E6097EFF3FA}">
      <dgm:prSet/>
      <dgm:spPr/>
      <dgm:t>
        <a:bodyPr/>
        <a:lstStyle/>
        <a:p>
          <a:endParaRPr lang="ru-RU"/>
        </a:p>
      </dgm:t>
    </dgm:pt>
    <dgm:pt modelId="{A3455FF7-261C-4F6D-8749-1DE90DED7482}" type="sibTrans" cxnId="{59A0F3B3-ABF3-4744-B081-8E6097EFF3FA}">
      <dgm:prSet/>
      <dgm:spPr/>
      <dgm:t>
        <a:bodyPr/>
        <a:lstStyle/>
        <a:p>
          <a:endParaRPr lang="ru-RU"/>
        </a:p>
      </dgm:t>
    </dgm:pt>
    <dgm:pt modelId="{6ED65B41-DCB5-477B-9B41-B15916D25AD4}">
      <dgm:prSet/>
      <dgm:spPr/>
      <dgm:t>
        <a:bodyPr/>
        <a:lstStyle/>
        <a:p>
          <a:pPr rtl="0"/>
          <a:r>
            <a:rPr lang="ru-RU" smtClean="0"/>
            <a:t>Санкции </a:t>
          </a:r>
          <a:r>
            <a:rPr lang="en-US" smtClean="0"/>
            <a:t>Google (</a:t>
          </a:r>
          <a:r>
            <a:rPr lang="ru-RU" smtClean="0"/>
            <a:t>ручные санкции, пингвин</a:t>
          </a:r>
          <a:r>
            <a:rPr lang="en-US" smtClean="0"/>
            <a:t>)</a:t>
          </a:r>
          <a:endParaRPr lang="ru-RU"/>
        </a:p>
      </dgm:t>
    </dgm:pt>
    <dgm:pt modelId="{964A9D37-7468-459C-8BB2-E00D49FE1FE2}" type="parTrans" cxnId="{E47EFD12-D31F-447A-B774-72D6F0802174}">
      <dgm:prSet/>
      <dgm:spPr/>
      <dgm:t>
        <a:bodyPr/>
        <a:lstStyle/>
        <a:p>
          <a:endParaRPr lang="ru-RU"/>
        </a:p>
      </dgm:t>
    </dgm:pt>
    <dgm:pt modelId="{1AE6885E-AFEA-46A3-90F4-E8B50F168D5A}" type="sibTrans" cxnId="{E47EFD12-D31F-447A-B774-72D6F0802174}">
      <dgm:prSet/>
      <dgm:spPr/>
      <dgm:t>
        <a:bodyPr/>
        <a:lstStyle/>
        <a:p>
          <a:endParaRPr lang="ru-RU"/>
        </a:p>
      </dgm:t>
    </dgm:pt>
    <dgm:pt modelId="{FE957CDE-6219-4F6C-A939-17AA17EC2F02}">
      <dgm:prSet/>
      <dgm:spPr/>
      <dgm:t>
        <a:bodyPr/>
        <a:lstStyle/>
        <a:p>
          <a:pPr rtl="0"/>
          <a:r>
            <a:rPr lang="ru-RU" smtClean="0"/>
            <a:t>Отмена ссылочного ранжирования Яндексом</a:t>
          </a:r>
          <a:endParaRPr lang="ru-RU"/>
        </a:p>
      </dgm:t>
    </dgm:pt>
    <dgm:pt modelId="{B6901D35-FAB4-4E4C-8AF2-C382B98D9F84}" type="parTrans" cxnId="{4C74EF08-53C5-4FC8-B62D-775461585756}">
      <dgm:prSet/>
      <dgm:spPr/>
      <dgm:t>
        <a:bodyPr/>
        <a:lstStyle/>
        <a:p>
          <a:endParaRPr lang="ru-RU"/>
        </a:p>
      </dgm:t>
    </dgm:pt>
    <dgm:pt modelId="{2202C0ED-A082-4F3D-8DCD-C867EEA4061B}" type="sibTrans" cxnId="{4C74EF08-53C5-4FC8-B62D-775461585756}">
      <dgm:prSet/>
      <dgm:spPr/>
      <dgm:t>
        <a:bodyPr/>
        <a:lstStyle/>
        <a:p>
          <a:endParaRPr lang="ru-RU"/>
        </a:p>
      </dgm:t>
    </dgm:pt>
    <dgm:pt modelId="{6465AF33-B702-4DB1-B389-1D4928ED93FE}" type="pres">
      <dgm:prSet presAssocID="{2CC43442-D3CF-4329-A2AC-BD5691C0FB8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FD08DB99-73C3-461C-8596-055E78BB973B}" type="pres">
      <dgm:prSet presAssocID="{EED40DF0-87AE-49AC-B808-2847352EC63B}" presName="parenttextcomposite" presStyleCnt="0"/>
      <dgm:spPr/>
    </dgm:pt>
    <dgm:pt modelId="{E7813274-DBD8-45EE-AF0F-3C17B40EE638}" type="pres">
      <dgm:prSet presAssocID="{EED40DF0-87AE-49AC-B808-2847352EC63B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6D3694-E02B-4AC8-8F2B-D5DD9BC9710F}" type="pres">
      <dgm:prSet presAssocID="{EED40DF0-87AE-49AC-B808-2847352EC63B}" presName="parallelogramComposite" presStyleCnt="0"/>
      <dgm:spPr/>
    </dgm:pt>
    <dgm:pt modelId="{3EF76DBB-48A3-4594-A601-C09018507320}" type="pres">
      <dgm:prSet presAssocID="{EED40DF0-87AE-49AC-B808-2847352EC63B}" presName="parallelogram1" presStyleLbl="alignNode1" presStyleIdx="0" presStyleCnt="21"/>
      <dgm:spPr/>
    </dgm:pt>
    <dgm:pt modelId="{F68D4D5B-3590-42ED-B033-41049225C8A8}" type="pres">
      <dgm:prSet presAssocID="{EED40DF0-87AE-49AC-B808-2847352EC63B}" presName="parallelogram2" presStyleLbl="alignNode1" presStyleIdx="1" presStyleCnt="21"/>
      <dgm:spPr/>
    </dgm:pt>
    <dgm:pt modelId="{A9533B9D-D883-4131-8970-314E06F1260A}" type="pres">
      <dgm:prSet presAssocID="{EED40DF0-87AE-49AC-B808-2847352EC63B}" presName="parallelogram3" presStyleLbl="alignNode1" presStyleIdx="2" presStyleCnt="21"/>
      <dgm:spPr/>
    </dgm:pt>
    <dgm:pt modelId="{0681E406-6D75-4081-A6AC-EDB6D75C6469}" type="pres">
      <dgm:prSet presAssocID="{EED40DF0-87AE-49AC-B808-2847352EC63B}" presName="parallelogram4" presStyleLbl="alignNode1" presStyleIdx="3" presStyleCnt="21"/>
      <dgm:spPr/>
    </dgm:pt>
    <dgm:pt modelId="{F2A4DF5D-6C67-4C15-98A1-3A21F4196A43}" type="pres">
      <dgm:prSet presAssocID="{EED40DF0-87AE-49AC-B808-2847352EC63B}" presName="parallelogram5" presStyleLbl="alignNode1" presStyleIdx="4" presStyleCnt="21"/>
      <dgm:spPr/>
    </dgm:pt>
    <dgm:pt modelId="{558A01DE-20D4-4064-96B5-558B01EAB44D}" type="pres">
      <dgm:prSet presAssocID="{EED40DF0-87AE-49AC-B808-2847352EC63B}" presName="parallelogram6" presStyleLbl="alignNode1" presStyleIdx="5" presStyleCnt="21"/>
      <dgm:spPr/>
    </dgm:pt>
    <dgm:pt modelId="{94A9B1A6-8097-4A01-B553-9D2180ACDDE8}" type="pres">
      <dgm:prSet presAssocID="{EED40DF0-87AE-49AC-B808-2847352EC63B}" presName="parallelogram7" presStyleLbl="alignNode1" presStyleIdx="6" presStyleCnt="21"/>
      <dgm:spPr/>
    </dgm:pt>
    <dgm:pt modelId="{F14614DE-ED71-47B8-B29D-5A2BD8E2333E}" type="pres">
      <dgm:prSet presAssocID="{A3455FF7-261C-4F6D-8749-1DE90DED7482}" presName="sibTrans" presStyleCnt="0"/>
      <dgm:spPr/>
    </dgm:pt>
    <dgm:pt modelId="{BF75E4EA-06D1-476F-9ADA-D7EA48782B83}" type="pres">
      <dgm:prSet presAssocID="{6ED65B41-DCB5-477B-9B41-B15916D25AD4}" presName="parenttextcomposite" presStyleCnt="0"/>
      <dgm:spPr/>
    </dgm:pt>
    <dgm:pt modelId="{B83E95D7-0B47-447D-856C-499301E7A806}" type="pres">
      <dgm:prSet presAssocID="{6ED65B41-DCB5-477B-9B41-B15916D25AD4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AC4B8-858F-4FD7-A98A-737A8333BD83}" type="pres">
      <dgm:prSet presAssocID="{6ED65B41-DCB5-477B-9B41-B15916D25AD4}" presName="parallelogramComposite" presStyleCnt="0"/>
      <dgm:spPr/>
    </dgm:pt>
    <dgm:pt modelId="{54E67EE9-A0EE-4278-A721-9B52730DD7D8}" type="pres">
      <dgm:prSet presAssocID="{6ED65B41-DCB5-477B-9B41-B15916D25AD4}" presName="parallelogram1" presStyleLbl="alignNode1" presStyleIdx="7" presStyleCnt="21"/>
      <dgm:spPr/>
    </dgm:pt>
    <dgm:pt modelId="{8E36EA37-14E1-46A9-8778-AF95B332A210}" type="pres">
      <dgm:prSet presAssocID="{6ED65B41-DCB5-477B-9B41-B15916D25AD4}" presName="parallelogram2" presStyleLbl="alignNode1" presStyleIdx="8" presStyleCnt="21"/>
      <dgm:spPr/>
    </dgm:pt>
    <dgm:pt modelId="{A1DF2EEC-C66D-4051-9DEF-82B31B8D0162}" type="pres">
      <dgm:prSet presAssocID="{6ED65B41-DCB5-477B-9B41-B15916D25AD4}" presName="parallelogram3" presStyleLbl="alignNode1" presStyleIdx="9" presStyleCnt="21"/>
      <dgm:spPr/>
    </dgm:pt>
    <dgm:pt modelId="{C9DDD512-FE88-45A6-80F5-DDB81ED940A9}" type="pres">
      <dgm:prSet presAssocID="{6ED65B41-DCB5-477B-9B41-B15916D25AD4}" presName="parallelogram4" presStyleLbl="alignNode1" presStyleIdx="10" presStyleCnt="21"/>
      <dgm:spPr/>
    </dgm:pt>
    <dgm:pt modelId="{05865D41-4822-45BA-BFF3-DEA98F837C3F}" type="pres">
      <dgm:prSet presAssocID="{6ED65B41-DCB5-477B-9B41-B15916D25AD4}" presName="parallelogram5" presStyleLbl="alignNode1" presStyleIdx="11" presStyleCnt="21"/>
      <dgm:spPr/>
    </dgm:pt>
    <dgm:pt modelId="{83002BAC-5C7B-402C-A646-DF5720987800}" type="pres">
      <dgm:prSet presAssocID="{6ED65B41-DCB5-477B-9B41-B15916D25AD4}" presName="parallelogram6" presStyleLbl="alignNode1" presStyleIdx="12" presStyleCnt="21"/>
      <dgm:spPr/>
    </dgm:pt>
    <dgm:pt modelId="{BD482D48-0DFA-4C89-8291-98E20A19EC34}" type="pres">
      <dgm:prSet presAssocID="{6ED65B41-DCB5-477B-9B41-B15916D25AD4}" presName="parallelogram7" presStyleLbl="alignNode1" presStyleIdx="13" presStyleCnt="21"/>
      <dgm:spPr/>
    </dgm:pt>
    <dgm:pt modelId="{BE92D405-72EC-41BD-A3B0-60381B1BC045}" type="pres">
      <dgm:prSet presAssocID="{1AE6885E-AFEA-46A3-90F4-E8B50F168D5A}" presName="sibTrans" presStyleCnt="0"/>
      <dgm:spPr/>
    </dgm:pt>
    <dgm:pt modelId="{FBD8C6FB-493B-44E5-BA66-AC5DFDEB51DB}" type="pres">
      <dgm:prSet presAssocID="{FE957CDE-6219-4F6C-A939-17AA17EC2F02}" presName="parenttextcomposite" presStyleCnt="0"/>
      <dgm:spPr/>
    </dgm:pt>
    <dgm:pt modelId="{4A877314-0F81-4081-A1E1-96AE022658F3}" type="pres">
      <dgm:prSet presAssocID="{FE957CDE-6219-4F6C-A939-17AA17EC2F02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25002-3F87-413C-AD8D-FE4674D9423D}" type="pres">
      <dgm:prSet presAssocID="{FE957CDE-6219-4F6C-A939-17AA17EC2F02}" presName="parallelogramComposite" presStyleCnt="0"/>
      <dgm:spPr/>
    </dgm:pt>
    <dgm:pt modelId="{F435CC5A-FB6A-431A-B5C0-146D1A735FF4}" type="pres">
      <dgm:prSet presAssocID="{FE957CDE-6219-4F6C-A939-17AA17EC2F02}" presName="parallelogram1" presStyleLbl="alignNode1" presStyleIdx="14" presStyleCnt="21"/>
      <dgm:spPr/>
    </dgm:pt>
    <dgm:pt modelId="{6380031D-42C2-4EFA-8AB9-92B3AD6CBD5E}" type="pres">
      <dgm:prSet presAssocID="{FE957CDE-6219-4F6C-A939-17AA17EC2F02}" presName="parallelogram2" presStyleLbl="alignNode1" presStyleIdx="15" presStyleCnt="21"/>
      <dgm:spPr/>
    </dgm:pt>
    <dgm:pt modelId="{67100AAF-F974-412D-9547-95D88EC63B40}" type="pres">
      <dgm:prSet presAssocID="{FE957CDE-6219-4F6C-A939-17AA17EC2F02}" presName="parallelogram3" presStyleLbl="alignNode1" presStyleIdx="16" presStyleCnt="21"/>
      <dgm:spPr/>
    </dgm:pt>
    <dgm:pt modelId="{481DEA40-1E1B-43E9-A421-E6AB6A49160F}" type="pres">
      <dgm:prSet presAssocID="{FE957CDE-6219-4F6C-A939-17AA17EC2F02}" presName="parallelogram4" presStyleLbl="alignNode1" presStyleIdx="17" presStyleCnt="21"/>
      <dgm:spPr/>
    </dgm:pt>
    <dgm:pt modelId="{B7B8483E-E7C7-4170-91B9-4BFAC8A9950B}" type="pres">
      <dgm:prSet presAssocID="{FE957CDE-6219-4F6C-A939-17AA17EC2F02}" presName="parallelogram5" presStyleLbl="alignNode1" presStyleIdx="18" presStyleCnt="21"/>
      <dgm:spPr/>
    </dgm:pt>
    <dgm:pt modelId="{45F290E3-1A94-4EF9-91E0-C54BA54371A7}" type="pres">
      <dgm:prSet presAssocID="{FE957CDE-6219-4F6C-A939-17AA17EC2F02}" presName="parallelogram6" presStyleLbl="alignNode1" presStyleIdx="19" presStyleCnt="21"/>
      <dgm:spPr/>
    </dgm:pt>
    <dgm:pt modelId="{DB401477-3D9C-4D01-A1A9-EAFDAF20799D}" type="pres">
      <dgm:prSet presAssocID="{FE957CDE-6219-4F6C-A939-17AA17EC2F02}" presName="parallelogram7" presStyleLbl="alignNode1" presStyleIdx="20" presStyleCnt="21"/>
      <dgm:spPr/>
    </dgm:pt>
  </dgm:ptLst>
  <dgm:cxnLst>
    <dgm:cxn modelId="{808F1CFF-8A58-428A-A280-B0A60C04E711}" type="presOf" srcId="{EED40DF0-87AE-49AC-B808-2847352EC63B}" destId="{E7813274-DBD8-45EE-AF0F-3C17B40EE638}" srcOrd="0" destOrd="0" presId="urn:microsoft.com/office/officeart/2008/layout/VerticalAccentList"/>
    <dgm:cxn modelId="{59A0F3B3-ABF3-4744-B081-8E6097EFF3FA}" srcId="{2CC43442-D3CF-4329-A2AC-BD5691C0FB8D}" destId="{EED40DF0-87AE-49AC-B808-2847352EC63B}" srcOrd="0" destOrd="0" parTransId="{D4EB5C9D-29D2-4886-856C-32CA19BC81F8}" sibTransId="{A3455FF7-261C-4F6D-8749-1DE90DED7482}"/>
    <dgm:cxn modelId="{49CCD0CA-9203-44CA-9F46-107D5B2C2475}" type="presOf" srcId="{6ED65B41-DCB5-477B-9B41-B15916D25AD4}" destId="{B83E95D7-0B47-447D-856C-499301E7A806}" srcOrd="0" destOrd="0" presId="urn:microsoft.com/office/officeart/2008/layout/VerticalAccentList"/>
    <dgm:cxn modelId="{31DED658-9FEA-4CDB-9357-22E1FD4AC934}" type="presOf" srcId="{FE957CDE-6219-4F6C-A939-17AA17EC2F02}" destId="{4A877314-0F81-4081-A1E1-96AE022658F3}" srcOrd="0" destOrd="0" presId="urn:microsoft.com/office/officeart/2008/layout/VerticalAccentList"/>
    <dgm:cxn modelId="{4C74EF08-53C5-4FC8-B62D-775461585756}" srcId="{2CC43442-D3CF-4329-A2AC-BD5691C0FB8D}" destId="{FE957CDE-6219-4F6C-A939-17AA17EC2F02}" srcOrd="2" destOrd="0" parTransId="{B6901D35-FAB4-4E4C-8AF2-C382B98D9F84}" sibTransId="{2202C0ED-A082-4F3D-8DCD-C867EEA4061B}"/>
    <dgm:cxn modelId="{68A79310-8827-47DF-981A-C940206405D8}" type="presOf" srcId="{2CC43442-D3CF-4329-A2AC-BD5691C0FB8D}" destId="{6465AF33-B702-4DB1-B389-1D4928ED93FE}" srcOrd="0" destOrd="0" presId="urn:microsoft.com/office/officeart/2008/layout/VerticalAccentList"/>
    <dgm:cxn modelId="{E47EFD12-D31F-447A-B774-72D6F0802174}" srcId="{2CC43442-D3CF-4329-A2AC-BD5691C0FB8D}" destId="{6ED65B41-DCB5-477B-9B41-B15916D25AD4}" srcOrd="1" destOrd="0" parTransId="{964A9D37-7468-459C-8BB2-E00D49FE1FE2}" sibTransId="{1AE6885E-AFEA-46A3-90F4-E8B50F168D5A}"/>
    <dgm:cxn modelId="{2E629611-0A4B-4659-B1E7-62D9052872DC}" type="presParOf" srcId="{6465AF33-B702-4DB1-B389-1D4928ED93FE}" destId="{FD08DB99-73C3-461C-8596-055E78BB973B}" srcOrd="0" destOrd="0" presId="urn:microsoft.com/office/officeart/2008/layout/VerticalAccentList"/>
    <dgm:cxn modelId="{5637035C-2838-4051-91B0-C58B45EC40DF}" type="presParOf" srcId="{FD08DB99-73C3-461C-8596-055E78BB973B}" destId="{E7813274-DBD8-45EE-AF0F-3C17B40EE638}" srcOrd="0" destOrd="0" presId="urn:microsoft.com/office/officeart/2008/layout/VerticalAccentList"/>
    <dgm:cxn modelId="{9956869A-F9DF-4C2E-AA26-4CA975FB4FF1}" type="presParOf" srcId="{6465AF33-B702-4DB1-B389-1D4928ED93FE}" destId="{D16D3694-E02B-4AC8-8F2B-D5DD9BC9710F}" srcOrd="1" destOrd="0" presId="urn:microsoft.com/office/officeart/2008/layout/VerticalAccentList"/>
    <dgm:cxn modelId="{94EFE6C3-D73F-40E0-B44F-E7A327D818C2}" type="presParOf" srcId="{D16D3694-E02B-4AC8-8F2B-D5DD9BC9710F}" destId="{3EF76DBB-48A3-4594-A601-C09018507320}" srcOrd="0" destOrd="0" presId="urn:microsoft.com/office/officeart/2008/layout/VerticalAccentList"/>
    <dgm:cxn modelId="{AF208BBC-2D4B-4243-9D7B-F50B9E517892}" type="presParOf" srcId="{D16D3694-E02B-4AC8-8F2B-D5DD9BC9710F}" destId="{F68D4D5B-3590-42ED-B033-41049225C8A8}" srcOrd="1" destOrd="0" presId="urn:microsoft.com/office/officeart/2008/layout/VerticalAccentList"/>
    <dgm:cxn modelId="{E762567A-014C-43E8-8345-BB33C920EAB5}" type="presParOf" srcId="{D16D3694-E02B-4AC8-8F2B-D5DD9BC9710F}" destId="{A9533B9D-D883-4131-8970-314E06F1260A}" srcOrd="2" destOrd="0" presId="urn:microsoft.com/office/officeart/2008/layout/VerticalAccentList"/>
    <dgm:cxn modelId="{849A4113-A709-4E8F-9599-99F56A1F6BBE}" type="presParOf" srcId="{D16D3694-E02B-4AC8-8F2B-D5DD9BC9710F}" destId="{0681E406-6D75-4081-A6AC-EDB6D75C6469}" srcOrd="3" destOrd="0" presId="urn:microsoft.com/office/officeart/2008/layout/VerticalAccentList"/>
    <dgm:cxn modelId="{9BF36C4F-1D4A-4BFB-8AE9-A95868080810}" type="presParOf" srcId="{D16D3694-E02B-4AC8-8F2B-D5DD9BC9710F}" destId="{F2A4DF5D-6C67-4C15-98A1-3A21F4196A43}" srcOrd="4" destOrd="0" presId="urn:microsoft.com/office/officeart/2008/layout/VerticalAccentList"/>
    <dgm:cxn modelId="{CBC62F2C-7AB4-4464-89B9-58896698405E}" type="presParOf" srcId="{D16D3694-E02B-4AC8-8F2B-D5DD9BC9710F}" destId="{558A01DE-20D4-4064-96B5-558B01EAB44D}" srcOrd="5" destOrd="0" presId="urn:microsoft.com/office/officeart/2008/layout/VerticalAccentList"/>
    <dgm:cxn modelId="{5AB659BA-DE37-445E-A4E9-E9A27A584180}" type="presParOf" srcId="{D16D3694-E02B-4AC8-8F2B-D5DD9BC9710F}" destId="{94A9B1A6-8097-4A01-B553-9D2180ACDDE8}" srcOrd="6" destOrd="0" presId="urn:microsoft.com/office/officeart/2008/layout/VerticalAccentList"/>
    <dgm:cxn modelId="{391C9F9F-F1A0-49DA-B9B6-B3DBFBFD51E2}" type="presParOf" srcId="{6465AF33-B702-4DB1-B389-1D4928ED93FE}" destId="{F14614DE-ED71-47B8-B29D-5A2BD8E2333E}" srcOrd="2" destOrd="0" presId="urn:microsoft.com/office/officeart/2008/layout/VerticalAccentList"/>
    <dgm:cxn modelId="{3717B537-28CB-4520-B5D4-E6047DEAC3F8}" type="presParOf" srcId="{6465AF33-B702-4DB1-B389-1D4928ED93FE}" destId="{BF75E4EA-06D1-476F-9ADA-D7EA48782B83}" srcOrd="3" destOrd="0" presId="urn:microsoft.com/office/officeart/2008/layout/VerticalAccentList"/>
    <dgm:cxn modelId="{90430538-ECCA-4D42-9DFA-EA49D6905128}" type="presParOf" srcId="{BF75E4EA-06D1-476F-9ADA-D7EA48782B83}" destId="{B83E95D7-0B47-447D-856C-499301E7A806}" srcOrd="0" destOrd="0" presId="urn:microsoft.com/office/officeart/2008/layout/VerticalAccentList"/>
    <dgm:cxn modelId="{350DCD2F-AC3E-479F-9DF5-01F8C3E6CBC5}" type="presParOf" srcId="{6465AF33-B702-4DB1-B389-1D4928ED93FE}" destId="{E89AC4B8-858F-4FD7-A98A-737A8333BD83}" srcOrd="4" destOrd="0" presId="urn:microsoft.com/office/officeart/2008/layout/VerticalAccentList"/>
    <dgm:cxn modelId="{BC05C643-C832-44BF-AD80-C71F7904DB57}" type="presParOf" srcId="{E89AC4B8-858F-4FD7-A98A-737A8333BD83}" destId="{54E67EE9-A0EE-4278-A721-9B52730DD7D8}" srcOrd="0" destOrd="0" presId="urn:microsoft.com/office/officeart/2008/layout/VerticalAccentList"/>
    <dgm:cxn modelId="{E927D007-C69C-40D1-A43A-ABC5FC243E17}" type="presParOf" srcId="{E89AC4B8-858F-4FD7-A98A-737A8333BD83}" destId="{8E36EA37-14E1-46A9-8778-AF95B332A210}" srcOrd="1" destOrd="0" presId="urn:microsoft.com/office/officeart/2008/layout/VerticalAccentList"/>
    <dgm:cxn modelId="{3F817CD9-7635-4157-80C8-F1A32701016C}" type="presParOf" srcId="{E89AC4B8-858F-4FD7-A98A-737A8333BD83}" destId="{A1DF2EEC-C66D-4051-9DEF-82B31B8D0162}" srcOrd="2" destOrd="0" presId="urn:microsoft.com/office/officeart/2008/layout/VerticalAccentList"/>
    <dgm:cxn modelId="{A0EDDA2B-DD86-40C2-AE41-A6C126A7C4CA}" type="presParOf" srcId="{E89AC4B8-858F-4FD7-A98A-737A8333BD83}" destId="{C9DDD512-FE88-45A6-80F5-DDB81ED940A9}" srcOrd="3" destOrd="0" presId="urn:microsoft.com/office/officeart/2008/layout/VerticalAccentList"/>
    <dgm:cxn modelId="{9D1C8072-5225-4326-BE59-3F1933E7BC87}" type="presParOf" srcId="{E89AC4B8-858F-4FD7-A98A-737A8333BD83}" destId="{05865D41-4822-45BA-BFF3-DEA98F837C3F}" srcOrd="4" destOrd="0" presId="urn:microsoft.com/office/officeart/2008/layout/VerticalAccentList"/>
    <dgm:cxn modelId="{8E249EBA-FD0E-47B5-BC8A-80F30BEC7615}" type="presParOf" srcId="{E89AC4B8-858F-4FD7-A98A-737A8333BD83}" destId="{83002BAC-5C7B-402C-A646-DF5720987800}" srcOrd="5" destOrd="0" presId="urn:microsoft.com/office/officeart/2008/layout/VerticalAccentList"/>
    <dgm:cxn modelId="{CD4D4B15-7053-4EF6-B811-65E3A3AA6D30}" type="presParOf" srcId="{E89AC4B8-858F-4FD7-A98A-737A8333BD83}" destId="{BD482D48-0DFA-4C89-8291-98E20A19EC34}" srcOrd="6" destOrd="0" presId="urn:microsoft.com/office/officeart/2008/layout/VerticalAccentList"/>
    <dgm:cxn modelId="{4321BC1E-9312-47A1-9086-CBB972E92963}" type="presParOf" srcId="{6465AF33-B702-4DB1-B389-1D4928ED93FE}" destId="{BE92D405-72EC-41BD-A3B0-60381B1BC045}" srcOrd="5" destOrd="0" presId="urn:microsoft.com/office/officeart/2008/layout/VerticalAccentList"/>
    <dgm:cxn modelId="{E9AFB4C5-DCC1-4401-ABD4-CFD2A847B760}" type="presParOf" srcId="{6465AF33-B702-4DB1-B389-1D4928ED93FE}" destId="{FBD8C6FB-493B-44E5-BA66-AC5DFDEB51DB}" srcOrd="6" destOrd="0" presId="urn:microsoft.com/office/officeart/2008/layout/VerticalAccentList"/>
    <dgm:cxn modelId="{CA9D8E2C-1170-4AEE-8958-F618F0100B62}" type="presParOf" srcId="{FBD8C6FB-493B-44E5-BA66-AC5DFDEB51DB}" destId="{4A877314-0F81-4081-A1E1-96AE022658F3}" srcOrd="0" destOrd="0" presId="urn:microsoft.com/office/officeart/2008/layout/VerticalAccentList"/>
    <dgm:cxn modelId="{E53804BB-EB6B-4F3A-A160-8A78732FA45B}" type="presParOf" srcId="{6465AF33-B702-4DB1-B389-1D4928ED93FE}" destId="{2BB25002-3F87-413C-AD8D-FE4674D9423D}" srcOrd="7" destOrd="0" presId="urn:microsoft.com/office/officeart/2008/layout/VerticalAccentList"/>
    <dgm:cxn modelId="{006F769B-A023-4F3E-9C41-7EDEB692A141}" type="presParOf" srcId="{2BB25002-3F87-413C-AD8D-FE4674D9423D}" destId="{F435CC5A-FB6A-431A-B5C0-146D1A735FF4}" srcOrd="0" destOrd="0" presId="urn:microsoft.com/office/officeart/2008/layout/VerticalAccentList"/>
    <dgm:cxn modelId="{D5D052E8-712F-45E3-8E4F-11B05E037F4A}" type="presParOf" srcId="{2BB25002-3F87-413C-AD8D-FE4674D9423D}" destId="{6380031D-42C2-4EFA-8AB9-92B3AD6CBD5E}" srcOrd="1" destOrd="0" presId="urn:microsoft.com/office/officeart/2008/layout/VerticalAccentList"/>
    <dgm:cxn modelId="{3914D0F6-C51D-4100-80FF-2C22C6101D9F}" type="presParOf" srcId="{2BB25002-3F87-413C-AD8D-FE4674D9423D}" destId="{67100AAF-F974-412D-9547-95D88EC63B40}" srcOrd="2" destOrd="0" presId="urn:microsoft.com/office/officeart/2008/layout/VerticalAccentList"/>
    <dgm:cxn modelId="{1937C3EF-6AA2-4EC0-ABAF-976209DC7726}" type="presParOf" srcId="{2BB25002-3F87-413C-AD8D-FE4674D9423D}" destId="{481DEA40-1E1B-43E9-A421-E6AB6A49160F}" srcOrd="3" destOrd="0" presId="urn:microsoft.com/office/officeart/2008/layout/VerticalAccentList"/>
    <dgm:cxn modelId="{26715AC4-4EEB-4519-A614-B8CB531BD5D4}" type="presParOf" srcId="{2BB25002-3F87-413C-AD8D-FE4674D9423D}" destId="{B7B8483E-E7C7-4170-91B9-4BFAC8A9950B}" srcOrd="4" destOrd="0" presId="urn:microsoft.com/office/officeart/2008/layout/VerticalAccentList"/>
    <dgm:cxn modelId="{A084D2DD-2E41-4EDF-87B3-ACA0F9179545}" type="presParOf" srcId="{2BB25002-3F87-413C-AD8D-FE4674D9423D}" destId="{45F290E3-1A94-4EF9-91E0-C54BA54371A7}" srcOrd="5" destOrd="0" presId="urn:microsoft.com/office/officeart/2008/layout/VerticalAccentList"/>
    <dgm:cxn modelId="{4F48D4BF-BF95-48C4-96BB-3FE428841B7A}" type="presParOf" srcId="{2BB25002-3F87-413C-AD8D-FE4674D9423D}" destId="{DB401477-3D9C-4D01-A1A9-EAFDAF20799D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85FAAE9-E77B-464C-BD5B-3BC916244204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A10A5D-8E76-4977-B755-A66AEEC31EBF}">
      <dgm:prSet phldrT="[Текст]"/>
      <dgm:spPr/>
      <dgm:t>
        <a:bodyPr/>
        <a:lstStyle/>
        <a:p>
          <a:r>
            <a:rPr lang="ru-RU" dirty="0" smtClean="0"/>
            <a:t>Государственные клиники</a:t>
          </a:r>
          <a:endParaRPr lang="ru-RU" dirty="0"/>
        </a:p>
      </dgm:t>
    </dgm:pt>
    <dgm:pt modelId="{E6107EB2-F8D7-4500-A4F6-1223CC937E8E}" type="parTrans" cxnId="{6941BD78-313A-4D58-AD55-87D5FB8821D2}">
      <dgm:prSet/>
      <dgm:spPr/>
      <dgm:t>
        <a:bodyPr/>
        <a:lstStyle/>
        <a:p>
          <a:endParaRPr lang="ru-RU"/>
        </a:p>
      </dgm:t>
    </dgm:pt>
    <dgm:pt modelId="{93628FC0-C2E0-47C2-AE75-CCC27DD66303}" type="sibTrans" cxnId="{6941BD78-313A-4D58-AD55-87D5FB8821D2}">
      <dgm:prSet/>
      <dgm:spPr/>
      <dgm:t>
        <a:bodyPr/>
        <a:lstStyle/>
        <a:p>
          <a:endParaRPr lang="ru-RU"/>
        </a:p>
      </dgm:t>
    </dgm:pt>
    <dgm:pt modelId="{C71B15C4-A2C8-4FB1-A3D2-89016D09FD5E}">
      <dgm:prSet phldrT="[Текст]"/>
      <dgm:spPr/>
      <dgm:t>
        <a:bodyPr/>
        <a:lstStyle/>
        <a:p>
          <a:r>
            <a:rPr lang="ru-RU" dirty="0" smtClean="0"/>
            <a:t>Стационары и госпитали – нет сайта у 46%</a:t>
          </a:r>
          <a:endParaRPr lang="ru-RU" dirty="0"/>
        </a:p>
      </dgm:t>
    </dgm:pt>
    <dgm:pt modelId="{02D772C0-1004-465D-9BD9-79B9B2DA9686}" type="parTrans" cxnId="{60D1C9EE-DB55-422F-B611-C6E68D269A4B}">
      <dgm:prSet/>
      <dgm:spPr/>
      <dgm:t>
        <a:bodyPr/>
        <a:lstStyle/>
        <a:p>
          <a:endParaRPr lang="ru-RU"/>
        </a:p>
      </dgm:t>
    </dgm:pt>
    <dgm:pt modelId="{F6C2C0E6-645F-411B-8B96-69D81FC4E62E}" type="sibTrans" cxnId="{60D1C9EE-DB55-422F-B611-C6E68D269A4B}">
      <dgm:prSet/>
      <dgm:spPr/>
      <dgm:t>
        <a:bodyPr/>
        <a:lstStyle/>
        <a:p>
          <a:endParaRPr lang="ru-RU"/>
        </a:p>
      </dgm:t>
    </dgm:pt>
    <dgm:pt modelId="{42F3B9FE-2517-4303-BD19-41623D892B6D}">
      <dgm:prSet phldrT="[Текст]"/>
      <dgm:spPr/>
      <dgm:t>
        <a:bodyPr/>
        <a:lstStyle/>
        <a:p>
          <a:r>
            <a:rPr lang="ru-RU" dirty="0" smtClean="0"/>
            <a:t>Диагностические центры – нет сайта у 87%</a:t>
          </a:r>
          <a:endParaRPr lang="ru-RU" dirty="0"/>
        </a:p>
      </dgm:t>
    </dgm:pt>
    <dgm:pt modelId="{D3E6DC96-E1A9-4664-B4ED-49E55EF5A21D}" type="parTrans" cxnId="{267FD419-4016-482D-AA91-C34B862B1B23}">
      <dgm:prSet/>
      <dgm:spPr/>
      <dgm:t>
        <a:bodyPr/>
        <a:lstStyle/>
        <a:p>
          <a:endParaRPr lang="ru-RU"/>
        </a:p>
      </dgm:t>
    </dgm:pt>
    <dgm:pt modelId="{6290D4CD-48AF-4146-A30F-FE9480DC8C5A}" type="sibTrans" cxnId="{267FD419-4016-482D-AA91-C34B862B1B23}">
      <dgm:prSet/>
      <dgm:spPr/>
      <dgm:t>
        <a:bodyPr/>
        <a:lstStyle/>
        <a:p>
          <a:endParaRPr lang="ru-RU"/>
        </a:p>
      </dgm:t>
    </dgm:pt>
    <dgm:pt modelId="{DFE01924-C978-4D5A-B1B0-AF5127475353}">
      <dgm:prSet phldrT="[Текст]"/>
      <dgm:spPr/>
      <dgm:t>
        <a:bodyPr/>
        <a:lstStyle/>
        <a:p>
          <a:r>
            <a:rPr lang="ru-RU" dirty="0" smtClean="0"/>
            <a:t>Коммерческие клиники</a:t>
          </a:r>
          <a:endParaRPr lang="ru-RU" dirty="0"/>
        </a:p>
      </dgm:t>
    </dgm:pt>
    <dgm:pt modelId="{E8F0CB79-B0EE-4862-AAC6-F44284CFA0C0}" type="parTrans" cxnId="{B18BD425-A4C9-4036-B3EC-24A3B5AA120D}">
      <dgm:prSet/>
      <dgm:spPr/>
      <dgm:t>
        <a:bodyPr/>
        <a:lstStyle/>
        <a:p>
          <a:endParaRPr lang="ru-RU"/>
        </a:p>
      </dgm:t>
    </dgm:pt>
    <dgm:pt modelId="{50904C4F-8792-4EFA-A250-1CB7F58DF488}" type="sibTrans" cxnId="{B18BD425-A4C9-4036-B3EC-24A3B5AA120D}">
      <dgm:prSet/>
      <dgm:spPr/>
      <dgm:t>
        <a:bodyPr/>
        <a:lstStyle/>
        <a:p>
          <a:endParaRPr lang="ru-RU"/>
        </a:p>
      </dgm:t>
    </dgm:pt>
    <dgm:pt modelId="{3B0F373C-003A-450A-899E-0F0FE84421BA}">
      <dgm:prSet phldrT="[Текст]"/>
      <dgm:spPr/>
      <dgm:t>
        <a:bodyPr/>
        <a:lstStyle/>
        <a:p>
          <a:r>
            <a:rPr lang="ru-RU" dirty="0" smtClean="0"/>
            <a:t>Нет сайта, нет пациентов!</a:t>
          </a:r>
          <a:endParaRPr lang="ru-RU" dirty="0"/>
        </a:p>
      </dgm:t>
    </dgm:pt>
    <dgm:pt modelId="{396E46F2-8846-4858-A235-F3A5B28136AF}" type="parTrans" cxnId="{C6FB6C77-4C05-4366-A114-165DE569CD0F}">
      <dgm:prSet/>
      <dgm:spPr/>
      <dgm:t>
        <a:bodyPr/>
        <a:lstStyle/>
        <a:p>
          <a:endParaRPr lang="ru-RU"/>
        </a:p>
      </dgm:t>
    </dgm:pt>
    <dgm:pt modelId="{FFA61B3E-4241-4A97-ABFF-AF9EF5B9AAC6}" type="sibTrans" cxnId="{C6FB6C77-4C05-4366-A114-165DE569CD0F}">
      <dgm:prSet/>
      <dgm:spPr/>
      <dgm:t>
        <a:bodyPr/>
        <a:lstStyle/>
        <a:p>
          <a:endParaRPr lang="ru-RU"/>
        </a:p>
      </dgm:t>
    </dgm:pt>
    <dgm:pt modelId="{0AE7CC4F-7492-467B-8897-47DA4E64C2B1}">
      <dgm:prSet phldrT="[Текст]"/>
      <dgm:spPr/>
      <dgm:t>
        <a:bodyPr/>
        <a:lstStyle/>
        <a:p>
          <a:r>
            <a:rPr lang="ru-RU" dirty="0" smtClean="0"/>
            <a:t>Нет пациентов, нет клиники!</a:t>
          </a:r>
          <a:endParaRPr lang="ru-RU" dirty="0"/>
        </a:p>
      </dgm:t>
    </dgm:pt>
    <dgm:pt modelId="{9E06A033-68FB-4645-9F45-A56262CECC79}" type="parTrans" cxnId="{DE2F6FB5-13E0-49A9-BF81-4F66EA3C37DD}">
      <dgm:prSet/>
      <dgm:spPr/>
      <dgm:t>
        <a:bodyPr/>
        <a:lstStyle/>
        <a:p>
          <a:endParaRPr lang="ru-RU"/>
        </a:p>
      </dgm:t>
    </dgm:pt>
    <dgm:pt modelId="{A2892BFB-196A-4F97-8223-2BDDB1A00E97}" type="sibTrans" cxnId="{DE2F6FB5-13E0-49A9-BF81-4F66EA3C37DD}">
      <dgm:prSet/>
      <dgm:spPr/>
      <dgm:t>
        <a:bodyPr/>
        <a:lstStyle/>
        <a:p>
          <a:endParaRPr lang="ru-RU"/>
        </a:p>
      </dgm:t>
    </dgm:pt>
    <dgm:pt modelId="{10066829-CC65-4805-86F2-F4DDCDA4447A}">
      <dgm:prSet phldrT="[Текст]"/>
      <dgm:spPr/>
      <dgm:t>
        <a:bodyPr/>
        <a:lstStyle/>
        <a:p>
          <a:r>
            <a:rPr lang="ru-RU" dirty="0" smtClean="0"/>
            <a:t>Родильные дома – нет сайта у 40%</a:t>
          </a:r>
          <a:endParaRPr lang="ru-RU" dirty="0"/>
        </a:p>
      </dgm:t>
    </dgm:pt>
    <dgm:pt modelId="{0CA29B47-6392-4356-9F21-D81496AC240F}" type="parTrans" cxnId="{043909F5-641F-41F3-87FB-8EAED291D656}">
      <dgm:prSet/>
      <dgm:spPr/>
      <dgm:t>
        <a:bodyPr/>
        <a:lstStyle/>
        <a:p>
          <a:endParaRPr lang="ru-RU"/>
        </a:p>
      </dgm:t>
    </dgm:pt>
    <dgm:pt modelId="{604686B7-2704-415E-9B27-8BD71EA22279}" type="sibTrans" cxnId="{043909F5-641F-41F3-87FB-8EAED291D656}">
      <dgm:prSet/>
      <dgm:spPr/>
      <dgm:t>
        <a:bodyPr/>
        <a:lstStyle/>
        <a:p>
          <a:endParaRPr lang="ru-RU"/>
        </a:p>
      </dgm:t>
    </dgm:pt>
    <dgm:pt modelId="{5292FC8F-DBD7-4F78-A62F-7C77749BF2A3}">
      <dgm:prSet phldrT="[Текст]"/>
      <dgm:spPr/>
      <dgm:t>
        <a:bodyPr/>
        <a:lstStyle/>
        <a:p>
          <a:r>
            <a:rPr lang="ru-RU" smtClean="0"/>
            <a:t>Нет клиники, нет сайта!</a:t>
          </a:r>
          <a:endParaRPr lang="ru-RU"/>
        </a:p>
      </dgm:t>
    </dgm:pt>
    <dgm:pt modelId="{A8CCDAC6-52C8-432B-B3EA-93AB1ABE839E}" type="parTrans" cxnId="{E6B5A1B5-4963-44C0-998A-A0C93DD2F29D}">
      <dgm:prSet/>
      <dgm:spPr/>
      <dgm:t>
        <a:bodyPr/>
        <a:lstStyle/>
        <a:p>
          <a:endParaRPr lang="ru-RU"/>
        </a:p>
      </dgm:t>
    </dgm:pt>
    <dgm:pt modelId="{04386AD2-E019-4329-A072-FB6A27CAD93F}" type="sibTrans" cxnId="{E6B5A1B5-4963-44C0-998A-A0C93DD2F29D}">
      <dgm:prSet/>
      <dgm:spPr/>
      <dgm:t>
        <a:bodyPr/>
        <a:lstStyle/>
        <a:p>
          <a:endParaRPr lang="ru-RU"/>
        </a:p>
      </dgm:t>
    </dgm:pt>
    <dgm:pt modelId="{D32EB80E-D102-485F-9CFC-CDD7DAED8144}" type="pres">
      <dgm:prSet presAssocID="{D85FAAE9-E77B-464C-BD5B-3BC91624420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4886CC4-8B4F-4337-9121-BC8A9FA73745}" type="pres">
      <dgm:prSet presAssocID="{65A10A5D-8E76-4977-B755-A66AEEC31EBF}" presName="root" presStyleCnt="0"/>
      <dgm:spPr/>
    </dgm:pt>
    <dgm:pt modelId="{1221F271-D315-44BE-A4B4-FA541C95DFBD}" type="pres">
      <dgm:prSet presAssocID="{65A10A5D-8E76-4977-B755-A66AEEC31EBF}" presName="rootComposite" presStyleCnt="0"/>
      <dgm:spPr/>
    </dgm:pt>
    <dgm:pt modelId="{8113B6AA-85A6-44AB-A34E-BE1E4C9A4BAD}" type="pres">
      <dgm:prSet presAssocID="{65A10A5D-8E76-4977-B755-A66AEEC31EBF}" presName="rootText" presStyleLbl="node1" presStyleIdx="0" presStyleCnt="2" custScaleX="271064"/>
      <dgm:spPr/>
      <dgm:t>
        <a:bodyPr/>
        <a:lstStyle/>
        <a:p>
          <a:endParaRPr lang="ru-RU"/>
        </a:p>
      </dgm:t>
    </dgm:pt>
    <dgm:pt modelId="{BA99B567-2E0A-470E-A5BB-27F39354CF70}" type="pres">
      <dgm:prSet presAssocID="{65A10A5D-8E76-4977-B755-A66AEEC31EBF}" presName="rootConnector" presStyleLbl="node1" presStyleIdx="0" presStyleCnt="2"/>
      <dgm:spPr/>
      <dgm:t>
        <a:bodyPr/>
        <a:lstStyle/>
        <a:p>
          <a:endParaRPr lang="ru-RU"/>
        </a:p>
      </dgm:t>
    </dgm:pt>
    <dgm:pt modelId="{51C9D387-8629-428C-8DFB-D642E49DB455}" type="pres">
      <dgm:prSet presAssocID="{65A10A5D-8E76-4977-B755-A66AEEC31EBF}" presName="childShape" presStyleCnt="0"/>
      <dgm:spPr/>
    </dgm:pt>
    <dgm:pt modelId="{874A09AC-6608-43F9-AA48-DF7D9C0B927F}" type="pres">
      <dgm:prSet presAssocID="{02D772C0-1004-465D-9BD9-79B9B2DA9686}" presName="Name13" presStyleLbl="parChTrans1D2" presStyleIdx="0" presStyleCnt="6" custSzX="393712"/>
      <dgm:spPr/>
      <dgm:t>
        <a:bodyPr/>
        <a:lstStyle/>
        <a:p>
          <a:endParaRPr lang="ru-RU"/>
        </a:p>
      </dgm:t>
    </dgm:pt>
    <dgm:pt modelId="{FFC65500-9DD1-453E-A2EF-9290813AC2D3}" type="pres">
      <dgm:prSet presAssocID="{C71B15C4-A2C8-4FB1-A3D2-89016D09FD5E}" presName="childText" presStyleLbl="bgAcc1" presStyleIdx="0" presStyleCnt="6" custScaleX="271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62B12-E88A-4078-8DF6-8DE9A54E13FF}" type="pres">
      <dgm:prSet presAssocID="{D3E6DC96-E1A9-4664-B4ED-49E55EF5A21D}" presName="Name13" presStyleLbl="parChTrans1D2" presStyleIdx="1" presStyleCnt="6" custSzX="393712"/>
      <dgm:spPr/>
      <dgm:t>
        <a:bodyPr/>
        <a:lstStyle/>
        <a:p>
          <a:endParaRPr lang="ru-RU"/>
        </a:p>
      </dgm:t>
    </dgm:pt>
    <dgm:pt modelId="{CB4C87A2-A522-411F-BEF2-063D71035DCA}" type="pres">
      <dgm:prSet presAssocID="{42F3B9FE-2517-4303-BD19-41623D892B6D}" presName="childText" presStyleLbl="bgAcc1" presStyleIdx="1" presStyleCnt="6" custScaleX="271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9C701-1CA1-4660-97ED-98D71ECBA25C}" type="pres">
      <dgm:prSet presAssocID="{0CA29B47-6392-4356-9F21-D81496AC240F}" presName="Name13" presStyleLbl="parChTrans1D2" presStyleIdx="2" presStyleCnt="6" custSzX="393712"/>
      <dgm:spPr/>
      <dgm:t>
        <a:bodyPr/>
        <a:lstStyle/>
        <a:p>
          <a:endParaRPr lang="ru-RU"/>
        </a:p>
      </dgm:t>
    </dgm:pt>
    <dgm:pt modelId="{2F3356DA-C514-41FC-AFBD-123E88F62DB7}" type="pres">
      <dgm:prSet presAssocID="{10066829-CC65-4805-86F2-F4DDCDA4447A}" presName="childText" presStyleLbl="bgAcc1" presStyleIdx="2" presStyleCnt="6" custScaleX="271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F0CE5-BD4C-4495-B187-BCBE10D2E364}" type="pres">
      <dgm:prSet presAssocID="{DFE01924-C978-4D5A-B1B0-AF5127475353}" presName="root" presStyleCnt="0"/>
      <dgm:spPr/>
    </dgm:pt>
    <dgm:pt modelId="{02001CE9-B325-4249-B31E-27B906572FAD}" type="pres">
      <dgm:prSet presAssocID="{DFE01924-C978-4D5A-B1B0-AF5127475353}" presName="rootComposite" presStyleCnt="0"/>
      <dgm:spPr/>
    </dgm:pt>
    <dgm:pt modelId="{9DE6DCD3-A45C-43B9-8FC1-9800AB68E22E}" type="pres">
      <dgm:prSet presAssocID="{DFE01924-C978-4D5A-B1B0-AF5127475353}" presName="rootText" presStyleLbl="node1" presStyleIdx="1" presStyleCnt="2" custScaleX="271064"/>
      <dgm:spPr/>
      <dgm:t>
        <a:bodyPr/>
        <a:lstStyle/>
        <a:p>
          <a:endParaRPr lang="ru-RU"/>
        </a:p>
      </dgm:t>
    </dgm:pt>
    <dgm:pt modelId="{CF606AEC-3F8B-4AF6-8AA7-9694A8A0E89A}" type="pres">
      <dgm:prSet presAssocID="{DFE01924-C978-4D5A-B1B0-AF5127475353}" presName="rootConnector" presStyleLbl="node1" presStyleIdx="1" presStyleCnt="2"/>
      <dgm:spPr/>
      <dgm:t>
        <a:bodyPr/>
        <a:lstStyle/>
        <a:p>
          <a:endParaRPr lang="ru-RU"/>
        </a:p>
      </dgm:t>
    </dgm:pt>
    <dgm:pt modelId="{474551D9-CC8D-44A0-A454-142FBA49CE8A}" type="pres">
      <dgm:prSet presAssocID="{DFE01924-C978-4D5A-B1B0-AF5127475353}" presName="childShape" presStyleCnt="0"/>
      <dgm:spPr/>
    </dgm:pt>
    <dgm:pt modelId="{184224DF-08D3-4F6C-A5D9-3506D83BCDFE}" type="pres">
      <dgm:prSet presAssocID="{396E46F2-8846-4858-A235-F3A5B28136AF}" presName="Name13" presStyleLbl="parChTrans1D2" presStyleIdx="3" presStyleCnt="6" custSzX="393712"/>
      <dgm:spPr/>
      <dgm:t>
        <a:bodyPr/>
        <a:lstStyle/>
        <a:p>
          <a:endParaRPr lang="ru-RU"/>
        </a:p>
      </dgm:t>
    </dgm:pt>
    <dgm:pt modelId="{E02D8D81-9214-4AF2-A9B5-6514CBC5B340}" type="pres">
      <dgm:prSet presAssocID="{3B0F373C-003A-450A-899E-0F0FE84421BA}" presName="childText" presStyleLbl="bgAcc1" presStyleIdx="3" presStyleCnt="6" custScaleX="271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71B40E-38EC-476F-ABB3-53C5D1527EB1}" type="pres">
      <dgm:prSet presAssocID="{9E06A033-68FB-4645-9F45-A56262CECC79}" presName="Name13" presStyleLbl="parChTrans1D2" presStyleIdx="4" presStyleCnt="6" custSzX="393712"/>
      <dgm:spPr/>
      <dgm:t>
        <a:bodyPr/>
        <a:lstStyle/>
        <a:p>
          <a:endParaRPr lang="ru-RU"/>
        </a:p>
      </dgm:t>
    </dgm:pt>
    <dgm:pt modelId="{A4380A17-9DA4-4983-8291-2E6C89478B5B}" type="pres">
      <dgm:prSet presAssocID="{0AE7CC4F-7492-467B-8897-47DA4E64C2B1}" presName="childText" presStyleLbl="bgAcc1" presStyleIdx="4" presStyleCnt="6" custScaleX="271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E5B35A-FC8B-475D-ACCF-CA4671A78CBE}" type="pres">
      <dgm:prSet presAssocID="{A8CCDAC6-52C8-432B-B3EA-93AB1ABE839E}" presName="Name13" presStyleLbl="parChTrans1D2" presStyleIdx="5" presStyleCnt="6" custSzX="393712"/>
      <dgm:spPr/>
      <dgm:t>
        <a:bodyPr/>
        <a:lstStyle/>
        <a:p>
          <a:endParaRPr lang="ru-RU"/>
        </a:p>
      </dgm:t>
    </dgm:pt>
    <dgm:pt modelId="{9E01208A-DD99-4A98-BC58-9E198DFD32A7}" type="pres">
      <dgm:prSet presAssocID="{5292FC8F-DBD7-4F78-A62F-7C77749BF2A3}" presName="childText" presStyleLbl="bgAcc1" presStyleIdx="5" presStyleCnt="6" custScaleX="271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200CA0-A077-4F07-9EB2-178BC31736CA}" type="presOf" srcId="{0CA29B47-6392-4356-9F21-D81496AC240F}" destId="{BD09C701-1CA1-4660-97ED-98D71ECBA25C}" srcOrd="0" destOrd="0" presId="urn:microsoft.com/office/officeart/2005/8/layout/hierarchy3"/>
    <dgm:cxn modelId="{DE2F6FB5-13E0-49A9-BF81-4F66EA3C37DD}" srcId="{DFE01924-C978-4D5A-B1B0-AF5127475353}" destId="{0AE7CC4F-7492-467B-8897-47DA4E64C2B1}" srcOrd="1" destOrd="0" parTransId="{9E06A033-68FB-4645-9F45-A56262CECC79}" sibTransId="{A2892BFB-196A-4F97-8223-2BDDB1A00E97}"/>
    <dgm:cxn modelId="{AB5F0B7D-6B86-431D-9C62-5512E6AD4D14}" type="presOf" srcId="{396E46F2-8846-4858-A235-F3A5B28136AF}" destId="{184224DF-08D3-4F6C-A5D9-3506D83BCDFE}" srcOrd="0" destOrd="0" presId="urn:microsoft.com/office/officeart/2005/8/layout/hierarchy3"/>
    <dgm:cxn modelId="{135AC497-B0B4-4ADB-B68D-EB98F8873930}" type="presOf" srcId="{C71B15C4-A2C8-4FB1-A3D2-89016D09FD5E}" destId="{FFC65500-9DD1-453E-A2EF-9290813AC2D3}" srcOrd="0" destOrd="0" presId="urn:microsoft.com/office/officeart/2005/8/layout/hierarchy3"/>
    <dgm:cxn modelId="{267FD419-4016-482D-AA91-C34B862B1B23}" srcId="{65A10A5D-8E76-4977-B755-A66AEEC31EBF}" destId="{42F3B9FE-2517-4303-BD19-41623D892B6D}" srcOrd="1" destOrd="0" parTransId="{D3E6DC96-E1A9-4664-B4ED-49E55EF5A21D}" sibTransId="{6290D4CD-48AF-4146-A30F-FE9480DC8C5A}"/>
    <dgm:cxn modelId="{C05E5920-A928-4C18-AF71-E2E0C34E7BC2}" type="presOf" srcId="{02D772C0-1004-465D-9BD9-79B9B2DA9686}" destId="{874A09AC-6608-43F9-AA48-DF7D9C0B927F}" srcOrd="0" destOrd="0" presId="urn:microsoft.com/office/officeart/2005/8/layout/hierarchy3"/>
    <dgm:cxn modelId="{4F7533C9-DF2A-4FD5-93F7-D0A871E704D1}" type="presOf" srcId="{65A10A5D-8E76-4977-B755-A66AEEC31EBF}" destId="{8113B6AA-85A6-44AB-A34E-BE1E4C9A4BAD}" srcOrd="0" destOrd="0" presId="urn:microsoft.com/office/officeart/2005/8/layout/hierarchy3"/>
    <dgm:cxn modelId="{98DB0B98-50ED-41B0-9B43-452C6C51BD1E}" type="presOf" srcId="{42F3B9FE-2517-4303-BD19-41623D892B6D}" destId="{CB4C87A2-A522-411F-BEF2-063D71035DCA}" srcOrd="0" destOrd="0" presId="urn:microsoft.com/office/officeart/2005/8/layout/hierarchy3"/>
    <dgm:cxn modelId="{9880243C-E937-4A53-B972-8F66B533836E}" type="presOf" srcId="{DFE01924-C978-4D5A-B1B0-AF5127475353}" destId="{9DE6DCD3-A45C-43B9-8FC1-9800AB68E22E}" srcOrd="0" destOrd="0" presId="urn:microsoft.com/office/officeart/2005/8/layout/hierarchy3"/>
    <dgm:cxn modelId="{5E554F05-ACC9-4299-8607-180B328CA6F0}" type="presOf" srcId="{A8CCDAC6-52C8-432B-B3EA-93AB1ABE839E}" destId="{80E5B35A-FC8B-475D-ACCF-CA4671A78CBE}" srcOrd="0" destOrd="0" presId="urn:microsoft.com/office/officeart/2005/8/layout/hierarchy3"/>
    <dgm:cxn modelId="{195331C0-D9CA-48CD-9585-B7D49A1BA802}" type="presOf" srcId="{DFE01924-C978-4D5A-B1B0-AF5127475353}" destId="{CF606AEC-3F8B-4AF6-8AA7-9694A8A0E89A}" srcOrd="1" destOrd="0" presId="urn:microsoft.com/office/officeart/2005/8/layout/hierarchy3"/>
    <dgm:cxn modelId="{B2075B25-8F18-44E3-85C5-DB0B291129E7}" type="presOf" srcId="{3B0F373C-003A-450A-899E-0F0FE84421BA}" destId="{E02D8D81-9214-4AF2-A9B5-6514CBC5B340}" srcOrd="0" destOrd="0" presId="urn:microsoft.com/office/officeart/2005/8/layout/hierarchy3"/>
    <dgm:cxn modelId="{60D1C9EE-DB55-422F-B611-C6E68D269A4B}" srcId="{65A10A5D-8E76-4977-B755-A66AEEC31EBF}" destId="{C71B15C4-A2C8-4FB1-A3D2-89016D09FD5E}" srcOrd="0" destOrd="0" parTransId="{02D772C0-1004-465D-9BD9-79B9B2DA9686}" sibTransId="{F6C2C0E6-645F-411B-8B96-69D81FC4E62E}"/>
    <dgm:cxn modelId="{B18BD425-A4C9-4036-B3EC-24A3B5AA120D}" srcId="{D85FAAE9-E77B-464C-BD5B-3BC916244204}" destId="{DFE01924-C978-4D5A-B1B0-AF5127475353}" srcOrd="1" destOrd="0" parTransId="{E8F0CB79-B0EE-4862-AAC6-F44284CFA0C0}" sibTransId="{50904C4F-8792-4EFA-A250-1CB7F58DF488}"/>
    <dgm:cxn modelId="{D6ADC58B-732C-4883-B46D-629BFA4B2F3E}" type="presOf" srcId="{10066829-CC65-4805-86F2-F4DDCDA4447A}" destId="{2F3356DA-C514-41FC-AFBD-123E88F62DB7}" srcOrd="0" destOrd="0" presId="urn:microsoft.com/office/officeart/2005/8/layout/hierarchy3"/>
    <dgm:cxn modelId="{83A140C9-4BFA-4E16-8E5A-AC8DAD481002}" type="presOf" srcId="{9E06A033-68FB-4645-9F45-A56262CECC79}" destId="{3F71B40E-38EC-476F-ABB3-53C5D1527EB1}" srcOrd="0" destOrd="0" presId="urn:microsoft.com/office/officeart/2005/8/layout/hierarchy3"/>
    <dgm:cxn modelId="{C6FB6C77-4C05-4366-A114-165DE569CD0F}" srcId="{DFE01924-C978-4D5A-B1B0-AF5127475353}" destId="{3B0F373C-003A-450A-899E-0F0FE84421BA}" srcOrd="0" destOrd="0" parTransId="{396E46F2-8846-4858-A235-F3A5B28136AF}" sibTransId="{FFA61B3E-4241-4A97-ABFF-AF9EF5B9AAC6}"/>
    <dgm:cxn modelId="{043909F5-641F-41F3-87FB-8EAED291D656}" srcId="{65A10A5D-8E76-4977-B755-A66AEEC31EBF}" destId="{10066829-CC65-4805-86F2-F4DDCDA4447A}" srcOrd="2" destOrd="0" parTransId="{0CA29B47-6392-4356-9F21-D81496AC240F}" sibTransId="{604686B7-2704-415E-9B27-8BD71EA22279}"/>
    <dgm:cxn modelId="{E6B5A1B5-4963-44C0-998A-A0C93DD2F29D}" srcId="{DFE01924-C978-4D5A-B1B0-AF5127475353}" destId="{5292FC8F-DBD7-4F78-A62F-7C77749BF2A3}" srcOrd="2" destOrd="0" parTransId="{A8CCDAC6-52C8-432B-B3EA-93AB1ABE839E}" sibTransId="{04386AD2-E019-4329-A072-FB6A27CAD93F}"/>
    <dgm:cxn modelId="{0812C54B-3593-447E-86FF-977574EF2023}" type="presOf" srcId="{D85FAAE9-E77B-464C-BD5B-3BC916244204}" destId="{D32EB80E-D102-485F-9CFC-CDD7DAED8144}" srcOrd="0" destOrd="0" presId="urn:microsoft.com/office/officeart/2005/8/layout/hierarchy3"/>
    <dgm:cxn modelId="{6941BD78-313A-4D58-AD55-87D5FB8821D2}" srcId="{D85FAAE9-E77B-464C-BD5B-3BC916244204}" destId="{65A10A5D-8E76-4977-B755-A66AEEC31EBF}" srcOrd="0" destOrd="0" parTransId="{E6107EB2-F8D7-4500-A4F6-1223CC937E8E}" sibTransId="{93628FC0-C2E0-47C2-AE75-CCC27DD66303}"/>
    <dgm:cxn modelId="{DF8739E9-99CB-4FF3-82D2-EB9B7EEE0B90}" type="presOf" srcId="{5292FC8F-DBD7-4F78-A62F-7C77749BF2A3}" destId="{9E01208A-DD99-4A98-BC58-9E198DFD32A7}" srcOrd="0" destOrd="0" presId="urn:microsoft.com/office/officeart/2005/8/layout/hierarchy3"/>
    <dgm:cxn modelId="{EC63FFA9-CD15-4EDA-B3CE-17BE03BE1C78}" type="presOf" srcId="{D3E6DC96-E1A9-4664-B4ED-49E55EF5A21D}" destId="{54062B12-E88A-4078-8DF6-8DE9A54E13FF}" srcOrd="0" destOrd="0" presId="urn:microsoft.com/office/officeart/2005/8/layout/hierarchy3"/>
    <dgm:cxn modelId="{3BD04BF5-6805-41DB-9C5A-0B205A0DA126}" type="presOf" srcId="{65A10A5D-8E76-4977-B755-A66AEEC31EBF}" destId="{BA99B567-2E0A-470E-A5BB-27F39354CF70}" srcOrd="1" destOrd="0" presId="urn:microsoft.com/office/officeart/2005/8/layout/hierarchy3"/>
    <dgm:cxn modelId="{F5E8957C-CAC9-4E32-AA4E-1B2B61A40E1E}" type="presOf" srcId="{0AE7CC4F-7492-467B-8897-47DA4E64C2B1}" destId="{A4380A17-9DA4-4983-8291-2E6C89478B5B}" srcOrd="0" destOrd="0" presId="urn:microsoft.com/office/officeart/2005/8/layout/hierarchy3"/>
    <dgm:cxn modelId="{5710C644-FA65-49F8-AF5B-5A4740C348DA}" type="presParOf" srcId="{D32EB80E-D102-485F-9CFC-CDD7DAED8144}" destId="{D4886CC4-8B4F-4337-9121-BC8A9FA73745}" srcOrd="0" destOrd="0" presId="urn:microsoft.com/office/officeart/2005/8/layout/hierarchy3"/>
    <dgm:cxn modelId="{2ECC0915-56BA-406F-A608-E6195A9C9BA5}" type="presParOf" srcId="{D4886CC4-8B4F-4337-9121-BC8A9FA73745}" destId="{1221F271-D315-44BE-A4B4-FA541C95DFBD}" srcOrd="0" destOrd="0" presId="urn:microsoft.com/office/officeart/2005/8/layout/hierarchy3"/>
    <dgm:cxn modelId="{4401C344-B3A3-4E3D-A599-B5F993EBCBCD}" type="presParOf" srcId="{1221F271-D315-44BE-A4B4-FA541C95DFBD}" destId="{8113B6AA-85A6-44AB-A34E-BE1E4C9A4BAD}" srcOrd="0" destOrd="0" presId="urn:microsoft.com/office/officeart/2005/8/layout/hierarchy3"/>
    <dgm:cxn modelId="{49D0DB60-1567-46F9-B500-4EF87DE1BABC}" type="presParOf" srcId="{1221F271-D315-44BE-A4B4-FA541C95DFBD}" destId="{BA99B567-2E0A-470E-A5BB-27F39354CF70}" srcOrd="1" destOrd="0" presId="urn:microsoft.com/office/officeart/2005/8/layout/hierarchy3"/>
    <dgm:cxn modelId="{EABB8F70-AF3B-436D-8107-474B20C7925C}" type="presParOf" srcId="{D4886CC4-8B4F-4337-9121-BC8A9FA73745}" destId="{51C9D387-8629-428C-8DFB-D642E49DB455}" srcOrd="1" destOrd="0" presId="urn:microsoft.com/office/officeart/2005/8/layout/hierarchy3"/>
    <dgm:cxn modelId="{CF37FC86-E594-45EE-8B93-BE923EFE976B}" type="presParOf" srcId="{51C9D387-8629-428C-8DFB-D642E49DB455}" destId="{874A09AC-6608-43F9-AA48-DF7D9C0B927F}" srcOrd="0" destOrd="0" presId="urn:microsoft.com/office/officeart/2005/8/layout/hierarchy3"/>
    <dgm:cxn modelId="{4E8B12A0-E1D7-46FB-A93C-BBF56C6D61E3}" type="presParOf" srcId="{51C9D387-8629-428C-8DFB-D642E49DB455}" destId="{FFC65500-9DD1-453E-A2EF-9290813AC2D3}" srcOrd="1" destOrd="0" presId="urn:microsoft.com/office/officeart/2005/8/layout/hierarchy3"/>
    <dgm:cxn modelId="{3167A882-D797-4143-BE27-57AA9F63A717}" type="presParOf" srcId="{51C9D387-8629-428C-8DFB-D642E49DB455}" destId="{54062B12-E88A-4078-8DF6-8DE9A54E13FF}" srcOrd="2" destOrd="0" presId="urn:microsoft.com/office/officeart/2005/8/layout/hierarchy3"/>
    <dgm:cxn modelId="{E562788E-F509-4846-80B9-249F3D4D9264}" type="presParOf" srcId="{51C9D387-8629-428C-8DFB-D642E49DB455}" destId="{CB4C87A2-A522-411F-BEF2-063D71035DCA}" srcOrd="3" destOrd="0" presId="urn:microsoft.com/office/officeart/2005/8/layout/hierarchy3"/>
    <dgm:cxn modelId="{EFF3B1FB-CD8F-4DBA-894D-FB3D72A4DCEA}" type="presParOf" srcId="{51C9D387-8629-428C-8DFB-D642E49DB455}" destId="{BD09C701-1CA1-4660-97ED-98D71ECBA25C}" srcOrd="4" destOrd="0" presId="urn:microsoft.com/office/officeart/2005/8/layout/hierarchy3"/>
    <dgm:cxn modelId="{E7FB458C-D4FE-4B71-9ADB-776E8E000F6F}" type="presParOf" srcId="{51C9D387-8629-428C-8DFB-D642E49DB455}" destId="{2F3356DA-C514-41FC-AFBD-123E88F62DB7}" srcOrd="5" destOrd="0" presId="urn:microsoft.com/office/officeart/2005/8/layout/hierarchy3"/>
    <dgm:cxn modelId="{97568704-CF09-4DA6-B614-BBD6C01373D0}" type="presParOf" srcId="{D32EB80E-D102-485F-9CFC-CDD7DAED8144}" destId="{038F0CE5-BD4C-4495-B187-BCBE10D2E364}" srcOrd="1" destOrd="0" presId="urn:microsoft.com/office/officeart/2005/8/layout/hierarchy3"/>
    <dgm:cxn modelId="{490F127B-6FB4-48D5-A754-054F73C0DBA7}" type="presParOf" srcId="{038F0CE5-BD4C-4495-B187-BCBE10D2E364}" destId="{02001CE9-B325-4249-B31E-27B906572FAD}" srcOrd="0" destOrd="0" presId="urn:microsoft.com/office/officeart/2005/8/layout/hierarchy3"/>
    <dgm:cxn modelId="{A6A8D7DE-7665-499C-B018-09A551A11DC9}" type="presParOf" srcId="{02001CE9-B325-4249-B31E-27B906572FAD}" destId="{9DE6DCD3-A45C-43B9-8FC1-9800AB68E22E}" srcOrd="0" destOrd="0" presId="urn:microsoft.com/office/officeart/2005/8/layout/hierarchy3"/>
    <dgm:cxn modelId="{EC0D3568-694F-4FDD-A9EA-0D64B951F880}" type="presParOf" srcId="{02001CE9-B325-4249-B31E-27B906572FAD}" destId="{CF606AEC-3F8B-4AF6-8AA7-9694A8A0E89A}" srcOrd="1" destOrd="0" presId="urn:microsoft.com/office/officeart/2005/8/layout/hierarchy3"/>
    <dgm:cxn modelId="{82F91EEA-682F-4AC7-B49B-68F549A86E2D}" type="presParOf" srcId="{038F0CE5-BD4C-4495-B187-BCBE10D2E364}" destId="{474551D9-CC8D-44A0-A454-142FBA49CE8A}" srcOrd="1" destOrd="0" presId="urn:microsoft.com/office/officeart/2005/8/layout/hierarchy3"/>
    <dgm:cxn modelId="{47BD22BE-81E2-4D7D-89B8-6FB1F68641BF}" type="presParOf" srcId="{474551D9-CC8D-44A0-A454-142FBA49CE8A}" destId="{184224DF-08D3-4F6C-A5D9-3506D83BCDFE}" srcOrd="0" destOrd="0" presId="urn:microsoft.com/office/officeart/2005/8/layout/hierarchy3"/>
    <dgm:cxn modelId="{B87DFD0A-D2F3-4533-BF77-B79B4D46C428}" type="presParOf" srcId="{474551D9-CC8D-44A0-A454-142FBA49CE8A}" destId="{E02D8D81-9214-4AF2-A9B5-6514CBC5B340}" srcOrd="1" destOrd="0" presId="urn:microsoft.com/office/officeart/2005/8/layout/hierarchy3"/>
    <dgm:cxn modelId="{0B52EBB0-B778-487D-9F7A-D5AFDC426C87}" type="presParOf" srcId="{474551D9-CC8D-44A0-A454-142FBA49CE8A}" destId="{3F71B40E-38EC-476F-ABB3-53C5D1527EB1}" srcOrd="2" destOrd="0" presId="urn:microsoft.com/office/officeart/2005/8/layout/hierarchy3"/>
    <dgm:cxn modelId="{3B3F36E4-4B48-47F1-A470-D6791C6C87B9}" type="presParOf" srcId="{474551D9-CC8D-44A0-A454-142FBA49CE8A}" destId="{A4380A17-9DA4-4983-8291-2E6C89478B5B}" srcOrd="3" destOrd="0" presId="urn:microsoft.com/office/officeart/2005/8/layout/hierarchy3"/>
    <dgm:cxn modelId="{6CC0FB8F-101B-4C53-AAD2-7A6E756B3D30}" type="presParOf" srcId="{474551D9-CC8D-44A0-A454-142FBA49CE8A}" destId="{80E5B35A-FC8B-475D-ACCF-CA4671A78CBE}" srcOrd="4" destOrd="0" presId="urn:microsoft.com/office/officeart/2005/8/layout/hierarchy3"/>
    <dgm:cxn modelId="{467019E2-238A-4BBC-A8BE-8240B98F81AB}" type="presParOf" srcId="{474551D9-CC8D-44A0-A454-142FBA49CE8A}" destId="{9E01208A-DD99-4A98-BC58-9E198DFD32A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FDF494-A458-4313-8B05-5D56B3C2FFA9}">
      <dsp:nvSpPr>
        <dsp:cNvPr id="0" name=""/>
        <dsp:cNvSpPr/>
      </dsp:nvSpPr>
      <dsp:spPr>
        <a:xfrm>
          <a:off x="2632" y="678918"/>
          <a:ext cx="2566972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Пациенты</a:t>
          </a:r>
          <a:endParaRPr lang="ru-RU" sz="2300" kern="1200" dirty="0"/>
        </a:p>
      </dsp:txBody>
      <dsp:txXfrm>
        <a:off x="2632" y="678918"/>
        <a:ext cx="2566972" cy="662400"/>
      </dsp:txXfrm>
    </dsp:sp>
    <dsp:sp modelId="{3E2FA31A-FF14-4B1D-9B43-57F0EF30EFF4}">
      <dsp:nvSpPr>
        <dsp:cNvPr id="0" name=""/>
        <dsp:cNvSpPr/>
      </dsp:nvSpPr>
      <dsp:spPr>
        <a:xfrm>
          <a:off x="2632" y="1341318"/>
          <a:ext cx="2566972" cy="22728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Минимальные затраты на интернет- рекламу с максимальной конверсией</a:t>
          </a:r>
          <a:endParaRPr lang="ru-RU" sz="2300" kern="1200" dirty="0"/>
        </a:p>
      </dsp:txBody>
      <dsp:txXfrm>
        <a:off x="2632" y="1341318"/>
        <a:ext cx="2566972" cy="2272859"/>
      </dsp:txXfrm>
    </dsp:sp>
    <dsp:sp modelId="{B0C1164A-C844-4B61-8E2F-ECF62E3AB031}">
      <dsp:nvSpPr>
        <dsp:cNvPr id="0" name=""/>
        <dsp:cNvSpPr/>
      </dsp:nvSpPr>
      <dsp:spPr>
        <a:xfrm>
          <a:off x="2928981" y="678918"/>
          <a:ext cx="2566972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Доходность</a:t>
          </a:r>
          <a:endParaRPr lang="ru-RU" sz="2300" kern="1200" dirty="0"/>
        </a:p>
      </dsp:txBody>
      <dsp:txXfrm>
        <a:off x="2928981" y="678918"/>
        <a:ext cx="2566972" cy="662400"/>
      </dsp:txXfrm>
    </dsp:sp>
    <dsp:sp modelId="{DC15DD48-E24B-43DF-BA1B-22465B744B63}">
      <dsp:nvSpPr>
        <dsp:cNvPr id="0" name=""/>
        <dsp:cNvSpPr/>
      </dsp:nvSpPr>
      <dsp:spPr>
        <a:xfrm>
          <a:off x="2928981" y="1341318"/>
          <a:ext cx="2566972" cy="22728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Эффективность </a:t>
          </a:r>
          <a:r>
            <a:rPr lang="ru-RU" sz="2300" kern="1200" dirty="0" err="1" smtClean="0"/>
            <a:t>трудочаса</a:t>
          </a:r>
          <a:r>
            <a:rPr lang="ru-RU" sz="2300" kern="1200" dirty="0" smtClean="0"/>
            <a:t> врача при оптимальной загрузке</a:t>
          </a:r>
          <a:endParaRPr lang="ru-RU" sz="2300" kern="1200" dirty="0"/>
        </a:p>
      </dsp:txBody>
      <dsp:txXfrm>
        <a:off x="2928981" y="1341318"/>
        <a:ext cx="2566972" cy="2272859"/>
      </dsp:txXfrm>
    </dsp:sp>
    <dsp:sp modelId="{3152C69A-4D70-4CA6-B8DA-0B2FEDD8F118}">
      <dsp:nvSpPr>
        <dsp:cNvPr id="0" name=""/>
        <dsp:cNvSpPr/>
      </dsp:nvSpPr>
      <dsp:spPr>
        <a:xfrm>
          <a:off x="5855330" y="678918"/>
          <a:ext cx="2566972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Себестоимость</a:t>
          </a:r>
          <a:endParaRPr lang="ru-RU" sz="2300" kern="1200" dirty="0"/>
        </a:p>
      </dsp:txBody>
      <dsp:txXfrm>
        <a:off x="5855330" y="678918"/>
        <a:ext cx="2566972" cy="662400"/>
      </dsp:txXfrm>
    </dsp:sp>
    <dsp:sp modelId="{FA6526AB-E2C2-4580-A928-17035EB4FFAC}">
      <dsp:nvSpPr>
        <dsp:cNvPr id="0" name=""/>
        <dsp:cNvSpPr/>
      </dsp:nvSpPr>
      <dsp:spPr>
        <a:xfrm>
          <a:off x="5855330" y="1341318"/>
          <a:ext cx="2566972" cy="22728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Снижение себестоимости работы клиники</a:t>
          </a:r>
          <a:endParaRPr lang="ru-RU" sz="2300" kern="1200" dirty="0"/>
        </a:p>
      </dsp:txBody>
      <dsp:txXfrm>
        <a:off x="5855330" y="1341318"/>
        <a:ext cx="2566972" cy="227285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6E69F-B152-4F6F-BD4F-530F290EA28B}">
      <dsp:nvSpPr>
        <dsp:cNvPr id="0" name=""/>
        <dsp:cNvSpPr/>
      </dsp:nvSpPr>
      <dsp:spPr>
        <a:xfrm>
          <a:off x="1462627" y="3227"/>
          <a:ext cx="1122481" cy="11224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Метод опорных векторов</a:t>
          </a:r>
          <a:endParaRPr lang="ru-RU" sz="1400" kern="1200" dirty="0"/>
        </a:p>
      </dsp:txBody>
      <dsp:txXfrm>
        <a:off x="1627011" y="167611"/>
        <a:ext cx="793713" cy="793713"/>
      </dsp:txXfrm>
    </dsp:sp>
    <dsp:sp modelId="{F7324E8F-8129-4A0C-ACA0-99AC9A5A0490}">
      <dsp:nvSpPr>
        <dsp:cNvPr id="0" name=""/>
        <dsp:cNvSpPr/>
      </dsp:nvSpPr>
      <dsp:spPr>
        <a:xfrm>
          <a:off x="1698348" y="1216854"/>
          <a:ext cx="651039" cy="65103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784643" y="1465811"/>
        <a:ext cx="478449" cy="153125"/>
      </dsp:txXfrm>
    </dsp:sp>
    <dsp:sp modelId="{21968071-CD7B-40AC-97BC-B260D41D8BE5}">
      <dsp:nvSpPr>
        <dsp:cNvPr id="0" name=""/>
        <dsp:cNvSpPr/>
      </dsp:nvSpPr>
      <dsp:spPr>
        <a:xfrm>
          <a:off x="1462627" y="1959039"/>
          <a:ext cx="1122481" cy="11224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Теорема Байеса</a:t>
          </a:r>
          <a:endParaRPr lang="ru-RU" sz="1400" kern="1200" dirty="0"/>
        </a:p>
      </dsp:txBody>
      <dsp:txXfrm>
        <a:off x="1627011" y="2123423"/>
        <a:ext cx="793713" cy="793713"/>
      </dsp:txXfrm>
    </dsp:sp>
    <dsp:sp modelId="{FD341688-2103-4771-BB5E-BB8EB400FAD0}">
      <dsp:nvSpPr>
        <dsp:cNvPr id="0" name=""/>
        <dsp:cNvSpPr/>
      </dsp:nvSpPr>
      <dsp:spPr>
        <a:xfrm>
          <a:off x="1698348" y="3172666"/>
          <a:ext cx="651039" cy="65103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784643" y="3421623"/>
        <a:ext cx="478449" cy="153125"/>
      </dsp:txXfrm>
    </dsp:sp>
    <dsp:sp modelId="{FF01AF69-4CBE-430D-B73D-566B35344AF7}">
      <dsp:nvSpPr>
        <dsp:cNvPr id="0" name=""/>
        <dsp:cNvSpPr/>
      </dsp:nvSpPr>
      <dsp:spPr>
        <a:xfrm>
          <a:off x="1462627" y="3914851"/>
          <a:ext cx="1122481" cy="11224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Обработка естественного языка</a:t>
          </a:r>
          <a:endParaRPr lang="ru-RU" sz="1200" kern="1200" dirty="0"/>
        </a:p>
      </dsp:txBody>
      <dsp:txXfrm>
        <a:off x="1627011" y="4079235"/>
        <a:ext cx="793713" cy="793713"/>
      </dsp:txXfrm>
    </dsp:sp>
    <dsp:sp modelId="{594DA025-5D10-400F-8861-297EBF9719B2}">
      <dsp:nvSpPr>
        <dsp:cNvPr id="0" name=""/>
        <dsp:cNvSpPr/>
      </dsp:nvSpPr>
      <dsp:spPr>
        <a:xfrm>
          <a:off x="2753481" y="2311498"/>
          <a:ext cx="356949" cy="4175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753481" y="2395011"/>
        <a:ext cx="249864" cy="250537"/>
      </dsp:txXfrm>
    </dsp:sp>
    <dsp:sp modelId="{1DA37408-88F3-4068-9A28-7DE9CC8D10C6}">
      <dsp:nvSpPr>
        <dsp:cNvPr id="0" name=""/>
        <dsp:cNvSpPr/>
      </dsp:nvSpPr>
      <dsp:spPr>
        <a:xfrm>
          <a:off x="3258598" y="1397798"/>
          <a:ext cx="2244963" cy="22449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Машинное обучение</a:t>
          </a:r>
          <a:endParaRPr lang="ru-RU" sz="2500" kern="1200" dirty="0"/>
        </a:p>
      </dsp:txBody>
      <dsp:txXfrm>
        <a:off x="3587365" y="1726565"/>
        <a:ext cx="1587429" cy="158742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10A4E-BDCA-4146-9672-0EE29FAEF9DC}">
      <dsp:nvSpPr>
        <dsp:cNvPr id="0" name=""/>
        <dsp:cNvSpPr/>
      </dsp:nvSpPr>
      <dsp:spPr>
        <a:xfrm>
          <a:off x="1429814" y="-27848"/>
          <a:ext cx="4656728" cy="4656728"/>
        </a:xfrm>
        <a:prstGeom prst="circularArrow">
          <a:avLst>
            <a:gd name="adj1" fmla="val 5544"/>
            <a:gd name="adj2" fmla="val 330680"/>
            <a:gd name="adj3" fmla="val 13784295"/>
            <a:gd name="adj4" fmla="val 17380872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6CEAD5-2D74-4E73-B73D-DD7A82A6A53B}">
      <dsp:nvSpPr>
        <dsp:cNvPr id="0" name=""/>
        <dsp:cNvSpPr/>
      </dsp:nvSpPr>
      <dsp:spPr>
        <a:xfrm>
          <a:off x="2671830" y="902"/>
          <a:ext cx="2172696" cy="10863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Врачи</a:t>
          </a:r>
          <a:endParaRPr lang="ru-RU" sz="2300" kern="1200" dirty="0"/>
        </a:p>
      </dsp:txBody>
      <dsp:txXfrm>
        <a:off x="2724861" y="53933"/>
        <a:ext cx="2066634" cy="980286"/>
      </dsp:txXfrm>
    </dsp:sp>
    <dsp:sp modelId="{3F0E207C-6CAA-453E-9D98-8D843E6B414C}">
      <dsp:nvSpPr>
        <dsp:cNvPr id="0" name=""/>
        <dsp:cNvSpPr/>
      </dsp:nvSpPr>
      <dsp:spPr>
        <a:xfrm>
          <a:off x="4560449" y="1373064"/>
          <a:ext cx="2172696" cy="10863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Качественное описание</a:t>
          </a:r>
          <a:endParaRPr lang="ru-RU" sz="2300" kern="1200" dirty="0"/>
        </a:p>
      </dsp:txBody>
      <dsp:txXfrm>
        <a:off x="4613480" y="1426095"/>
        <a:ext cx="2066634" cy="980286"/>
      </dsp:txXfrm>
    </dsp:sp>
    <dsp:sp modelId="{81E0AA1E-46C5-48C0-9EC6-A17CBD8DE549}">
      <dsp:nvSpPr>
        <dsp:cNvPr id="0" name=""/>
        <dsp:cNvSpPr/>
      </dsp:nvSpPr>
      <dsp:spPr>
        <a:xfrm>
          <a:off x="3839060" y="3593269"/>
          <a:ext cx="2172696" cy="10863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Оборудование и материалы</a:t>
          </a:r>
          <a:endParaRPr lang="ru-RU" sz="2300" kern="1200"/>
        </a:p>
      </dsp:txBody>
      <dsp:txXfrm>
        <a:off x="3892091" y="3646300"/>
        <a:ext cx="2066634" cy="980286"/>
      </dsp:txXfrm>
    </dsp:sp>
    <dsp:sp modelId="{8AC1423B-F995-4221-B4FF-93A54FE15950}">
      <dsp:nvSpPr>
        <dsp:cNvPr id="0" name=""/>
        <dsp:cNvSpPr/>
      </dsp:nvSpPr>
      <dsp:spPr>
        <a:xfrm>
          <a:off x="1504599" y="3593269"/>
          <a:ext cx="2172696" cy="10863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Цены</a:t>
          </a:r>
          <a:endParaRPr lang="ru-RU" sz="2300" kern="1200"/>
        </a:p>
      </dsp:txBody>
      <dsp:txXfrm>
        <a:off x="1557630" y="3646300"/>
        <a:ext cx="2066634" cy="980286"/>
      </dsp:txXfrm>
    </dsp:sp>
    <dsp:sp modelId="{ECF067B8-4FA7-421D-8435-0B7C3E3190F5}">
      <dsp:nvSpPr>
        <dsp:cNvPr id="0" name=""/>
        <dsp:cNvSpPr/>
      </dsp:nvSpPr>
      <dsp:spPr>
        <a:xfrm>
          <a:off x="783210" y="1373064"/>
          <a:ext cx="2172696" cy="10863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Расписание и запись</a:t>
          </a:r>
          <a:endParaRPr lang="ru-RU" sz="2300" kern="1200" dirty="0"/>
        </a:p>
      </dsp:txBody>
      <dsp:txXfrm>
        <a:off x="836241" y="1426095"/>
        <a:ext cx="2066634" cy="98028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ACA6B-D324-4991-A036-D4BF6C4CE783}">
      <dsp:nvSpPr>
        <dsp:cNvPr id="0" name=""/>
        <dsp:cNvSpPr/>
      </dsp:nvSpPr>
      <dsp:spPr>
        <a:xfrm>
          <a:off x="2302933" y="0"/>
          <a:ext cx="2133600" cy="118533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«</a:t>
          </a:r>
          <a:r>
            <a:rPr lang="ru-RU" sz="1800" b="1" kern="1200" dirty="0" err="1" smtClean="0"/>
            <a:t>Самописные</a:t>
          </a:r>
          <a:r>
            <a:rPr lang="ru-RU" sz="1800" b="1" kern="1200" dirty="0" smtClean="0"/>
            <a:t>» </a:t>
          </a:r>
          <a:r>
            <a:rPr lang="en-US" sz="1800" b="1" kern="1200" dirty="0" smtClean="0"/>
            <a:t>CMS</a:t>
          </a:r>
          <a:endParaRPr lang="ru-RU" sz="1800" b="1" kern="1200" dirty="0"/>
        </a:p>
      </dsp:txBody>
      <dsp:txXfrm>
        <a:off x="2337650" y="34717"/>
        <a:ext cx="2064166" cy="1115899"/>
      </dsp:txXfrm>
    </dsp:sp>
    <dsp:sp modelId="{A44BB8FB-3C39-4F0C-8F4A-D0483D93B1B1}">
      <dsp:nvSpPr>
        <dsp:cNvPr id="0" name=""/>
        <dsp:cNvSpPr/>
      </dsp:nvSpPr>
      <dsp:spPr>
        <a:xfrm>
          <a:off x="5384800" y="0"/>
          <a:ext cx="2133600" cy="118533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Коммерческие (1С-Битрикс)</a:t>
          </a:r>
          <a:endParaRPr lang="ru-RU" sz="1800" b="1" kern="1200" dirty="0"/>
        </a:p>
      </dsp:txBody>
      <dsp:txXfrm>
        <a:off x="5419517" y="34717"/>
        <a:ext cx="2064166" cy="1115899"/>
      </dsp:txXfrm>
    </dsp:sp>
    <dsp:sp modelId="{BB9F46B9-2810-4969-B401-6ED2BB4CE2CC}">
      <dsp:nvSpPr>
        <dsp:cNvPr id="0" name=""/>
        <dsp:cNvSpPr/>
      </dsp:nvSpPr>
      <dsp:spPr>
        <a:xfrm>
          <a:off x="4466166" y="5037666"/>
          <a:ext cx="889000" cy="889000"/>
        </a:xfrm>
        <a:prstGeom prst="triangle">
          <a:avLst/>
        </a:prstGeom>
        <a:solidFill>
          <a:schemeClr val="accent6">
            <a:lumMod val="50000"/>
            <a:alpha val="9000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216E62-EB1D-47E9-BC8F-882964939B8F}">
      <dsp:nvSpPr>
        <dsp:cNvPr id="0" name=""/>
        <dsp:cNvSpPr/>
      </dsp:nvSpPr>
      <dsp:spPr>
        <a:xfrm rot="240000">
          <a:off x="2217426" y="4665184"/>
          <a:ext cx="5335629" cy="373103"/>
        </a:xfrm>
        <a:prstGeom prst="rect">
          <a:avLst/>
        </a:prstGeom>
        <a:solidFill>
          <a:schemeClr val="accent6">
            <a:lumMod val="50000"/>
            <a:alpha val="9000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94BC21-6FFD-46D0-A59E-9B3510EC8807}">
      <dsp:nvSpPr>
        <dsp:cNvPr id="0" name=""/>
        <dsp:cNvSpPr/>
      </dsp:nvSpPr>
      <dsp:spPr>
        <a:xfrm rot="240000">
          <a:off x="5446434" y="3723869"/>
          <a:ext cx="2128865" cy="9918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Документация</a:t>
          </a:r>
          <a:endParaRPr lang="ru-RU" sz="1400" b="1" kern="1200" dirty="0"/>
        </a:p>
      </dsp:txBody>
      <dsp:txXfrm>
        <a:off x="5494851" y="3772286"/>
        <a:ext cx="2032031" cy="894999"/>
      </dsp:txXfrm>
    </dsp:sp>
    <dsp:sp modelId="{18A32986-62F4-4181-9FF8-9D321C445114}">
      <dsp:nvSpPr>
        <dsp:cNvPr id="0" name=""/>
        <dsp:cNvSpPr/>
      </dsp:nvSpPr>
      <dsp:spPr>
        <a:xfrm rot="240000">
          <a:off x="5523480" y="2657069"/>
          <a:ext cx="2128865" cy="9918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Максимальная надёжность и сертификация</a:t>
          </a:r>
          <a:endParaRPr lang="ru-RU" sz="1400" b="1" kern="1200" dirty="0"/>
        </a:p>
      </dsp:txBody>
      <dsp:txXfrm>
        <a:off x="5571897" y="2705486"/>
        <a:ext cx="2032031" cy="894999"/>
      </dsp:txXfrm>
    </dsp:sp>
    <dsp:sp modelId="{F78EDF7A-E47E-4571-9C8B-9CD1A863FCE4}">
      <dsp:nvSpPr>
        <dsp:cNvPr id="0" name=""/>
        <dsp:cNvSpPr/>
      </dsp:nvSpPr>
      <dsp:spPr>
        <a:xfrm rot="240000">
          <a:off x="5600527" y="1613976"/>
          <a:ext cx="2128865" cy="9918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95% функционала из коробки</a:t>
          </a:r>
          <a:endParaRPr lang="ru-RU" sz="1400" b="1" kern="1200" dirty="0"/>
        </a:p>
      </dsp:txBody>
      <dsp:txXfrm>
        <a:off x="5648944" y="1662393"/>
        <a:ext cx="2032031" cy="894999"/>
      </dsp:txXfrm>
    </dsp:sp>
    <dsp:sp modelId="{1662379B-74E8-4337-808B-64C8FE277F32}">
      <dsp:nvSpPr>
        <dsp:cNvPr id="0" name=""/>
        <dsp:cNvSpPr/>
      </dsp:nvSpPr>
      <dsp:spPr>
        <a:xfrm rot="240000">
          <a:off x="2394200" y="3510509"/>
          <a:ext cx="2128865" cy="9918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Возможность полной </a:t>
          </a:r>
          <a:r>
            <a:rPr lang="ru-RU" sz="1400" b="1" kern="1200" dirty="0" err="1" smtClean="0"/>
            <a:t>кастомизации</a:t>
          </a:r>
          <a:endParaRPr lang="ru-RU" sz="1400" b="1" kern="1200" dirty="0"/>
        </a:p>
      </dsp:txBody>
      <dsp:txXfrm>
        <a:off x="2442617" y="3558926"/>
        <a:ext cx="2032031" cy="89499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862ED-1554-4543-A418-772DD44C2E77}">
      <dsp:nvSpPr>
        <dsp:cNvPr id="0" name=""/>
        <dsp:cNvSpPr/>
      </dsp:nvSpPr>
      <dsp:spPr>
        <a:xfrm>
          <a:off x="438797" y="880062"/>
          <a:ext cx="2050338" cy="16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МИС для коммерческих клиник</a:t>
          </a:r>
          <a:endParaRPr lang="ru-RU" sz="1900" kern="1200" dirty="0"/>
        </a:p>
      </dsp:txBody>
      <dsp:txXfrm>
        <a:off x="477714" y="918979"/>
        <a:ext cx="1972504" cy="1250887"/>
      </dsp:txXfrm>
    </dsp:sp>
    <dsp:sp modelId="{9F90A29B-E6AF-49F7-ADCA-176400456166}">
      <dsp:nvSpPr>
        <dsp:cNvPr id="0" name=""/>
        <dsp:cNvSpPr/>
      </dsp:nvSpPr>
      <dsp:spPr>
        <a:xfrm>
          <a:off x="1564170" y="1186346"/>
          <a:ext cx="2403677" cy="2403677"/>
        </a:xfrm>
        <a:prstGeom prst="leftCircularArrow">
          <a:avLst>
            <a:gd name="adj1" fmla="val 3743"/>
            <a:gd name="adj2" fmla="val 467154"/>
            <a:gd name="adj3" fmla="val 2242665"/>
            <a:gd name="adj4" fmla="val 9024489"/>
            <a:gd name="adj5" fmla="val 436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2814A-AE9C-47F9-A4CA-B7E226074EA4}">
      <dsp:nvSpPr>
        <dsp:cNvPr id="0" name=""/>
        <dsp:cNvSpPr/>
      </dsp:nvSpPr>
      <dsp:spPr>
        <a:xfrm>
          <a:off x="894428" y="2208784"/>
          <a:ext cx="1822522" cy="7247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Объект исследования</a:t>
          </a:r>
          <a:endParaRPr lang="ru-RU" sz="2100" kern="1200" dirty="0"/>
        </a:p>
      </dsp:txBody>
      <dsp:txXfrm>
        <a:off x="915655" y="2230011"/>
        <a:ext cx="1780068" cy="682303"/>
      </dsp:txXfrm>
    </dsp:sp>
    <dsp:sp modelId="{D10BFF60-58BA-4372-B74D-B037597F04DA}">
      <dsp:nvSpPr>
        <dsp:cNvPr id="0" name=""/>
        <dsp:cNvSpPr/>
      </dsp:nvSpPr>
      <dsp:spPr>
        <a:xfrm>
          <a:off x="3145399" y="880062"/>
          <a:ext cx="2050338" cy="16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Подборка МИС - вручную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Сбор данных - </a:t>
          </a:r>
          <a:r>
            <a:rPr lang="ru-RU" sz="1900" kern="1200" dirty="0" err="1" smtClean="0"/>
            <a:t>обзвон</a:t>
          </a:r>
          <a:endParaRPr lang="ru-RU" sz="1900" kern="1200" dirty="0"/>
        </a:p>
      </dsp:txBody>
      <dsp:txXfrm>
        <a:off x="3184316" y="1281358"/>
        <a:ext cx="1972504" cy="1250887"/>
      </dsp:txXfrm>
    </dsp:sp>
    <dsp:sp modelId="{61518C65-D95F-4A56-8914-6A29B0175E82}">
      <dsp:nvSpPr>
        <dsp:cNvPr id="0" name=""/>
        <dsp:cNvSpPr/>
      </dsp:nvSpPr>
      <dsp:spPr>
        <a:xfrm>
          <a:off x="4253685" y="-205105"/>
          <a:ext cx="2665665" cy="2665665"/>
        </a:xfrm>
        <a:prstGeom prst="circularArrow">
          <a:avLst>
            <a:gd name="adj1" fmla="val 3375"/>
            <a:gd name="adj2" fmla="val 417554"/>
            <a:gd name="adj3" fmla="val 19406935"/>
            <a:gd name="adj4" fmla="val 12575511"/>
            <a:gd name="adj5" fmla="val 39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5A4BF-7AE3-46A3-A788-04F0AF8DECD2}">
      <dsp:nvSpPr>
        <dsp:cNvPr id="0" name=""/>
        <dsp:cNvSpPr/>
      </dsp:nvSpPr>
      <dsp:spPr>
        <a:xfrm>
          <a:off x="3601029" y="517683"/>
          <a:ext cx="1822522" cy="7247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Методология исследования</a:t>
          </a:r>
          <a:endParaRPr lang="ru-RU" sz="2100" kern="1200" dirty="0"/>
        </a:p>
      </dsp:txBody>
      <dsp:txXfrm>
        <a:off x="3622256" y="538910"/>
        <a:ext cx="1780068" cy="682303"/>
      </dsp:txXfrm>
    </dsp:sp>
    <dsp:sp modelId="{56E01439-677F-48D3-912F-ADD5575CBB59}">
      <dsp:nvSpPr>
        <dsp:cNvPr id="0" name=""/>
        <dsp:cNvSpPr/>
      </dsp:nvSpPr>
      <dsp:spPr>
        <a:xfrm>
          <a:off x="5852000" y="880062"/>
          <a:ext cx="2050338" cy="16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Сводные таблицы </a:t>
          </a:r>
          <a:r>
            <a:rPr lang="en-US" sz="1900" kern="1200" dirty="0" smtClean="0"/>
            <a:t>MS Excel</a:t>
          </a:r>
          <a:endParaRPr lang="ru-RU" sz="1900" kern="1200" dirty="0"/>
        </a:p>
      </dsp:txBody>
      <dsp:txXfrm>
        <a:off x="5890917" y="918979"/>
        <a:ext cx="1972504" cy="1250887"/>
      </dsp:txXfrm>
    </dsp:sp>
    <dsp:sp modelId="{670F743F-850A-4417-9467-08675B217A21}">
      <dsp:nvSpPr>
        <dsp:cNvPr id="0" name=""/>
        <dsp:cNvSpPr/>
      </dsp:nvSpPr>
      <dsp:spPr>
        <a:xfrm>
          <a:off x="6307631" y="2208784"/>
          <a:ext cx="1822522" cy="7247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Обработка данных</a:t>
          </a:r>
          <a:endParaRPr lang="ru-RU" sz="2100" kern="1200" dirty="0"/>
        </a:p>
      </dsp:txBody>
      <dsp:txXfrm>
        <a:off x="6328858" y="2230011"/>
        <a:ext cx="1780068" cy="68230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A5856-3B02-46F1-93F5-E34B1C91ADF0}">
      <dsp:nvSpPr>
        <dsp:cNvPr id="0" name=""/>
        <dsp:cNvSpPr/>
      </dsp:nvSpPr>
      <dsp:spPr>
        <a:xfrm>
          <a:off x="4657420" y="3351999"/>
          <a:ext cx="2435129" cy="1577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1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МИС</a:t>
          </a:r>
          <a:endParaRPr lang="ru-RU" sz="1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Коммуникации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Бухгалтерия</a:t>
          </a:r>
          <a:endParaRPr lang="ru-RU" sz="1400" kern="1200" dirty="0"/>
        </a:p>
      </dsp:txBody>
      <dsp:txXfrm>
        <a:off x="5422609" y="3781003"/>
        <a:ext cx="1635288" cy="1113756"/>
      </dsp:txXfrm>
    </dsp:sp>
    <dsp:sp modelId="{B6E94E14-5C15-497E-A064-5DC99EF3704E}">
      <dsp:nvSpPr>
        <dsp:cNvPr id="0" name=""/>
        <dsp:cNvSpPr/>
      </dsp:nvSpPr>
      <dsp:spPr>
        <a:xfrm>
          <a:off x="684314" y="3351999"/>
          <a:ext cx="2435129" cy="1577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Кабинет врача</a:t>
          </a:r>
          <a:endParaRPr lang="ru-RU" sz="2200" kern="1200" dirty="0"/>
        </a:p>
      </dsp:txBody>
      <dsp:txXfrm>
        <a:off x="718965" y="3781003"/>
        <a:ext cx="1635288" cy="1113756"/>
      </dsp:txXfrm>
    </dsp:sp>
    <dsp:sp modelId="{494B1B64-1FD2-45AC-B81A-A1E55E12E873}">
      <dsp:nvSpPr>
        <dsp:cNvPr id="0" name=""/>
        <dsp:cNvSpPr/>
      </dsp:nvSpPr>
      <dsp:spPr>
        <a:xfrm>
          <a:off x="4657420" y="0"/>
          <a:ext cx="2435129" cy="1577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Контент</a:t>
          </a:r>
          <a:endParaRPr lang="ru-RU" sz="2200" kern="1200" dirty="0"/>
        </a:p>
      </dsp:txBody>
      <dsp:txXfrm>
        <a:off x="5422609" y="34651"/>
        <a:ext cx="1635288" cy="1113756"/>
      </dsp:txXfrm>
    </dsp:sp>
    <dsp:sp modelId="{683B12B4-3223-4E79-B807-CD45A8E62D47}">
      <dsp:nvSpPr>
        <dsp:cNvPr id="0" name=""/>
        <dsp:cNvSpPr/>
      </dsp:nvSpPr>
      <dsp:spPr>
        <a:xfrm>
          <a:off x="684314" y="0"/>
          <a:ext cx="2435129" cy="1577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Кабинет пациента</a:t>
          </a:r>
          <a:endParaRPr lang="ru-RU" sz="2200" kern="1200" dirty="0"/>
        </a:p>
      </dsp:txBody>
      <dsp:txXfrm>
        <a:off x="718965" y="34651"/>
        <a:ext cx="1635288" cy="1113756"/>
      </dsp:txXfrm>
    </dsp:sp>
    <dsp:sp modelId="{345EED37-2199-400A-9438-BCD9B51AE189}">
      <dsp:nvSpPr>
        <dsp:cNvPr id="0" name=""/>
        <dsp:cNvSpPr/>
      </dsp:nvSpPr>
      <dsp:spPr>
        <a:xfrm>
          <a:off x="1704702" y="280976"/>
          <a:ext cx="2134434" cy="2134434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/>
            <a:t>Пациент</a:t>
          </a:r>
          <a:endParaRPr lang="ru-RU" sz="2400" kern="1200" dirty="0"/>
        </a:p>
      </dsp:txBody>
      <dsp:txXfrm>
        <a:off x="2329863" y="906137"/>
        <a:ext cx="1509273" cy="1509273"/>
      </dsp:txXfrm>
    </dsp:sp>
    <dsp:sp modelId="{E7B64EB3-259C-4587-BBCF-5AD379E6EFFC}">
      <dsp:nvSpPr>
        <dsp:cNvPr id="0" name=""/>
        <dsp:cNvSpPr/>
      </dsp:nvSpPr>
      <dsp:spPr>
        <a:xfrm rot="5400000">
          <a:off x="3937726" y="280976"/>
          <a:ext cx="2134434" cy="2134434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Сайт</a:t>
          </a:r>
          <a:endParaRPr lang="ru-RU" sz="2800" kern="1200" dirty="0"/>
        </a:p>
      </dsp:txBody>
      <dsp:txXfrm rot="-5400000">
        <a:off x="3937726" y="906137"/>
        <a:ext cx="1509273" cy="1509273"/>
      </dsp:txXfrm>
    </dsp:sp>
    <dsp:sp modelId="{3A906EE5-F7C7-4148-BE97-70F595E2E795}">
      <dsp:nvSpPr>
        <dsp:cNvPr id="0" name=""/>
        <dsp:cNvSpPr/>
      </dsp:nvSpPr>
      <dsp:spPr>
        <a:xfrm rot="10800000">
          <a:off x="3937726" y="2513999"/>
          <a:ext cx="2134434" cy="2134434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Клиника</a:t>
          </a:r>
          <a:endParaRPr lang="ru-RU" sz="2400" kern="1200" dirty="0"/>
        </a:p>
      </dsp:txBody>
      <dsp:txXfrm rot="10800000">
        <a:off x="3937726" y="2513999"/>
        <a:ext cx="1509273" cy="1509273"/>
      </dsp:txXfrm>
    </dsp:sp>
    <dsp:sp modelId="{E7B4E8F8-138B-4AA8-9DD7-7816DA2889FB}">
      <dsp:nvSpPr>
        <dsp:cNvPr id="0" name=""/>
        <dsp:cNvSpPr/>
      </dsp:nvSpPr>
      <dsp:spPr>
        <a:xfrm rot="16200000">
          <a:off x="1704702" y="2513999"/>
          <a:ext cx="2134434" cy="2134434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Врач</a:t>
          </a:r>
          <a:endParaRPr lang="ru-RU" sz="2800" kern="1200" dirty="0"/>
        </a:p>
      </dsp:txBody>
      <dsp:txXfrm rot="5400000">
        <a:off x="2329863" y="2513999"/>
        <a:ext cx="1509273" cy="1509273"/>
      </dsp:txXfrm>
    </dsp:sp>
    <dsp:sp modelId="{8A2E392D-7812-4CCA-9FE6-B275B86F45D6}">
      <dsp:nvSpPr>
        <dsp:cNvPr id="0" name=""/>
        <dsp:cNvSpPr/>
      </dsp:nvSpPr>
      <dsp:spPr>
        <a:xfrm>
          <a:off x="3519958" y="2021058"/>
          <a:ext cx="736946" cy="640823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93BE26-EA6F-4083-BF01-CAC671D186E0}">
      <dsp:nvSpPr>
        <dsp:cNvPr id="0" name=""/>
        <dsp:cNvSpPr/>
      </dsp:nvSpPr>
      <dsp:spPr>
        <a:xfrm rot="10800000">
          <a:off x="3519958" y="2267529"/>
          <a:ext cx="736946" cy="640823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A9F0C-BE00-4062-A39D-CA3C7F86C44E}">
      <dsp:nvSpPr>
        <dsp:cNvPr id="0" name=""/>
        <dsp:cNvSpPr/>
      </dsp:nvSpPr>
      <dsp:spPr>
        <a:xfrm>
          <a:off x="2557907" y="395689"/>
          <a:ext cx="5113526" cy="5113526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Бюджет на маркетинг = 10% от месячного оборота</a:t>
          </a:r>
          <a:endParaRPr lang="ru-RU" sz="1700" kern="1200" dirty="0"/>
        </a:p>
      </dsp:txBody>
      <dsp:txXfrm>
        <a:off x="5252857" y="1479270"/>
        <a:ext cx="1826259" cy="1521883"/>
      </dsp:txXfrm>
    </dsp:sp>
    <dsp:sp modelId="{56673E1E-A318-4732-9A19-015CB307B41E}">
      <dsp:nvSpPr>
        <dsp:cNvPr id="0" name=""/>
        <dsp:cNvSpPr/>
      </dsp:nvSpPr>
      <dsp:spPr>
        <a:xfrm>
          <a:off x="2452593" y="578315"/>
          <a:ext cx="5113526" cy="511352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Стоимость сайта = стоимость интернет-маркетинга за 6 месяцев</a:t>
          </a:r>
          <a:endParaRPr lang="ru-RU" sz="1700" kern="1200"/>
        </a:p>
      </dsp:txBody>
      <dsp:txXfrm>
        <a:off x="3670099" y="3896020"/>
        <a:ext cx="2739389" cy="1339257"/>
      </dsp:txXfrm>
    </dsp:sp>
    <dsp:sp modelId="{FA76FBEB-BE9F-42C4-824C-018E698EAF81}">
      <dsp:nvSpPr>
        <dsp:cNvPr id="0" name=""/>
        <dsp:cNvSpPr/>
      </dsp:nvSpPr>
      <dsp:spPr>
        <a:xfrm>
          <a:off x="2347278" y="395689"/>
          <a:ext cx="5113526" cy="511352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Эффективность = удерживается ли максимальная планка по стоимости заказа.</a:t>
          </a:r>
          <a:endParaRPr lang="ru-RU" sz="1700" kern="1200" dirty="0"/>
        </a:p>
      </dsp:txBody>
      <dsp:txXfrm>
        <a:off x="2939595" y="1479270"/>
        <a:ext cx="1826259" cy="1521883"/>
      </dsp:txXfrm>
    </dsp:sp>
    <dsp:sp modelId="{9325EAA2-421C-4F86-A98D-E304270BA058}">
      <dsp:nvSpPr>
        <dsp:cNvPr id="0" name=""/>
        <dsp:cNvSpPr/>
      </dsp:nvSpPr>
      <dsp:spPr>
        <a:xfrm>
          <a:off x="2241777" y="79137"/>
          <a:ext cx="5746630" cy="574663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DB278E-7C78-4175-A40F-DF5DD1EC2247}">
      <dsp:nvSpPr>
        <dsp:cNvPr id="0" name=""/>
        <dsp:cNvSpPr/>
      </dsp:nvSpPr>
      <dsp:spPr>
        <a:xfrm>
          <a:off x="2136041" y="261440"/>
          <a:ext cx="5746630" cy="574663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05CC2F-70BE-43A5-AF8B-F9B763652A06}">
      <dsp:nvSpPr>
        <dsp:cNvPr id="0" name=""/>
        <dsp:cNvSpPr/>
      </dsp:nvSpPr>
      <dsp:spPr>
        <a:xfrm>
          <a:off x="2030305" y="79137"/>
          <a:ext cx="5746630" cy="574663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E2835-8F1A-4878-81D3-79766F3BCD83}">
      <dsp:nvSpPr>
        <dsp:cNvPr id="0" name=""/>
        <dsp:cNvSpPr/>
      </dsp:nvSpPr>
      <dsp:spPr>
        <a:xfrm>
          <a:off x="0" y="106830"/>
          <a:ext cx="10018712" cy="291054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B7F02A-ACFB-44E6-A1E2-036D1BAFD4C0}">
      <dsp:nvSpPr>
        <dsp:cNvPr id="0" name=""/>
        <dsp:cNvSpPr/>
      </dsp:nvSpPr>
      <dsp:spPr>
        <a:xfrm>
          <a:off x="803941" y="834465"/>
          <a:ext cx="8433721" cy="1455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0" rIns="0" bIns="3048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mtClean="0"/>
            <a:t>Но если нечего считать – не теряйте на это время, лучше потратье время на что-то полезное!</a:t>
          </a:r>
          <a:endParaRPr lang="ru-RU" sz="3000" kern="1200"/>
        </a:p>
      </dsp:txBody>
      <dsp:txXfrm>
        <a:off x="803941" y="834465"/>
        <a:ext cx="8433721" cy="14552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4D1EE-E846-4302-8FC6-87490B099295}">
      <dsp:nvSpPr>
        <dsp:cNvPr id="0" name=""/>
        <dsp:cNvSpPr/>
      </dsp:nvSpPr>
      <dsp:spPr>
        <a:xfrm>
          <a:off x="0" y="1525"/>
          <a:ext cx="100187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D91950-C4C6-4A1E-8077-201263B3AEA8}">
      <dsp:nvSpPr>
        <dsp:cNvPr id="0" name=""/>
        <dsp:cNvSpPr/>
      </dsp:nvSpPr>
      <dsp:spPr>
        <a:xfrm>
          <a:off x="0" y="1525"/>
          <a:ext cx="10018712" cy="1040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Сетевые учреждения (клиники, стоматологии, салоны красоты и т.п.)</a:t>
          </a:r>
          <a:endParaRPr lang="ru-RU" sz="2900" kern="1200" dirty="0"/>
        </a:p>
      </dsp:txBody>
      <dsp:txXfrm>
        <a:off x="0" y="1525"/>
        <a:ext cx="10018712" cy="1040383"/>
      </dsp:txXfrm>
    </dsp:sp>
    <dsp:sp modelId="{45312EC9-447D-4271-8262-DF985E8F14EB}">
      <dsp:nvSpPr>
        <dsp:cNvPr id="0" name=""/>
        <dsp:cNvSpPr/>
      </dsp:nvSpPr>
      <dsp:spPr>
        <a:xfrm>
          <a:off x="0" y="1041908"/>
          <a:ext cx="100187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B00E31-3D70-4809-B53D-EC9C642FF78C}">
      <dsp:nvSpPr>
        <dsp:cNvPr id="0" name=""/>
        <dsp:cNvSpPr/>
      </dsp:nvSpPr>
      <dsp:spPr>
        <a:xfrm>
          <a:off x="0" y="1041908"/>
          <a:ext cx="10018712" cy="1040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E-</a:t>
          </a:r>
          <a:r>
            <a:rPr lang="en-US" sz="2900" kern="1200" dirty="0" err="1" smtClean="0"/>
            <a:t>commers</a:t>
          </a:r>
          <a:r>
            <a:rPr lang="ru-RU" sz="2900" kern="1200" dirty="0" smtClean="0"/>
            <a:t> (аптеки, БАД, и др. - количество заказов больше 10 в день).</a:t>
          </a:r>
          <a:endParaRPr lang="ru-RU" sz="2900" kern="1200" dirty="0"/>
        </a:p>
      </dsp:txBody>
      <dsp:txXfrm>
        <a:off x="0" y="1041908"/>
        <a:ext cx="10018712" cy="1040383"/>
      </dsp:txXfrm>
    </dsp:sp>
    <dsp:sp modelId="{36D794B0-3198-4DE8-B1C1-33AAB6D0047E}">
      <dsp:nvSpPr>
        <dsp:cNvPr id="0" name=""/>
        <dsp:cNvSpPr/>
      </dsp:nvSpPr>
      <dsp:spPr>
        <a:xfrm>
          <a:off x="0" y="2082292"/>
          <a:ext cx="100187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8CE4E-F8F1-426A-89A1-004D89E56B13}">
      <dsp:nvSpPr>
        <dsp:cNvPr id="0" name=""/>
        <dsp:cNvSpPr/>
      </dsp:nvSpPr>
      <dsp:spPr>
        <a:xfrm>
          <a:off x="0" y="2082292"/>
          <a:ext cx="10018712" cy="1040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Уверенный средний бизнес (оборот от 1млн.руб. в месяц)</a:t>
          </a:r>
          <a:endParaRPr lang="ru-RU" sz="2900" kern="1200" dirty="0"/>
        </a:p>
      </dsp:txBody>
      <dsp:txXfrm>
        <a:off x="0" y="2082292"/>
        <a:ext cx="10018712" cy="10403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CAE1A-5793-47C5-A21C-182917B6A3C7}">
      <dsp:nvSpPr>
        <dsp:cNvPr id="0" name=""/>
        <dsp:cNvSpPr/>
      </dsp:nvSpPr>
      <dsp:spPr>
        <a:xfrm>
          <a:off x="0" y="0"/>
          <a:ext cx="7714409" cy="562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ТЗ для дизайнера</a:t>
          </a:r>
          <a:endParaRPr lang="ru-RU" sz="2200" kern="1200"/>
        </a:p>
      </dsp:txBody>
      <dsp:txXfrm>
        <a:off x="16471" y="16471"/>
        <a:ext cx="7041786" cy="529414"/>
      </dsp:txXfrm>
    </dsp:sp>
    <dsp:sp modelId="{33474C07-9037-46A9-89F6-3466FDDDCA1E}">
      <dsp:nvSpPr>
        <dsp:cNvPr id="0" name=""/>
        <dsp:cNvSpPr/>
      </dsp:nvSpPr>
      <dsp:spPr>
        <a:xfrm>
          <a:off x="576075" y="640461"/>
          <a:ext cx="7714409" cy="562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ТЗ для программиста</a:t>
          </a:r>
          <a:endParaRPr lang="ru-RU" sz="2200" kern="1200"/>
        </a:p>
      </dsp:txBody>
      <dsp:txXfrm>
        <a:off x="592546" y="656932"/>
        <a:ext cx="6739859" cy="529414"/>
      </dsp:txXfrm>
    </dsp:sp>
    <dsp:sp modelId="{A2D5C52C-A64F-4529-BED5-C54CFDCA66D7}">
      <dsp:nvSpPr>
        <dsp:cNvPr id="0" name=""/>
        <dsp:cNvSpPr/>
      </dsp:nvSpPr>
      <dsp:spPr>
        <a:xfrm>
          <a:off x="1152151" y="1280922"/>
          <a:ext cx="7714409" cy="562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ТЗ для копирайтера</a:t>
          </a:r>
          <a:endParaRPr lang="ru-RU" sz="2200" kern="1200"/>
        </a:p>
      </dsp:txBody>
      <dsp:txXfrm>
        <a:off x="1168622" y="1297393"/>
        <a:ext cx="6739859" cy="529414"/>
      </dsp:txXfrm>
    </dsp:sp>
    <dsp:sp modelId="{B5134574-591B-4CE6-B0AC-3EC603C5C511}">
      <dsp:nvSpPr>
        <dsp:cNvPr id="0" name=""/>
        <dsp:cNvSpPr/>
      </dsp:nvSpPr>
      <dsp:spPr>
        <a:xfrm>
          <a:off x="1728227" y="1921383"/>
          <a:ext cx="7714409" cy="562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SEO </a:t>
          </a:r>
          <a:r>
            <a:rPr lang="ru-RU" sz="2200" kern="1200" smtClean="0"/>
            <a:t>карта</a:t>
          </a:r>
          <a:endParaRPr lang="ru-RU" sz="2200" kern="1200"/>
        </a:p>
      </dsp:txBody>
      <dsp:txXfrm>
        <a:off x="1744698" y="1937854"/>
        <a:ext cx="6739859" cy="529414"/>
      </dsp:txXfrm>
    </dsp:sp>
    <dsp:sp modelId="{EDCCC76A-D616-45FA-BFFE-E527FE5608AA}">
      <dsp:nvSpPr>
        <dsp:cNvPr id="0" name=""/>
        <dsp:cNvSpPr/>
      </dsp:nvSpPr>
      <dsp:spPr>
        <a:xfrm>
          <a:off x="2304303" y="2561844"/>
          <a:ext cx="7714409" cy="562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Контекстная и </a:t>
          </a:r>
          <a:r>
            <a:rPr lang="ru-RU" sz="2200" kern="1200" dirty="0" err="1" smtClean="0"/>
            <a:t>таргетированная</a:t>
          </a:r>
          <a:r>
            <a:rPr lang="ru-RU" sz="2200" kern="1200" dirty="0" smtClean="0"/>
            <a:t> рекламная компания.</a:t>
          </a:r>
          <a:endParaRPr lang="ru-RU" sz="2200" kern="1200" dirty="0"/>
        </a:p>
      </dsp:txBody>
      <dsp:txXfrm>
        <a:off x="2320774" y="2578315"/>
        <a:ext cx="6739859" cy="529414"/>
      </dsp:txXfrm>
    </dsp:sp>
    <dsp:sp modelId="{217C74AC-98B7-4542-86FD-2DAD96679A6F}">
      <dsp:nvSpPr>
        <dsp:cNvPr id="0" name=""/>
        <dsp:cNvSpPr/>
      </dsp:nvSpPr>
      <dsp:spPr>
        <a:xfrm>
          <a:off x="7348877" y="410832"/>
          <a:ext cx="365531" cy="36553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7431121" y="410832"/>
        <a:ext cx="201043" cy="275062"/>
      </dsp:txXfrm>
    </dsp:sp>
    <dsp:sp modelId="{012CE16B-EDD2-4CE3-A060-0ECE773D0ABD}">
      <dsp:nvSpPr>
        <dsp:cNvPr id="0" name=""/>
        <dsp:cNvSpPr/>
      </dsp:nvSpPr>
      <dsp:spPr>
        <a:xfrm>
          <a:off x="7924953" y="1051293"/>
          <a:ext cx="365531" cy="36553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8007197" y="1051293"/>
        <a:ext cx="201043" cy="275062"/>
      </dsp:txXfrm>
    </dsp:sp>
    <dsp:sp modelId="{99A79314-38DD-4418-B28E-333A91DC662B}">
      <dsp:nvSpPr>
        <dsp:cNvPr id="0" name=""/>
        <dsp:cNvSpPr/>
      </dsp:nvSpPr>
      <dsp:spPr>
        <a:xfrm>
          <a:off x="8501029" y="1682382"/>
          <a:ext cx="365531" cy="36553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8583273" y="1682382"/>
        <a:ext cx="201043" cy="275062"/>
      </dsp:txXfrm>
    </dsp:sp>
    <dsp:sp modelId="{0148159A-3787-4C87-ADE9-F258647F32D2}">
      <dsp:nvSpPr>
        <dsp:cNvPr id="0" name=""/>
        <dsp:cNvSpPr/>
      </dsp:nvSpPr>
      <dsp:spPr>
        <a:xfrm>
          <a:off x="9077105" y="2329091"/>
          <a:ext cx="365531" cy="36553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9159349" y="2329091"/>
        <a:ext cx="201043" cy="2750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3DA63-5A83-4D92-9B2A-51B5E8B7114C}">
      <dsp:nvSpPr>
        <dsp:cNvPr id="0" name=""/>
        <dsp:cNvSpPr/>
      </dsp:nvSpPr>
      <dsp:spPr>
        <a:xfrm>
          <a:off x="0" y="3700393"/>
          <a:ext cx="8085667" cy="6070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Парсинг конкурентов и их счётчиков</a:t>
          </a:r>
          <a:endParaRPr lang="ru-RU" sz="2100" kern="1200"/>
        </a:p>
      </dsp:txBody>
      <dsp:txXfrm>
        <a:off x="0" y="3700393"/>
        <a:ext cx="8085667" cy="607080"/>
      </dsp:txXfrm>
    </dsp:sp>
    <dsp:sp modelId="{667B5354-3863-4B79-9E86-3D11610E9FF9}">
      <dsp:nvSpPr>
        <dsp:cNvPr id="0" name=""/>
        <dsp:cNvSpPr/>
      </dsp:nvSpPr>
      <dsp:spPr>
        <a:xfrm rot="10800000">
          <a:off x="0" y="2775810"/>
          <a:ext cx="8085667" cy="93368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Выгрузка запросов из собственного счётчика</a:t>
          </a:r>
          <a:endParaRPr lang="ru-RU" sz="2100" kern="1200"/>
        </a:p>
      </dsp:txBody>
      <dsp:txXfrm rot="10800000">
        <a:off x="0" y="2775810"/>
        <a:ext cx="8085667" cy="606683"/>
      </dsp:txXfrm>
    </dsp:sp>
    <dsp:sp modelId="{49B3AA03-5E18-4262-8BB3-5F47B6389DC6}">
      <dsp:nvSpPr>
        <dsp:cNvPr id="0" name=""/>
        <dsp:cNvSpPr/>
      </dsp:nvSpPr>
      <dsp:spPr>
        <a:xfrm rot="10800000">
          <a:off x="0" y="1851226"/>
          <a:ext cx="8085667" cy="93368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База Пастухова</a:t>
          </a:r>
          <a:r>
            <a:rPr lang="en-US" sz="2100" kern="1200" smtClean="0"/>
            <a:t> (pastukhov.com)</a:t>
          </a:r>
          <a:endParaRPr lang="ru-RU" sz="2100" kern="1200"/>
        </a:p>
      </dsp:txBody>
      <dsp:txXfrm rot="10800000">
        <a:off x="0" y="1851226"/>
        <a:ext cx="8085667" cy="606683"/>
      </dsp:txXfrm>
    </dsp:sp>
    <dsp:sp modelId="{319E7F7F-FE38-4EB6-9561-43348D5C9B40}">
      <dsp:nvSpPr>
        <dsp:cNvPr id="0" name=""/>
        <dsp:cNvSpPr/>
      </dsp:nvSpPr>
      <dsp:spPr>
        <a:xfrm rot="10800000">
          <a:off x="0" y="926643"/>
          <a:ext cx="8085667" cy="93368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База данных из сети нейрона (</a:t>
          </a:r>
          <a:r>
            <a:rPr lang="en-US" sz="2100" kern="1200" smtClean="0"/>
            <a:t>neiron.ru</a:t>
          </a:r>
          <a:r>
            <a:rPr lang="ru-RU" sz="2100" kern="1200" smtClean="0"/>
            <a:t>)</a:t>
          </a:r>
          <a:endParaRPr lang="ru-RU" sz="2100" kern="1200"/>
        </a:p>
      </dsp:txBody>
      <dsp:txXfrm rot="10800000">
        <a:off x="0" y="926643"/>
        <a:ext cx="8085667" cy="606683"/>
      </dsp:txXfrm>
    </dsp:sp>
    <dsp:sp modelId="{9DF80B3E-235A-4B9E-A822-AC136DE6BF62}">
      <dsp:nvSpPr>
        <dsp:cNvPr id="0" name=""/>
        <dsp:cNvSpPr/>
      </dsp:nvSpPr>
      <dsp:spPr>
        <a:xfrm rot="10800000">
          <a:off x="0" y="2060"/>
          <a:ext cx="8085667" cy="93368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Использование софта </a:t>
          </a:r>
          <a:r>
            <a:rPr lang="en-US" sz="2100" kern="1200" smtClean="0"/>
            <a:t>Key Collector</a:t>
          </a:r>
          <a:r>
            <a:rPr lang="ru-RU" sz="2100" kern="1200" smtClean="0"/>
            <a:t> (</a:t>
          </a:r>
          <a:r>
            <a:rPr lang="en-US" sz="2100" kern="1200" smtClean="0"/>
            <a:t>key-collector.ru</a:t>
          </a:r>
          <a:r>
            <a:rPr lang="ru-RU" sz="2100" kern="1200" smtClean="0"/>
            <a:t>)</a:t>
          </a:r>
          <a:endParaRPr lang="ru-RU" sz="2100" kern="1200"/>
        </a:p>
      </dsp:txBody>
      <dsp:txXfrm rot="10800000">
        <a:off x="0" y="2060"/>
        <a:ext cx="8085667" cy="6066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A6E40-7A00-469B-ABA5-A2526C8294C5}">
      <dsp:nvSpPr>
        <dsp:cNvPr id="0" name=""/>
        <dsp:cNvSpPr/>
      </dsp:nvSpPr>
      <dsp:spPr>
        <a:xfrm>
          <a:off x="0" y="0"/>
          <a:ext cx="8515906" cy="937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В каждой тематике алгоритм ранжирования может дать больший приоритет тому или иному фактору.</a:t>
          </a:r>
          <a:endParaRPr lang="ru-RU" sz="2400" kern="1200"/>
        </a:p>
      </dsp:txBody>
      <dsp:txXfrm>
        <a:off x="27451" y="27451"/>
        <a:ext cx="7504529" cy="882358"/>
      </dsp:txXfrm>
    </dsp:sp>
    <dsp:sp modelId="{C5A119DF-4C9F-4C75-ABED-17F9F4D55B51}">
      <dsp:nvSpPr>
        <dsp:cNvPr id="0" name=""/>
        <dsp:cNvSpPr/>
      </dsp:nvSpPr>
      <dsp:spPr>
        <a:xfrm>
          <a:off x="751403" y="1093470"/>
          <a:ext cx="8515906" cy="937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Для того, чтобы определить основной фактор нужно провести исследование.</a:t>
          </a:r>
          <a:endParaRPr lang="ru-RU" sz="2400" kern="1200"/>
        </a:p>
      </dsp:txBody>
      <dsp:txXfrm>
        <a:off x="778854" y="1120921"/>
        <a:ext cx="7100381" cy="882358"/>
      </dsp:txXfrm>
    </dsp:sp>
    <dsp:sp modelId="{7FBCCFEA-2C31-418C-A466-67C7C81CADDE}">
      <dsp:nvSpPr>
        <dsp:cNvPr id="0" name=""/>
        <dsp:cNvSpPr/>
      </dsp:nvSpPr>
      <dsp:spPr>
        <a:xfrm>
          <a:off x="1502806" y="2186940"/>
          <a:ext cx="8515906" cy="937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Для проведение исследования нужно подготовить выборку конкурентов (офлайн и онлайн).</a:t>
          </a:r>
          <a:endParaRPr lang="ru-RU" sz="2400" kern="1200"/>
        </a:p>
      </dsp:txBody>
      <dsp:txXfrm>
        <a:off x="1530257" y="2214391"/>
        <a:ext cx="7100381" cy="882358"/>
      </dsp:txXfrm>
    </dsp:sp>
    <dsp:sp modelId="{E94593DB-4558-474D-92B7-D42D03542936}">
      <dsp:nvSpPr>
        <dsp:cNvPr id="0" name=""/>
        <dsp:cNvSpPr/>
      </dsp:nvSpPr>
      <dsp:spPr>
        <a:xfrm>
          <a:off x="7906686" y="710755"/>
          <a:ext cx="609219" cy="6092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8043760" y="710755"/>
        <a:ext cx="335071" cy="458437"/>
      </dsp:txXfrm>
    </dsp:sp>
    <dsp:sp modelId="{9208E6DA-E003-440C-A7BD-41CC7AB0232E}">
      <dsp:nvSpPr>
        <dsp:cNvPr id="0" name=""/>
        <dsp:cNvSpPr/>
      </dsp:nvSpPr>
      <dsp:spPr>
        <a:xfrm>
          <a:off x="8658090" y="1797977"/>
          <a:ext cx="609219" cy="6092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8795164" y="1797977"/>
        <a:ext cx="335071" cy="4584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05BBA-07CF-448B-B244-BEF7609CF45F}">
      <dsp:nvSpPr>
        <dsp:cNvPr id="0" name=""/>
        <dsp:cNvSpPr/>
      </dsp:nvSpPr>
      <dsp:spPr>
        <a:xfrm>
          <a:off x="0" y="220687"/>
          <a:ext cx="2315269" cy="1389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Интерактивные сервисы только у лидеров</a:t>
          </a:r>
          <a:endParaRPr lang="ru-RU" sz="2100" kern="1200" dirty="0"/>
        </a:p>
      </dsp:txBody>
      <dsp:txXfrm>
        <a:off x="0" y="220687"/>
        <a:ext cx="2315269" cy="1389161"/>
      </dsp:txXfrm>
    </dsp:sp>
    <dsp:sp modelId="{D8CB0F9D-549D-433C-B6D2-9ED4722BB148}">
      <dsp:nvSpPr>
        <dsp:cNvPr id="0" name=""/>
        <dsp:cNvSpPr/>
      </dsp:nvSpPr>
      <dsp:spPr>
        <a:xfrm>
          <a:off x="2546796" y="220687"/>
          <a:ext cx="2315269" cy="1389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Лидеры используют либо свои движки, либо 1С-Битрикс</a:t>
          </a:r>
          <a:endParaRPr lang="ru-RU" sz="2100" kern="1200" dirty="0"/>
        </a:p>
      </dsp:txBody>
      <dsp:txXfrm>
        <a:off x="2546796" y="220687"/>
        <a:ext cx="2315269" cy="1389161"/>
      </dsp:txXfrm>
    </dsp:sp>
    <dsp:sp modelId="{1385F2EA-D045-452B-9FFA-AD5BFC777924}">
      <dsp:nvSpPr>
        <dsp:cNvPr id="0" name=""/>
        <dsp:cNvSpPr/>
      </dsp:nvSpPr>
      <dsp:spPr>
        <a:xfrm>
          <a:off x="5093592" y="220687"/>
          <a:ext cx="2315269" cy="1389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Возможности </a:t>
          </a:r>
          <a:r>
            <a:rPr lang="en-US" sz="2100" kern="1200" dirty="0" smtClean="0"/>
            <a:t>online</a:t>
          </a:r>
          <a:r>
            <a:rPr lang="ru-RU" sz="2100" kern="1200" dirty="0" smtClean="0"/>
            <a:t> оплаты мы не нашли</a:t>
          </a:r>
          <a:endParaRPr lang="ru-RU" sz="2100" kern="1200" dirty="0"/>
        </a:p>
      </dsp:txBody>
      <dsp:txXfrm>
        <a:off x="5093592" y="220687"/>
        <a:ext cx="2315269" cy="1389161"/>
      </dsp:txXfrm>
    </dsp:sp>
    <dsp:sp modelId="{1A137E34-4868-4235-A61A-4F876BA12BC3}">
      <dsp:nvSpPr>
        <dsp:cNvPr id="0" name=""/>
        <dsp:cNvSpPr/>
      </dsp:nvSpPr>
      <dsp:spPr>
        <a:xfrm>
          <a:off x="1273398" y="1841375"/>
          <a:ext cx="2315269" cy="1389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Средняя посещаемость – 1200 чел./</a:t>
          </a:r>
          <a:r>
            <a:rPr lang="ru-RU" sz="2100" kern="1200" dirty="0" err="1" smtClean="0"/>
            <a:t>сут</a:t>
          </a:r>
          <a:r>
            <a:rPr lang="ru-RU" sz="2100" kern="1200" dirty="0" smtClean="0"/>
            <a:t>.</a:t>
          </a:r>
          <a:endParaRPr lang="ru-RU" sz="2100" kern="1200" dirty="0"/>
        </a:p>
      </dsp:txBody>
      <dsp:txXfrm>
        <a:off x="1273398" y="1841375"/>
        <a:ext cx="2315269" cy="1389161"/>
      </dsp:txXfrm>
    </dsp:sp>
    <dsp:sp modelId="{F1537108-B73F-4521-B673-369FFAF0BE58}">
      <dsp:nvSpPr>
        <dsp:cNvPr id="0" name=""/>
        <dsp:cNvSpPr/>
      </dsp:nvSpPr>
      <dsp:spPr>
        <a:xfrm>
          <a:off x="3820194" y="1841375"/>
          <a:ext cx="2315269" cy="1389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Качество контента -  печально…</a:t>
          </a:r>
          <a:endParaRPr lang="ru-RU" sz="2100" kern="1200" dirty="0"/>
        </a:p>
      </dsp:txBody>
      <dsp:txXfrm>
        <a:off x="3820194" y="1841375"/>
        <a:ext cx="2315269" cy="13891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5EAD4-A5F2-45CC-B701-27078A186642}">
      <dsp:nvSpPr>
        <dsp:cNvPr id="0" name=""/>
        <dsp:cNvSpPr/>
      </dsp:nvSpPr>
      <dsp:spPr>
        <a:xfrm>
          <a:off x="0" y="0"/>
          <a:ext cx="8515906" cy="937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Выгружаем ТОП100 сайтов выдачи по данному запросу (</a:t>
          </a:r>
          <a:r>
            <a:rPr lang="en-US" sz="2100" kern="1200" smtClean="0"/>
            <a:t>megaindex.ru</a:t>
          </a:r>
          <a:r>
            <a:rPr lang="ru-RU" sz="2100" kern="1200" smtClean="0"/>
            <a:t>)</a:t>
          </a:r>
          <a:endParaRPr lang="ru-RU" sz="2100" kern="1200"/>
        </a:p>
      </dsp:txBody>
      <dsp:txXfrm>
        <a:off x="27451" y="27451"/>
        <a:ext cx="7504529" cy="882358"/>
      </dsp:txXfrm>
    </dsp:sp>
    <dsp:sp modelId="{A47520C9-6E98-4B42-BE14-34F2ACA95F2E}">
      <dsp:nvSpPr>
        <dsp:cNvPr id="0" name=""/>
        <dsp:cNvSpPr/>
      </dsp:nvSpPr>
      <dsp:spPr>
        <a:xfrm>
          <a:off x="751403" y="1093470"/>
          <a:ext cx="8515906" cy="937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Собираем все параметры сайтов по запросы - технические метрики и коммерческие факторы (</a:t>
          </a:r>
          <a:r>
            <a:rPr lang="en-US" sz="2100" kern="1200" smtClean="0"/>
            <a:t>trust.alaev.info</a:t>
          </a:r>
          <a:r>
            <a:rPr lang="ru-RU" sz="2100" kern="1200" smtClean="0"/>
            <a:t>) </a:t>
          </a:r>
          <a:endParaRPr lang="ru-RU" sz="2100" kern="1200"/>
        </a:p>
      </dsp:txBody>
      <dsp:txXfrm>
        <a:off x="778854" y="1120921"/>
        <a:ext cx="7100381" cy="882358"/>
      </dsp:txXfrm>
    </dsp:sp>
    <dsp:sp modelId="{A9F0BA04-220E-498B-989A-E6B18FED7487}">
      <dsp:nvSpPr>
        <dsp:cNvPr id="0" name=""/>
        <dsp:cNvSpPr/>
      </dsp:nvSpPr>
      <dsp:spPr>
        <a:xfrm>
          <a:off x="1502806" y="2186940"/>
          <a:ext cx="8515906" cy="937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Собираем в сводную таблицу</a:t>
          </a:r>
          <a:r>
            <a:rPr lang="en-US" sz="2100" kern="1200" dirty="0" smtClean="0"/>
            <a:t> </a:t>
          </a:r>
          <a:r>
            <a:rPr lang="ru-RU" sz="2100" kern="1200" dirty="0" smtClean="0"/>
            <a:t>и строим графики распределения параметров по ТОП (</a:t>
          </a:r>
          <a:r>
            <a:rPr lang="en-US" sz="2100" kern="1200" dirty="0" smtClean="0"/>
            <a:t>MS Excel</a:t>
          </a:r>
          <a:r>
            <a:rPr lang="ru-RU" sz="2100" kern="1200" dirty="0" smtClean="0"/>
            <a:t>)</a:t>
          </a:r>
          <a:endParaRPr lang="ru-RU" sz="2100" kern="1200" dirty="0"/>
        </a:p>
      </dsp:txBody>
      <dsp:txXfrm>
        <a:off x="1530257" y="2214391"/>
        <a:ext cx="7100381" cy="882358"/>
      </dsp:txXfrm>
    </dsp:sp>
    <dsp:sp modelId="{E3003B90-9486-4F1A-9DE7-09C031AAE802}">
      <dsp:nvSpPr>
        <dsp:cNvPr id="0" name=""/>
        <dsp:cNvSpPr/>
      </dsp:nvSpPr>
      <dsp:spPr>
        <a:xfrm>
          <a:off x="7906686" y="710755"/>
          <a:ext cx="609219" cy="6092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8043760" y="710755"/>
        <a:ext cx="335071" cy="458437"/>
      </dsp:txXfrm>
    </dsp:sp>
    <dsp:sp modelId="{9B8D2628-93B2-480B-A58B-991F091E3E3B}">
      <dsp:nvSpPr>
        <dsp:cNvPr id="0" name=""/>
        <dsp:cNvSpPr/>
      </dsp:nvSpPr>
      <dsp:spPr>
        <a:xfrm>
          <a:off x="8658090" y="1797977"/>
          <a:ext cx="609219" cy="6092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8795164" y="1797977"/>
        <a:ext cx="335071" cy="4584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13274-DBD8-45EE-AF0F-3C17B40EE638}">
      <dsp:nvSpPr>
        <dsp:cNvPr id="0" name=""/>
        <dsp:cNvSpPr/>
      </dsp:nvSpPr>
      <dsp:spPr>
        <a:xfrm>
          <a:off x="492759" y="1396538"/>
          <a:ext cx="8869678" cy="806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b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Поведенческие факторы</a:t>
          </a:r>
          <a:endParaRPr lang="ru-RU" sz="3400" kern="1200" dirty="0"/>
        </a:p>
      </dsp:txBody>
      <dsp:txXfrm>
        <a:off x="492759" y="1396538"/>
        <a:ext cx="8869678" cy="806334"/>
      </dsp:txXfrm>
    </dsp:sp>
    <dsp:sp modelId="{3EF76DBB-48A3-4594-A601-C09018507320}">
      <dsp:nvSpPr>
        <dsp:cNvPr id="0" name=""/>
        <dsp:cNvSpPr/>
      </dsp:nvSpPr>
      <dsp:spPr>
        <a:xfrm>
          <a:off x="492759" y="2202872"/>
          <a:ext cx="1182623" cy="197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8D4D5B-3590-42ED-B033-41049225C8A8}">
      <dsp:nvSpPr>
        <dsp:cNvPr id="0" name=""/>
        <dsp:cNvSpPr/>
      </dsp:nvSpPr>
      <dsp:spPr>
        <a:xfrm>
          <a:off x="1744370" y="2202872"/>
          <a:ext cx="1182623" cy="197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33B9D-D883-4131-8970-314E06F1260A}">
      <dsp:nvSpPr>
        <dsp:cNvPr id="0" name=""/>
        <dsp:cNvSpPr/>
      </dsp:nvSpPr>
      <dsp:spPr>
        <a:xfrm>
          <a:off x="2995980" y="2202872"/>
          <a:ext cx="1182623" cy="197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81E406-6D75-4081-A6AC-EDB6D75C6469}">
      <dsp:nvSpPr>
        <dsp:cNvPr id="0" name=""/>
        <dsp:cNvSpPr/>
      </dsp:nvSpPr>
      <dsp:spPr>
        <a:xfrm>
          <a:off x="4247590" y="2202872"/>
          <a:ext cx="1182623" cy="197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4DF5D-6C67-4C15-98A1-3A21F4196A43}">
      <dsp:nvSpPr>
        <dsp:cNvPr id="0" name=""/>
        <dsp:cNvSpPr/>
      </dsp:nvSpPr>
      <dsp:spPr>
        <a:xfrm>
          <a:off x="5499200" y="2202872"/>
          <a:ext cx="1182623" cy="197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8A01DE-20D4-4064-96B5-558B01EAB44D}">
      <dsp:nvSpPr>
        <dsp:cNvPr id="0" name=""/>
        <dsp:cNvSpPr/>
      </dsp:nvSpPr>
      <dsp:spPr>
        <a:xfrm>
          <a:off x="6750810" y="2202872"/>
          <a:ext cx="1182623" cy="197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9B1A6-8097-4A01-B553-9D2180ACDDE8}">
      <dsp:nvSpPr>
        <dsp:cNvPr id="0" name=""/>
        <dsp:cNvSpPr/>
      </dsp:nvSpPr>
      <dsp:spPr>
        <a:xfrm>
          <a:off x="8002420" y="2202872"/>
          <a:ext cx="1182623" cy="197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E95D7-0B47-447D-856C-499301E7A806}">
      <dsp:nvSpPr>
        <dsp:cNvPr id="0" name=""/>
        <dsp:cNvSpPr/>
      </dsp:nvSpPr>
      <dsp:spPr>
        <a:xfrm>
          <a:off x="492759" y="2520880"/>
          <a:ext cx="8869678" cy="806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b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smtClean="0"/>
            <a:t>Санкции </a:t>
          </a:r>
          <a:r>
            <a:rPr lang="en-US" sz="3400" kern="1200" smtClean="0"/>
            <a:t>Google (</a:t>
          </a:r>
          <a:r>
            <a:rPr lang="ru-RU" sz="3400" kern="1200" smtClean="0"/>
            <a:t>ручные санкции, пингвин</a:t>
          </a:r>
          <a:r>
            <a:rPr lang="en-US" sz="3400" kern="1200" smtClean="0"/>
            <a:t>)</a:t>
          </a:r>
          <a:endParaRPr lang="ru-RU" sz="3400" kern="1200"/>
        </a:p>
      </dsp:txBody>
      <dsp:txXfrm>
        <a:off x="492759" y="2520880"/>
        <a:ext cx="8869678" cy="806334"/>
      </dsp:txXfrm>
    </dsp:sp>
    <dsp:sp modelId="{54E67EE9-A0EE-4278-A721-9B52730DD7D8}">
      <dsp:nvSpPr>
        <dsp:cNvPr id="0" name=""/>
        <dsp:cNvSpPr/>
      </dsp:nvSpPr>
      <dsp:spPr>
        <a:xfrm>
          <a:off x="492759" y="3327215"/>
          <a:ext cx="1182623" cy="197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6EA37-14E1-46A9-8778-AF95B332A210}">
      <dsp:nvSpPr>
        <dsp:cNvPr id="0" name=""/>
        <dsp:cNvSpPr/>
      </dsp:nvSpPr>
      <dsp:spPr>
        <a:xfrm>
          <a:off x="1744370" y="3327215"/>
          <a:ext cx="1182623" cy="197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F2EEC-C66D-4051-9DEF-82B31B8D0162}">
      <dsp:nvSpPr>
        <dsp:cNvPr id="0" name=""/>
        <dsp:cNvSpPr/>
      </dsp:nvSpPr>
      <dsp:spPr>
        <a:xfrm>
          <a:off x="2995980" y="3327215"/>
          <a:ext cx="1182623" cy="197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DDD512-FE88-45A6-80F5-DDB81ED940A9}">
      <dsp:nvSpPr>
        <dsp:cNvPr id="0" name=""/>
        <dsp:cNvSpPr/>
      </dsp:nvSpPr>
      <dsp:spPr>
        <a:xfrm>
          <a:off x="4247590" y="3327215"/>
          <a:ext cx="1182623" cy="197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865D41-4822-45BA-BFF3-DEA98F837C3F}">
      <dsp:nvSpPr>
        <dsp:cNvPr id="0" name=""/>
        <dsp:cNvSpPr/>
      </dsp:nvSpPr>
      <dsp:spPr>
        <a:xfrm>
          <a:off x="5499200" y="3327215"/>
          <a:ext cx="1182623" cy="197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02BAC-5C7B-402C-A646-DF5720987800}">
      <dsp:nvSpPr>
        <dsp:cNvPr id="0" name=""/>
        <dsp:cNvSpPr/>
      </dsp:nvSpPr>
      <dsp:spPr>
        <a:xfrm>
          <a:off x="6750810" y="3327215"/>
          <a:ext cx="1182623" cy="197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82D48-0DFA-4C89-8291-98E20A19EC34}">
      <dsp:nvSpPr>
        <dsp:cNvPr id="0" name=""/>
        <dsp:cNvSpPr/>
      </dsp:nvSpPr>
      <dsp:spPr>
        <a:xfrm>
          <a:off x="8002420" y="3327215"/>
          <a:ext cx="1182623" cy="197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77314-0F81-4081-A1E1-96AE022658F3}">
      <dsp:nvSpPr>
        <dsp:cNvPr id="0" name=""/>
        <dsp:cNvSpPr/>
      </dsp:nvSpPr>
      <dsp:spPr>
        <a:xfrm>
          <a:off x="492759" y="3645223"/>
          <a:ext cx="8869678" cy="806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b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smtClean="0"/>
            <a:t>Отмена ссылочного ранжирования Яндексом</a:t>
          </a:r>
          <a:endParaRPr lang="ru-RU" sz="3400" kern="1200"/>
        </a:p>
      </dsp:txBody>
      <dsp:txXfrm>
        <a:off x="492759" y="3645223"/>
        <a:ext cx="8869678" cy="806334"/>
      </dsp:txXfrm>
    </dsp:sp>
    <dsp:sp modelId="{F435CC5A-FB6A-431A-B5C0-146D1A735FF4}">
      <dsp:nvSpPr>
        <dsp:cNvPr id="0" name=""/>
        <dsp:cNvSpPr/>
      </dsp:nvSpPr>
      <dsp:spPr>
        <a:xfrm>
          <a:off x="492759" y="4451557"/>
          <a:ext cx="1182623" cy="197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0031D-42C2-4EFA-8AB9-92B3AD6CBD5E}">
      <dsp:nvSpPr>
        <dsp:cNvPr id="0" name=""/>
        <dsp:cNvSpPr/>
      </dsp:nvSpPr>
      <dsp:spPr>
        <a:xfrm>
          <a:off x="1744370" y="4451557"/>
          <a:ext cx="1182623" cy="197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100AAF-F974-412D-9547-95D88EC63B40}">
      <dsp:nvSpPr>
        <dsp:cNvPr id="0" name=""/>
        <dsp:cNvSpPr/>
      </dsp:nvSpPr>
      <dsp:spPr>
        <a:xfrm>
          <a:off x="2995980" y="4451557"/>
          <a:ext cx="1182623" cy="197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DEA40-1E1B-43E9-A421-E6AB6A49160F}">
      <dsp:nvSpPr>
        <dsp:cNvPr id="0" name=""/>
        <dsp:cNvSpPr/>
      </dsp:nvSpPr>
      <dsp:spPr>
        <a:xfrm>
          <a:off x="4247590" y="4451557"/>
          <a:ext cx="1182623" cy="197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8483E-E7C7-4170-91B9-4BFAC8A9950B}">
      <dsp:nvSpPr>
        <dsp:cNvPr id="0" name=""/>
        <dsp:cNvSpPr/>
      </dsp:nvSpPr>
      <dsp:spPr>
        <a:xfrm>
          <a:off x="5499200" y="4451557"/>
          <a:ext cx="1182623" cy="197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290E3-1A94-4EF9-91E0-C54BA54371A7}">
      <dsp:nvSpPr>
        <dsp:cNvPr id="0" name=""/>
        <dsp:cNvSpPr/>
      </dsp:nvSpPr>
      <dsp:spPr>
        <a:xfrm>
          <a:off x="6750810" y="4451557"/>
          <a:ext cx="1182623" cy="197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01477-3D9C-4D01-A1A9-EAFDAF20799D}">
      <dsp:nvSpPr>
        <dsp:cNvPr id="0" name=""/>
        <dsp:cNvSpPr/>
      </dsp:nvSpPr>
      <dsp:spPr>
        <a:xfrm>
          <a:off x="8002420" y="4451557"/>
          <a:ext cx="1182623" cy="197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3B6AA-85A6-44AB-A34E-BE1E4C9A4BAD}">
      <dsp:nvSpPr>
        <dsp:cNvPr id="0" name=""/>
        <dsp:cNvSpPr/>
      </dsp:nvSpPr>
      <dsp:spPr>
        <a:xfrm>
          <a:off x="1260" y="649598"/>
          <a:ext cx="3694809" cy="6815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Государственные клиники</a:t>
          </a:r>
          <a:endParaRPr lang="ru-RU" sz="2400" kern="1200" dirty="0"/>
        </a:p>
      </dsp:txBody>
      <dsp:txXfrm>
        <a:off x="21222" y="669560"/>
        <a:ext cx="3654885" cy="641614"/>
      </dsp:txXfrm>
    </dsp:sp>
    <dsp:sp modelId="{874A09AC-6608-43F9-AA48-DF7D9C0B927F}">
      <dsp:nvSpPr>
        <dsp:cNvPr id="0" name=""/>
        <dsp:cNvSpPr/>
      </dsp:nvSpPr>
      <dsp:spPr>
        <a:xfrm>
          <a:off x="370741" y="1331136"/>
          <a:ext cx="369480" cy="511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1153"/>
              </a:lnTo>
              <a:lnTo>
                <a:pt x="369480" y="51115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C65500-9DD1-453E-A2EF-9290813AC2D3}">
      <dsp:nvSpPr>
        <dsp:cNvPr id="0" name=""/>
        <dsp:cNvSpPr/>
      </dsp:nvSpPr>
      <dsp:spPr>
        <a:xfrm>
          <a:off x="740222" y="1501521"/>
          <a:ext cx="2955847" cy="6815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Стационары и госпитали – нет сайта у 46%</a:t>
          </a:r>
          <a:endParaRPr lang="ru-RU" sz="2000" kern="1200" dirty="0"/>
        </a:p>
      </dsp:txBody>
      <dsp:txXfrm>
        <a:off x="760184" y="1521483"/>
        <a:ext cx="2915923" cy="641614"/>
      </dsp:txXfrm>
    </dsp:sp>
    <dsp:sp modelId="{54062B12-E88A-4078-8DF6-8DE9A54E13FF}">
      <dsp:nvSpPr>
        <dsp:cNvPr id="0" name=""/>
        <dsp:cNvSpPr/>
      </dsp:nvSpPr>
      <dsp:spPr>
        <a:xfrm>
          <a:off x="370741" y="1331136"/>
          <a:ext cx="369480" cy="1363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3076"/>
              </a:lnTo>
              <a:lnTo>
                <a:pt x="369480" y="136307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4C87A2-A522-411F-BEF2-063D71035DCA}">
      <dsp:nvSpPr>
        <dsp:cNvPr id="0" name=""/>
        <dsp:cNvSpPr/>
      </dsp:nvSpPr>
      <dsp:spPr>
        <a:xfrm>
          <a:off x="740222" y="2353444"/>
          <a:ext cx="2955847" cy="6815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Диагностические центры – нет сайта у 87%</a:t>
          </a:r>
          <a:endParaRPr lang="ru-RU" sz="2000" kern="1200" dirty="0"/>
        </a:p>
      </dsp:txBody>
      <dsp:txXfrm>
        <a:off x="760184" y="2373406"/>
        <a:ext cx="2915923" cy="641614"/>
      </dsp:txXfrm>
    </dsp:sp>
    <dsp:sp modelId="{BD09C701-1CA1-4660-97ED-98D71ECBA25C}">
      <dsp:nvSpPr>
        <dsp:cNvPr id="0" name=""/>
        <dsp:cNvSpPr/>
      </dsp:nvSpPr>
      <dsp:spPr>
        <a:xfrm>
          <a:off x="370741" y="1331136"/>
          <a:ext cx="369480" cy="2214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4999"/>
              </a:lnTo>
              <a:lnTo>
                <a:pt x="369480" y="221499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3356DA-C514-41FC-AFBD-123E88F62DB7}">
      <dsp:nvSpPr>
        <dsp:cNvPr id="0" name=""/>
        <dsp:cNvSpPr/>
      </dsp:nvSpPr>
      <dsp:spPr>
        <a:xfrm>
          <a:off x="740222" y="3205367"/>
          <a:ext cx="2955847" cy="6815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Родильные дома – нет сайта у 40%</a:t>
          </a:r>
          <a:endParaRPr lang="ru-RU" sz="2000" kern="1200" dirty="0"/>
        </a:p>
      </dsp:txBody>
      <dsp:txXfrm>
        <a:off x="760184" y="3225329"/>
        <a:ext cx="2915923" cy="641614"/>
      </dsp:txXfrm>
    </dsp:sp>
    <dsp:sp modelId="{9DE6DCD3-A45C-43B9-8FC1-9800AB68E22E}">
      <dsp:nvSpPr>
        <dsp:cNvPr id="0" name=""/>
        <dsp:cNvSpPr/>
      </dsp:nvSpPr>
      <dsp:spPr>
        <a:xfrm>
          <a:off x="4036839" y="649598"/>
          <a:ext cx="3694809" cy="6815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Коммерческие клиники</a:t>
          </a:r>
          <a:endParaRPr lang="ru-RU" sz="2400" kern="1200" dirty="0"/>
        </a:p>
      </dsp:txBody>
      <dsp:txXfrm>
        <a:off x="4056801" y="669560"/>
        <a:ext cx="3654885" cy="641614"/>
      </dsp:txXfrm>
    </dsp:sp>
    <dsp:sp modelId="{184224DF-08D3-4F6C-A5D9-3506D83BCDFE}">
      <dsp:nvSpPr>
        <dsp:cNvPr id="0" name=""/>
        <dsp:cNvSpPr/>
      </dsp:nvSpPr>
      <dsp:spPr>
        <a:xfrm>
          <a:off x="4406320" y="1331136"/>
          <a:ext cx="369480" cy="511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1153"/>
              </a:lnTo>
              <a:lnTo>
                <a:pt x="369480" y="51115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2D8D81-9214-4AF2-A9B5-6514CBC5B340}">
      <dsp:nvSpPr>
        <dsp:cNvPr id="0" name=""/>
        <dsp:cNvSpPr/>
      </dsp:nvSpPr>
      <dsp:spPr>
        <a:xfrm>
          <a:off x="4775801" y="1501521"/>
          <a:ext cx="2955847" cy="6815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Нет сайта, нет пациентов!</a:t>
          </a:r>
          <a:endParaRPr lang="ru-RU" sz="2000" kern="1200" dirty="0"/>
        </a:p>
      </dsp:txBody>
      <dsp:txXfrm>
        <a:off x="4795763" y="1521483"/>
        <a:ext cx="2915923" cy="641614"/>
      </dsp:txXfrm>
    </dsp:sp>
    <dsp:sp modelId="{3F71B40E-38EC-476F-ABB3-53C5D1527EB1}">
      <dsp:nvSpPr>
        <dsp:cNvPr id="0" name=""/>
        <dsp:cNvSpPr/>
      </dsp:nvSpPr>
      <dsp:spPr>
        <a:xfrm>
          <a:off x="4406320" y="1331136"/>
          <a:ext cx="369480" cy="1363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3076"/>
              </a:lnTo>
              <a:lnTo>
                <a:pt x="369480" y="136307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380A17-9DA4-4983-8291-2E6C89478B5B}">
      <dsp:nvSpPr>
        <dsp:cNvPr id="0" name=""/>
        <dsp:cNvSpPr/>
      </dsp:nvSpPr>
      <dsp:spPr>
        <a:xfrm>
          <a:off x="4775801" y="2353444"/>
          <a:ext cx="2955847" cy="6815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Нет пациентов, нет клиники!</a:t>
          </a:r>
          <a:endParaRPr lang="ru-RU" sz="2000" kern="1200" dirty="0"/>
        </a:p>
      </dsp:txBody>
      <dsp:txXfrm>
        <a:off x="4795763" y="2373406"/>
        <a:ext cx="2915923" cy="641614"/>
      </dsp:txXfrm>
    </dsp:sp>
    <dsp:sp modelId="{80E5B35A-FC8B-475D-ACCF-CA4671A78CBE}">
      <dsp:nvSpPr>
        <dsp:cNvPr id="0" name=""/>
        <dsp:cNvSpPr/>
      </dsp:nvSpPr>
      <dsp:spPr>
        <a:xfrm>
          <a:off x="4406320" y="1331136"/>
          <a:ext cx="369480" cy="2214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4999"/>
              </a:lnTo>
              <a:lnTo>
                <a:pt x="369480" y="221499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1208A-DD99-4A98-BC58-9E198DFD32A7}">
      <dsp:nvSpPr>
        <dsp:cNvPr id="0" name=""/>
        <dsp:cNvSpPr/>
      </dsp:nvSpPr>
      <dsp:spPr>
        <a:xfrm>
          <a:off x="4775801" y="3205367"/>
          <a:ext cx="2955847" cy="6815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Нет клиники, нет сайта!</a:t>
          </a:r>
          <a:endParaRPr lang="ru-RU" sz="2000" kern="1200"/>
        </a:p>
      </dsp:txBody>
      <dsp:txXfrm>
        <a:off x="4795763" y="3225329"/>
        <a:ext cx="2915923" cy="641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18456-6A92-47B6-9148-3A8417CBCC66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1DD2C-B063-4303-BC80-2C58255D0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3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051BB-9B93-4FD8-BE42-1EEBAFD7276B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080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youtube.com/watch?v=WsMM1vY-6x8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2.jp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Комплексный интернет-маркетинг для медицины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Михаил Болдырев - </a:t>
            </a:r>
            <a:r>
              <a:rPr lang="en-US" dirty="0" smtClean="0"/>
              <a:t>boldyrev.ru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05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Правильная структура даёт нам: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3874165"/>
              </p:ext>
            </p:extLst>
          </p:nvPr>
        </p:nvGraphicFramePr>
        <p:xfrm>
          <a:off x="1484310" y="2666999"/>
          <a:ext cx="10018713" cy="3124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608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" r="819"/>
          <a:stretch/>
        </p:blipFill>
        <p:spPr>
          <a:xfrm>
            <a:off x="-8466" y="0"/>
            <a:ext cx="12208934" cy="6863233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0" y="4292601"/>
            <a:ext cx="4470400" cy="2226733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Показываем: </a:t>
            </a:r>
            <a:r>
              <a:rPr lang="ru-RU" dirty="0" err="1" smtClean="0"/>
              <a:t>шаблонизацию</a:t>
            </a:r>
            <a:r>
              <a:rPr lang="ru-RU" dirty="0" smtClean="0"/>
              <a:t>, использование компонентов, структуру.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20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6412" y="0"/>
            <a:ext cx="9790377" cy="4995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SEO </a:t>
            </a:r>
            <a:r>
              <a:rPr lang="ru-RU" dirty="0" smtClean="0"/>
              <a:t>карта (таблица соответствия запрос / </a:t>
            </a:r>
            <a:r>
              <a:rPr lang="en-US" dirty="0" smtClean="0"/>
              <a:t>URL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0580"/>
            <a:ext cx="12192000" cy="5196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73133" y="6496832"/>
            <a:ext cx="701886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Автогенерация</a:t>
            </a:r>
            <a:r>
              <a:rPr lang="ru-RU" dirty="0" smtClean="0"/>
              <a:t> для контекста: </a:t>
            </a:r>
            <a:r>
              <a:rPr lang="en-US" dirty="0" smtClean="0">
                <a:hlinkClick r:id="rId3" action="ppaction://hlinkfile"/>
              </a:rPr>
              <a:t>youtube.com/</a:t>
            </a:r>
            <a:r>
              <a:rPr lang="en-US" dirty="0" err="1" smtClean="0">
                <a:hlinkClick r:id="rId3" action="ppaction://hlinkfile"/>
              </a:rPr>
              <a:t>watch?v</a:t>
            </a:r>
            <a:r>
              <a:rPr lang="en-US" dirty="0" smtClean="0">
                <a:hlinkClick r:id="rId3" action="ppaction://hlinkfile"/>
              </a:rPr>
              <a:t>=WsMM1vY-6x8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354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576" y="0"/>
            <a:ext cx="11147424" cy="668867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Автогенерация</a:t>
            </a:r>
            <a:r>
              <a:rPr lang="ru-RU" dirty="0" smtClean="0"/>
              <a:t> структуры для больших проектов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7191977"/>
              </p:ext>
            </p:extLst>
          </p:nvPr>
        </p:nvGraphicFramePr>
        <p:xfrm>
          <a:off x="1972733" y="973667"/>
          <a:ext cx="8085667" cy="4309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09999" y="5528733"/>
            <a:ext cx="7247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… И потом долгая и </a:t>
            </a:r>
            <a:r>
              <a:rPr lang="ru-RU" sz="3600" dirty="0" err="1" smtClean="0"/>
              <a:t>трудозатратная</a:t>
            </a:r>
            <a:r>
              <a:rPr lang="ru-RU" sz="3600" dirty="0" smtClean="0"/>
              <a:t> кластеризация!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3653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Аналитика отрасли для комплексного интернет-маркетинга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вообще делать, чтобы получить результат?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46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7212" y="0"/>
            <a:ext cx="8165874" cy="6694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Проблемы </a:t>
            </a:r>
            <a:r>
              <a:rPr lang="en-US" dirty="0" smtClean="0"/>
              <a:t>SEO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102179"/>
            <a:ext cx="10018713" cy="536393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Консервация </a:t>
            </a:r>
            <a:r>
              <a:rPr lang="ru-RU" dirty="0" err="1" smtClean="0"/>
              <a:t>ТОПа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ru-RU" dirty="0" smtClean="0"/>
              <a:t>многие </a:t>
            </a:r>
            <a:r>
              <a:rPr lang="ru-RU" dirty="0"/>
              <a:t>тематики закрыты для SEO </a:t>
            </a:r>
            <a:r>
              <a:rPr lang="ru-RU" dirty="0" smtClean="0"/>
              <a:t>продвижения</a:t>
            </a:r>
            <a:r>
              <a:rPr lang="ru-RU" dirty="0"/>
              <a:t>,</a:t>
            </a:r>
            <a:r>
              <a:rPr lang="ru-RU" dirty="0" smtClean="0"/>
              <a:t> к </a:t>
            </a:r>
            <a:r>
              <a:rPr lang="ru-RU" dirty="0"/>
              <a:t>примеру бытовая техника, </a:t>
            </a:r>
            <a:r>
              <a:rPr lang="ru-RU" dirty="0" smtClean="0"/>
              <a:t>недвижимость и др.</a:t>
            </a:r>
            <a:r>
              <a:rPr lang="en-US" dirty="0" smtClean="0"/>
              <a:t>)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Продвижение </a:t>
            </a:r>
            <a:r>
              <a:rPr lang="ru-RU" dirty="0"/>
              <a:t>по траффику </a:t>
            </a:r>
            <a:r>
              <a:rPr lang="ru-RU" dirty="0" smtClean="0"/>
              <a:t>(так </a:t>
            </a:r>
            <a:r>
              <a:rPr lang="ru-RU" dirty="0"/>
              <a:t>как многие тематики законсервированы, остаётся продвигать только НЧ запросы. Как следствие основная услуга </a:t>
            </a:r>
            <a:r>
              <a:rPr lang="ru-RU" dirty="0" smtClean="0"/>
              <a:t>на </a:t>
            </a:r>
            <a:r>
              <a:rPr lang="ru-RU" dirty="0"/>
              <a:t>SEO рынке – продвижение по трафику</a:t>
            </a:r>
            <a:r>
              <a:rPr lang="ru-RU" dirty="0" smtClean="0"/>
              <a:t>.)</a:t>
            </a:r>
          </a:p>
          <a:p>
            <a:r>
              <a:rPr lang="ru-RU" dirty="0"/>
              <a:t>Усиление алгоритмов </a:t>
            </a:r>
            <a:r>
              <a:rPr lang="ru-RU" dirty="0" smtClean="0"/>
              <a:t>ранжирования (коммерческие факторы).</a:t>
            </a:r>
          </a:p>
          <a:p>
            <a:r>
              <a:rPr lang="ru-RU" dirty="0"/>
              <a:t>Отсутствие готовых решений </a:t>
            </a:r>
            <a:r>
              <a:rPr lang="ru-RU" dirty="0" smtClean="0"/>
              <a:t>(перед </a:t>
            </a:r>
            <a:r>
              <a:rPr lang="ru-RU" dirty="0"/>
              <a:t>продвижением нужно проводить анализ выдачи по данной тематике</a:t>
            </a:r>
            <a:r>
              <a:rPr lang="ru-RU" dirty="0" smtClean="0"/>
              <a:t>.)</a:t>
            </a:r>
          </a:p>
          <a:p>
            <a:r>
              <a:rPr lang="ru-RU" dirty="0"/>
              <a:t>Хорошая </a:t>
            </a:r>
            <a:r>
              <a:rPr lang="ru-RU" dirty="0" err="1"/>
              <a:t>определяемость</a:t>
            </a:r>
            <a:r>
              <a:rPr lang="ru-RU" dirty="0"/>
              <a:t> покупных ссылок </a:t>
            </a:r>
            <a:r>
              <a:rPr lang="ru-RU" dirty="0" smtClean="0"/>
              <a:t>(как </a:t>
            </a:r>
            <a:r>
              <a:rPr lang="ru-RU" dirty="0"/>
              <a:t>следствие биржи перестали работать, агрессивная политика игроков рынка</a:t>
            </a:r>
            <a:r>
              <a:rPr lang="ru-RU" dirty="0" smtClean="0"/>
              <a:t>.)</a:t>
            </a:r>
          </a:p>
          <a:p>
            <a:r>
              <a:rPr lang="ru-RU" dirty="0"/>
              <a:t>Уход в частные сети доноров </a:t>
            </a:r>
            <a:r>
              <a:rPr lang="ru-RU" dirty="0" smtClean="0"/>
              <a:t>(крупные </a:t>
            </a:r>
            <a:r>
              <a:rPr lang="ru-RU" dirty="0"/>
              <a:t>SEO компании работают только со своими сетями </a:t>
            </a:r>
            <a:r>
              <a:rPr lang="ru-RU" dirty="0" smtClean="0"/>
              <a:t>доноров).</a:t>
            </a:r>
          </a:p>
          <a:p>
            <a:r>
              <a:rPr lang="ru-RU" dirty="0"/>
              <a:t>Усложнение автоматизации процессов </a:t>
            </a:r>
            <a:r>
              <a:rPr lang="ru-RU" dirty="0" smtClean="0"/>
              <a:t>(маленькие </a:t>
            </a:r>
            <a:r>
              <a:rPr lang="ru-RU" dirty="0"/>
              <a:t>SEO конторы </a:t>
            </a:r>
            <a:r>
              <a:rPr lang="ru-RU" dirty="0" smtClean="0"/>
              <a:t>вымирают).</a:t>
            </a:r>
          </a:p>
          <a:p>
            <a:r>
              <a:rPr lang="ru-RU" dirty="0"/>
              <a:t>Повышенное требование к </a:t>
            </a:r>
            <a:r>
              <a:rPr lang="ru-RU" dirty="0" smtClean="0"/>
              <a:t>ПФ (появилось </a:t>
            </a:r>
            <a:r>
              <a:rPr lang="ru-RU" dirty="0"/>
              <a:t>необходимость делать хорошие сайты</a:t>
            </a:r>
            <a:r>
              <a:rPr lang="ru-RU" dirty="0" smtClean="0"/>
              <a:t>).</a:t>
            </a:r>
          </a:p>
          <a:p>
            <a:r>
              <a:rPr lang="ru-RU" dirty="0"/>
              <a:t>Вымирание </a:t>
            </a:r>
            <a:r>
              <a:rPr lang="ru-RU" dirty="0" err="1"/>
              <a:t>говносайтов</a:t>
            </a:r>
            <a:r>
              <a:rPr lang="ru-RU" dirty="0"/>
              <a:t> и маленьких </a:t>
            </a:r>
            <a:r>
              <a:rPr lang="ru-RU" dirty="0" smtClean="0"/>
              <a:t>студий (лидеры </a:t>
            </a:r>
            <a:r>
              <a:rPr lang="ru-RU" dirty="0"/>
              <a:t>выдачи – это качественные </a:t>
            </a:r>
            <a:r>
              <a:rPr lang="ru-RU" dirty="0" smtClean="0"/>
              <a:t>сайты).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601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продвигать сайты в поисковой выдаче?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9796732"/>
              </p:ext>
            </p:extLst>
          </p:nvPr>
        </p:nvGraphicFramePr>
        <p:xfrm>
          <a:off x="1484310" y="2666999"/>
          <a:ext cx="10018713" cy="3124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768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Кейс (выборка конкурентов в тематике </a:t>
            </a:r>
            <a:r>
              <a:rPr lang="en-US" dirty="0" smtClean="0"/>
              <a:t>VIP-</a:t>
            </a:r>
            <a:r>
              <a:rPr lang="ru-RU" dirty="0" smtClean="0"/>
              <a:t>стоматология)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Собираем весь список компаний в данном сегменте.</a:t>
            </a:r>
          </a:p>
          <a:p>
            <a:r>
              <a:rPr lang="ru-RU" dirty="0" smtClean="0"/>
              <a:t>Анализируем рейтинги стоматологий (рейтинги </a:t>
            </a:r>
            <a:r>
              <a:rPr lang="en-US" dirty="0" smtClean="0"/>
              <a:t>RIA</a:t>
            </a:r>
            <a:r>
              <a:rPr lang="ru-RU" dirty="0" smtClean="0"/>
              <a:t>, рейтинг </a:t>
            </a:r>
            <a:r>
              <a:rPr lang="en-US" dirty="0" smtClean="0"/>
              <a:t>32top</a:t>
            </a:r>
            <a:r>
              <a:rPr lang="ru-RU" dirty="0" smtClean="0"/>
              <a:t>, и др.).</a:t>
            </a:r>
          </a:p>
          <a:p>
            <a:r>
              <a:rPr lang="ru-RU" dirty="0" smtClean="0"/>
              <a:t>Собираем самые известные компании (в </a:t>
            </a:r>
            <a:r>
              <a:rPr lang="ru-RU" dirty="0" err="1" smtClean="0"/>
              <a:t>т.ч</a:t>
            </a:r>
            <a:r>
              <a:rPr lang="ru-RU" dirty="0" smtClean="0"/>
              <a:t>. офлайн - предоставляет владелец бизнеса).</a:t>
            </a:r>
          </a:p>
          <a:p>
            <a:r>
              <a:rPr lang="ru-RU" dirty="0" smtClean="0"/>
              <a:t>Добавляем другие метрики: посещаемость, качество сайта и т.п.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4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3" y="-22321"/>
            <a:ext cx="10903560" cy="68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6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нам даёт анализ конкурентов?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 smtClean="0"/>
              <a:t>Мы можем определить некий взвешенный рейтинг уровня компании. И при аналитики технических метрик, можем перераспределить факторы в общей массе.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en-US" sz="1900" dirty="0" smtClean="0"/>
              <a:t>P.S. </a:t>
            </a:r>
            <a:r>
              <a:rPr lang="ru-RU" sz="1900" dirty="0" smtClean="0"/>
              <a:t>Анализ конкурентов и так делается, но не обычно это не систематизировано.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195134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603170"/>
              </p:ext>
            </p:extLst>
          </p:nvPr>
        </p:nvGraphicFramePr>
        <p:xfrm>
          <a:off x="1883532" y="1282452"/>
          <a:ext cx="8424936" cy="4293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41455" y="0"/>
            <a:ext cx="7109090" cy="948267"/>
          </a:xfrm>
        </p:spPr>
        <p:txBody>
          <a:bodyPr/>
          <a:lstStyle/>
          <a:p>
            <a:r>
              <a:rPr lang="ru-RU" dirty="0"/>
              <a:t>Как </a:t>
            </a:r>
            <a:r>
              <a:rPr lang="ru-RU" dirty="0" smtClean="0"/>
              <a:t>заработать клинике?</a:t>
            </a:r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>
            <a:off x="8005523" y="4659701"/>
            <a:ext cx="3528392" cy="136815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/>
              <a:t>Доходность </a:t>
            </a:r>
            <a:r>
              <a:rPr lang="ru-RU" dirty="0"/>
              <a:t>кабинета </a:t>
            </a:r>
            <a:r>
              <a:rPr lang="ru-RU" dirty="0"/>
              <a:t>5000р.  </a:t>
            </a:r>
            <a:r>
              <a:rPr lang="ru-RU" dirty="0"/>
              <a:t>в </a:t>
            </a:r>
            <a:r>
              <a:rPr lang="ru-RU" dirty="0"/>
              <a:t>час при загрузке 80%</a:t>
            </a:r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808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6925"/>
            <a:ext cx="12192000" cy="526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7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дополнение к техническим факторам, нужно анализировать коммерческие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Коммерческие факторы (анализируются руками)</a:t>
            </a:r>
          </a:p>
          <a:p>
            <a:r>
              <a:rPr lang="ru-RU" dirty="0" smtClean="0"/>
              <a:t>Количество фактических адресов</a:t>
            </a:r>
          </a:p>
          <a:p>
            <a:r>
              <a:rPr lang="ru-RU" dirty="0" smtClean="0"/>
              <a:t>Наличие цен </a:t>
            </a:r>
            <a:r>
              <a:rPr lang="ru-RU" dirty="0" smtClean="0"/>
              <a:t>(ценовой сегмент</a:t>
            </a:r>
            <a:r>
              <a:rPr lang="ru-RU" dirty="0" smtClean="0"/>
              <a:t>)</a:t>
            </a:r>
          </a:p>
          <a:p>
            <a:r>
              <a:rPr lang="ru-RU" dirty="0" smtClean="0"/>
              <a:t>Наличие </a:t>
            </a:r>
            <a:r>
              <a:rPr lang="ru-RU" dirty="0" smtClean="0"/>
              <a:t>резюме врачей, </a:t>
            </a:r>
            <a:r>
              <a:rPr lang="ru-RU" dirty="0" smtClean="0"/>
              <a:t>новостей, реквизитов, возможности онлайн оплаты и т.п.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54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1765"/>
            <a:ext cx="12192000" cy="533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4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488" y="0"/>
            <a:ext cx="8709024" cy="1752599"/>
          </a:xfrm>
        </p:spPr>
        <p:txBody>
          <a:bodyPr/>
          <a:lstStyle/>
          <a:p>
            <a:r>
              <a:rPr lang="ru-RU" dirty="0" smtClean="0"/>
              <a:t>После анализа конкурентов мы знаем: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4778" y="1875366"/>
            <a:ext cx="10018713" cy="312420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Какие факторы и как влияют на ранжирование в данной тематике (что нужно делать для успешного </a:t>
            </a:r>
            <a:r>
              <a:rPr lang="en-US" dirty="0" smtClean="0"/>
              <a:t>SEO</a:t>
            </a:r>
            <a:r>
              <a:rPr lang="ru-RU" dirty="0" smtClean="0"/>
              <a:t> продвижения).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Знаем что </a:t>
            </a:r>
            <a:r>
              <a:rPr lang="ru-RU" dirty="0" smtClean="0"/>
              <a:t>учесть </a:t>
            </a:r>
            <a:r>
              <a:rPr lang="ru-RU" dirty="0"/>
              <a:t>при разработке сайта (</a:t>
            </a:r>
            <a:r>
              <a:rPr lang="ru-RU" dirty="0" smtClean="0"/>
              <a:t>разделы </a:t>
            </a:r>
            <a:r>
              <a:rPr lang="ru-RU" dirty="0" smtClean="0"/>
              <a:t>сайта, сервисы</a:t>
            </a:r>
            <a:r>
              <a:rPr lang="ru-RU" dirty="0" smtClean="0"/>
              <a:t>).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Используем «фишки» конкурентов.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020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6177" y="0"/>
            <a:ext cx="10018713" cy="821266"/>
          </a:xfrm>
        </p:spPr>
        <p:txBody>
          <a:bodyPr>
            <a:normAutofit/>
          </a:bodyPr>
          <a:lstStyle/>
          <a:p>
            <a:r>
              <a:rPr lang="ru-RU" dirty="0"/>
              <a:t>Используются ли интерактивные </a:t>
            </a:r>
            <a:r>
              <a:rPr lang="ru-RU" dirty="0" smtClean="0"/>
              <a:t>сервисы?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8455439"/>
              </p:ext>
            </p:extLst>
          </p:nvPr>
        </p:nvGraphicFramePr>
        <p:xfrm>
          <a:off x="1858132" y="1135749"/>
          <a:ext cx="842493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Облако 6"/>
          <p:cNvSpPr/>
          <p:nvPr/>
        </p:nvSpPr>
        <p:spPr>
          <a:xfrm>
            <a:off x="7920856" y="849701"/>
            <a:ext cx="3528392" cy="136815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Возможность </a:t>
            </a:r>
            <a:r>
              <a:rPr lang="en-US" dirty="0"/>
              <a:t>online</a:t>
            </a:r>
            <a:r>
              <a:rPr lang="ru-RU" dirty="0"/>
              <a:t> оплаты мы не нашли!</a:t>
            </a:r>
          </a:p>
        </p:txBody>
      </p:sp>
    </p:spTree>
    <p:extLst>
      <p:ext uri="{BB962C8B-B14F-4D97-AF65-F5344CB8AC3E}">
        <p14:creationId xmlns:p14="http://schemas.microsoft.com/office/powerpoint/2010/main" val="57987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31144" y="0"/>
            <a:ext cx="9129712" cy="8212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Популярность </a:t>
            </a:r>
            <a:r>
              <a:rPr lang="en-US" dirty="0" smtClean="0"/>
              <a:t>CMS</a:t>
            </a:r>
            <a:r>
              <a:rPr lang="ru-RU" dirty="0" smtClean="0"/>
              <a:t> (коммерческие клиники)</a:t>
            </a:r>
            <a:endParaRPr lang="ru-RU" dirty="0"/>
          </a:p>
        </p:txBody>
      </p:sp>
      <p:graphicFrame>
        <p:nvGraphicFramePr>
          <p:cNvPr id="9" name="Анализ CM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791871"/>
              </p:ext>
            </p:extLst>
          </p:nvPr>
        </p:nvGraphicFramePr>
        <p:xfrm>
          <a:off x="2190718" y="1096700"/>
          <a:ext cx="748883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808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0933" y="0"/>
            <a:ext cx="9110134" cy="8466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Значимость </a:t>
            </a:r>
            <a:r>
              <a:rPr lang="en-US" dirty="0" smtClean="0"/>
              <a:t>CMS</a:t>
            </a:r>
            <a:r>
              <a:rPr lang="ru-RU" dirty="0" smtClean="0"/>
              <a:t> (коммерческие клиники)</a:t>
            </a:r>
            <a:endParaRPr lang="ru-RU" dirty="0"/>
          </a:p>
        </p:txBody>
      </p:sp>
      <p:graphicFrame>
        <p:nvGraphicFramePr>
          <p:cNvPr id="4" name="Значимость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6591977"/>
              </p:ext>
            </p:extLst>
          </p:nvPr>
        </p:nvGraphicFramePr>
        <p:xfrm>
          <a:off x="2099733" y="601133"/>
          <a:ext cx="8168622" cy="5833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блако 4"/>
          <p:cNvSpPr/>
          <p:nvPr/>
        </p:nvSpPr>
        <p:spPr>
          <a:xfrm>
            <a:off x="8299542" y="5057717"/>
            <a:ext cx="3528392" cy="136815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17% </a:t>
            </a:r>
            <a:r>
              <a:rPr lang="ru-RU" dirty="0"/>
              <a:t>сайтов на </a:t>
            </a:r>
            <a:r>
              <a:rPr lang="ru-RU" dirty="0" err="1"/>
              <a:t>Битриксе</a:t>
            </a:r>
            <a:r>
              <a:rPr lang="ru-RU" dirty="0"/>
              <a:t> - генерируют 34% трафика</a:t>
            </a:r>
          </a:p>
        </p:txBody>
      </p:sp>
    </p:spTree>
    <p:extLst>
      <p:ext uri="{BB962C8B-B14F-4D97-AF65-F5344CB8AC3E}">
        <p14:creationId xmlns:p14="http://schemas.microsoft.com/office/powerpoint/2010/main" val="402320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6491686"/>
              </p:ext>
            </p:extLst>
          </p:nvPr>
        </p:nvGraphicFramePr>
        <p:xfrm>
          <a:off x="2835805" y="1802872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33788" y="829733"/>
            <a:ext cx="5991224" cy="795867"/>
          </a:xfrm>
        </p:spPr>
        <p:txBody>
          <a:bodyPr/>
          <a:lstStyle/>
          <a:p>
            <a:r>
              <a:rPr lang="ru-RU" dirty="0" smtClean="0"/>
              <a:t>Краткие итоги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340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SEO </a:t>
            </a:r>
            <a:r>
              <a:rPr lang="ru-RU" dirty="0"/>
              <a:t>аналитика по конкретному запросу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528673"/>
              </p:ext>
            </p:extLst>
          </p:nvPr>
        </p:nvGraphicFramePr>
        <p:xfrm>
          <a:off x="1484310" y="2666999"/>
          <a:ext cx="10018713" cy="3124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3259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FD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69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 такое Комплексный Интернет-Маркетинг(КИМ)?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КИМ – комплекс действий, направленный на превращение максимально возможного количества пользователей в потенциальных клиентов компании.</a:t>
            </a:r>
          </a:p>
          <a:p>
            <a:r>
              <a:rPr lang="ru-RU" dirty="0" smtClean="0"/>
              <a:t>Сбор</a:t>
            </a:r>
            <a:r>
              <a:rPr lang="ru-RU" dirty="0"/>
              <a:t> аналитики, анализ конкурентов, </a:t>
            </a:r>
            <a:r>
              <a:rPr lang="ru-RU" dirty="0" err="1" smtClean="0"/>
              <a:t>медиапланирование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Создание</a:t>
            </a:r>
            <a:r>
              <a:rPr lang="ru-RU" dirty="0"/>
              <a:t> и </a:t>
            </a:r>
            <a:r>
              <a:rPr lang="ru-RU" dirty="0" smtClean="0"/>
              <a:t>дальнейшая работа с сайтом.</a:t>
            </a:r>
            <a:endParaRPr lang="ru-RU" dirty="0"/>
          </a:p>
          <a:p>
            <a:r>
              <a:rPr lang="ru-RU" dirty="0" smtClean="0"/>
              <a:t>Поисковое</a:t>
            </a:r>
            <a:r>
              <a:rPr lang="ru-RU" dirty="0"/>
              <a:t> </a:t>
            </a:r>
            <a:r>
              <a:rPr lang="ru-RU" dirty="0" smtClean="0"/>
              <a:t>продвижение (</a:t>
            </a:r>
            <a:r>
              <a:rPr lang="en-US" dirty="0" smtClean="0"/>
              <a:t>SEO</a:t>
            </a:r>
            <a:r>
              <a:rPr lang="ru-RU" dirty="0" smtClean="0"/>
              <a:t>).</a:t>
            </a:r>
            <a:endParaRPr lang="ru-RU" dirty="0"/>
          </a:p>
          <a:p>
            <a:r>
              <a:rPr lang="ru-RU" dirty="0" smtClean="0"/>
              <a:t>Контекстная, </a:t>
            </a:r>
            <a:r>
              <a:rPr lang="ru-RU" dirty="0" err="1" smtClean="0"/>
              <a:t>таргетированная</a:t>
            </a:r>
            <a:r>
              <a:rPr lang="ru-RU" dirty="0" smtClean="0"/>
              <a:t>, </a:t>
            </a:r>
            <a:r>
              <a:rPr lang="ru-RU" dirty="0" err="1" smtClean="0"/>
              <a:t>медийная</a:t>
            </a:r>
            <a:r>
              <a:rPr lang="ru-RU" dirty="0" smtClean="0"/>
              <a:t> реклама</a:t>
            </a:r>
            <a:r>
              <a:rPr lang="ru-RU" dirty="0"/>
              <a:t>,</a:t>
            </a:r>
            <a:r>
              <a:rPr lang="en-US" dirty="0" smtClean="0"/>
              <a:t> SMM</a:t>
            </a:r>
            <a:r>
              <a:rPr lang="ru-RU" dirty="0" smtClean="0"/>
              <a:t>, </a:t>
            </a:r>
            <a:r>
              <a:rPr lang="en-US" dirty="0" smtClean="0"/>
              <a:t>PR</a:t>
            </a:r>
            <a:r>
              <a:rPr lang="ru-RU" dirty="0" smtClean="0"/>
              <a:t> в сети.</a:t>
            </a:r>
            <a:endParaRPr lang="ru-RU" dirty="0"/>
          </a:p>
          <a:p>
            <a:r>
              <a:rPr lang="en-US" dirty="0" smtClean="0"/>
              <a:t>Email–</a:t>
            </a:r>
            <a:r>
              <a:rPr lang="ru-RU" dirty="0" smtClean="0"/>
              <a:t>маркетинг, </a:t>
            </a:r>
            <a:r>
              <a:rPr lang="en-US" dirty="0" smtClean="0"/>
              <a:t>CPA </a:t>
            </a:r>
            <a:r>
              <a:rPr lang="ru-RU" dirty="0" smtClean="0"/>
              <a:t>и другие источники </a:t>
            </a:r>
            <a:r>
              <a:rPr lang="ru-RU" dirty="0" err="1" smtClean="0"/>
              <a:t>лидов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175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9349367"/>
              </p:ext>
            </p:extLst>
          </p:nvPr>
        </p:nvGraphicFramePr>
        <p:xfrm>
          <a:off x="1485370" y="1"/>
          <a:ext cx="5465763" cy="325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0131386"/>
              </p:ext>
            </p:extLst>
          </p:nvPr>
        </p:nvGraphicFramePr>
        <p:xfrm>
          <a:off x="1676401" y="3361266"/>
          <a:ext cx="5410200" cy="3276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382685"/>
              </p:ext>
            </p:extLst>
          </p:nvPr>
        </p:nvGraphicFramePr>
        <p:xfrm>
          <a:off x="7306733" y="2159000"/>
          <a:ext cx="4741333" cy="2836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Выноска-облако 5"/>
          <p:cNvSpPr/>
          <p:nvPr/>
        </p:nvSpPr>
        <p:spPr>
          <a:xfrm>
            <a:off x="8466667" y="67732"/>
            <a:ext cx="3547532" cy="1430867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 аппроксимации лучше всего подходит полином в 4 степени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3128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6711" y="0"/>
            <a:ext cx="9894889" cy="770467"/>
          </a:xfrm>
        </p:spPr>
        <p:txBody>
          <a:bodyPr/>
          <a:lstStyle/>
          <a:p>
            <a:r>
              <a:rPr lang="ru-RU" dirty="0" smtClean="0"/>
              <a:t>Ссылочные факторы ранжирования: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705783"/>
              </p:ext>
            </p:extLst>
          </p:nvPr>
        </p:nvGraphicFramePr>
        <p:xfrm>
          <a:off x="1168401" y="812800"/>
          <a:ext cx="9855198" cy="604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28872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510" y="0"/>
              <a:ext cx="10894979" cy="6858000"/>
            </a:xfrm>
            <a:prstGeom prst="rect">
              <a:avLst/>
            </a:prstGeom>
          </p:spPr>
        </p:pic>
      </p:grpSp>
      <p:sp>
        <p:nvSpPr>
          <p:cNvPr id="7" name="Выноска-облако 6"/>
          <p:cNvSpPr/>
          <p:nvPr/>
        </p:nvSpPr>
        <p:spPr>
          <a:xfrm>
            <a:off x="-254001" y="-211666"/>
            <a:ext cx="4470400" cy="2226733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итоге мы занимаемся на </a:t>
            </a:r>
            <a:r>
              <a:rPr lang="en-US" dirty="0" smtClean="0"/>
              <a:t>SEO</a:t>
            </a:r>
            <a:r>
              <a:rPr lang="ru-RU" dirty="0" smtClean="0"/>
              <a:t>, а больше </a:t>
            </a:r>
            <a:r>
              <a:rPr lang="en-US" dirty="0" smtClean="0"/>
              <a:t>PR </a:t>
            </a:r>
            <a:r>
              <a:rPr lang="ru-RU" dirty="0" smtClean="0"/>
              <a:t>в интернете.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5791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647" y="0"/>
              <a:ext cx="11594706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9757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всё это даёт?!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МЫ ЗНАЕМ НА ЧТО ДЕЛАТЬ УПОР ПРИ </a:t>
            </a:r>
            <a:r>
              <a:rPr lang="en-US" dirty="0" smtClean="0"/>
              <a:t>SEO</a:t>
            </a:r>
            <a:r>
              <a:rPr lang="ru-RU" dirty="0" smtClean="0"/>
              <a:t> ПРОДВИЖЕНИИ</a:t>
            </a:r>
            <a:r>
              <a:rPr lang="ru-RU" dirty="0"/>
              <a:t>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Надо понимать, что анализируя отрасль мы понимаем и важные пользовательские/коммерческие факторы, влияющие на конверсию, которые обязаны принимать во внимание при проектировании/дизайне/разработке сайта!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6496832"/>
            <a:ext cx="82296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Советы Садовского: </a:t>
            </a:r>
            <a:r>
              <a:rPr lang="en-US" dirty="0" smtClean="0"/>
              <a:t>slideshare.net/</a:t>
            </a:r>
            <a:r>
              <a:rPr lang="en-US" dirty="0" err="1" smtClean="0"/>
              <a:t>Promo_Group</a:t>
            </a:r>
            <a:r>
              <a:rPr lang="en-US" dirty="0" smtClean="0"/>
              <a:t>/a-sadovsky-presentation-seo-100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138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Идеальный сайт медицинского учреждения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Автогенерация</a:t>
            </a:r>
            <a:r>
              <a:rPr lang="ru-RU" dirty="0"/>
              <a:t> контента сайта для получения </a:t>
            </a:r>
            <a:r>
              <a:rPr lang="ru-RU" dirty="0" err="1"/>
              <a:t>Landing</a:t>
            </a:r>
            <a:r>
              <a:rPr lang="ru-RU" dirty="0"/>
              <a:t> </a:t>
            </a:r>
            <a:r>
              <a:rPr lang="ru-RU" dirty="0" err="1"/>
              <a:t>Page</a:t>
            </a:r>
            <a:r>
              <a:rPr lang="ru-RU" dirty="0"/>
              <a:t> для SEO и рекламы.</a:t>
            </a:r>
          </a:p>
        </p:txBody>
      </p:sp>
    </p:spTree>
    <p:extLst>
      <p:ext uri="{BB962C8B-B14F-4D97-AF65-F5344CB8AC3E}">
        <p14:creationId xmlns:p14="http://schemas.microsoft.com/office/powerpoint/2010/main" val="282741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44788" y="0"/>
            <a:ext cx="6702424" cy="821267"/>
          </a:xfrm>
        </p:spPr>
        <p:txBody>
          <a:bodyPr/>
          <a:lstStyle/>
          <a:p>
            <a:r>
              <a:rPr lang="ru-RU" dirty="0"/>
              <a:t>Сайт клиники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2576159"/>
              </p:ext>
            </p:extLst>
          </p:nvPr>
        </p:nvGraphicFramePr>
        <p:xfrm>
          <a:off x="2229545" y="667461"/>
          <a:ext cx="773291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Облако 9"/>
          <p:cNvSpPr/>
          <p:nvPr/>
        </p:nvSpPr>
        <p:spPr>
          <a:xfrm>
            <a:off x="4467188" y="4746517"/>
            <a:ext cx="3816424" cy="1656184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ru-RU" dirty="0"/>
              <a:t>ФЗ №326 «Медицинские организации обязаны размещать на своем официальном сайте в сети Интернет информацию о режиме работы, видах оказываемой медицинской помощи»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6032" y="4572828"/>
            <a:ext cx="1505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Данные 1С-Битрикс</a:t>
            </a:r>
          </a:p>
        </p:txBody>
      </p:sp>
    </p:spTree>
    <p:extLst>
      <p:ext uri="{BB962C8B-B14F-4D97-AF65-F5344CB8AC3E}">
        <p14:creationId xmlns:p14="http://schemas.microsoft.com/office/powerpoint/2010/main" val="11130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605" y="1517102"/>
            <a:ext cx="7128791" cy="421483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25600" y="0"/>
            <a:ext cx="8940800" cy="829733"/>
          </a:xfrm>
        </p:spPr>
        <p:txBody>
          <a:bodyPr/>
          <a:lstStyle/>
          <a:p>
            <a:r>
              <a:rPr lang="ru-RU" dirty="0" smtClean="0"/>
              <a:t>Зачем иметь правильный сайт?</a:t>
            </a:r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>
            <a:off x="8454257" y="5210034"/>
            <a:ext cx="3528392" cy="136815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Острова — это платформа Яндекса, которая улучшает представление сайтов в результатах поиска</a:t>
            </a:r>
          </a:p>
        </p:txBody>
      </p:sp>
    </p:spTree>
    <p:extLst>
      <p:ext uri="{BB962C8B-B14F-4D97-AF65-F5344CB8AC3E}">
        <p14:creationId xmlns:p14="http://schemas.microsoft.com/office/powerpoint/2010/main" val="37298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94378" y="110068"/>
            <a:ext cx="9801755" cy="1422400"/>
          </a:xfrm>
        </p:spPr>
        <p:txBody>
          <a:bodyPr>
            <a:normAutofit/>
          </a:bodyPr>
          <a:lstStyle/>
          <a:p>
            <a:r>
              <a:rPr lang="ru-RU" dirty="0" smtClean="0"/>
              <a:t>Используем динамические данные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21" y="1583266"/>
            <a:ext cx="4966019" cy="4377504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558" y="1572628"/>
            <a:ext cx="4973108" cy="437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461" y="1046260"/>
            <a:ext cx="6593078" cy="581174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641989" y="0"/>
            <a:ext cx="4908023" cy="948267"/>
          </a:xfrm>
        </p:spPr>
        <p:txBody>
          <a:bodyPr/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62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кого подходит КИМ?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1336516"/>
              </p:ext>
            </p:extLst>
          </p:nvPr>
        </p:nvGraphicFramePr>
        <p:xfrm>
          <a:off x="1484310" y="2666999"/>
          <a:ext cx="10018713" cy="3124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53805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01"/>
            <a:ext cx="5928163" cy="4686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752" y="1595656"/>
            <a:ext cx="5853248" cy="47458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83845" y="194733"/>
            <a:ext cx="8438622" cy="829733"/>
          </a:xfrm>
        </p:spPr>
        <p:txBody>
          <a:bodyPr/>
          <a:lstStyle/>
          <a:p>
            <a:r>
              <a:rPr lang="ru-RU" dirty="0"/>
              <a:t>Где закажем?</a:t>
            </a:r>
          </a:p>
        </p:txBody>
      </p:sp>
    </p:spTree>
    <p:extLst>
      <p:ext uri="{BB962C8B-B14F-4D97-AF65-F5344CB8AC3E}">
        <p14:creationId xmlns:p14="http://schemas.microsoft.com/office/powerpoint/2010/main" val="29057021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-18272"/>
            <a:ext cx="460116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30" y="0"/>
            <a:ext cx="46011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730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667" y="237067"/>
            <a:ext cx="7032624" cy="1109132"/>
          </a:xfrm>
        </p:spPr>
        <p:txBody>
          <a:bodyPr>
            <a:normAutofit fontScale="90000"/>
          </a:bodyPr>
          <a:lstStyle/>
          <a:p>
            <a:r>
              <a:rPr lang="ru-RU" dirty="0"/>
              <a:t>В </a:t>
            </a:r>
            <a:r>
              <a:rPr lang="ru-RU" dirty="0" smtClean="0"/>
              <a:t>итоге конструктор </a:t>
            </a:r>
            <a:r>
              <a:rPr lang="en-US" dirty="0" smtClean="0"/>
              <a:t>landing</a:t>
            </a:r>
            <a:r>
              <a:rPr lang="ru-RU" dirty="0" smtClean="0"/>
              <a:t> </a:t>
            </a:r>
            <a:r>
              <a:rPr lang="en-US" dirty="0" smtClean="0"/>
              <a:t>page – </a:t>
            </a:r>
            <a:r>
              <a:rPr lang="ru-RU" dirty="0" smtClean="0"/>
              <a:t>только в рамках своего сайта (</a:t>
            </a:r>
            <a:r>
              <a:rPr lang="ru-RU" dirty="0" err="1" smtClean="0"/>
              <a:t>автогенерация</a:t>
            </a:r>
            <a:r>
              <a:rPr lang="ru-RU" dirty="0" smtClean="0"/>
              <a:t>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875934"/>
              </p:ext>
            </p:extLst>
          </p:nvPr>
        </p:nvGraphicFramePr>
        <p:xfrm>
          <a:off x="306678" y="1184342"/>
          <a:ext cx="6966189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635" y="0"/>
            <a:ext cx="3792365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125815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Дизайнер нужен только для того, чтобы рисовать баннеры!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Что такое современный дизайн:</a:t>
            </a:r>
          </a:p>
          <a:p>
            <a:r>
              <a:rPr lang="ru-RU" dirty="0" smtClean="0"/>
              <a:t>Долгое проектирование интерфейса</a:t>
            </a:r>
          </a:p>
          <a:p>
            <a:r>
              <a:rPr lang="ru-RU" dirty="0" smtClean="0"/>
              <a:t>Правильно выбираем сетку (960, </a:t>
            </a:r>
            <a:r>
              <a:rPr lang="en-US" dirty="0" smtClean="0"/>
              <a:t>bootstrap</a:t>
            </a:r>
            <a:r>
              <a:rPr lang="ru-RU" dirty="0" smtClean="0"/>
              <a:t> или др. сетки </a:t>
            </a:r>
            <a:r>
              <a:rPr lang="ru-RU" dirty="0" err="1" smtClean="0"/>
              <a:t>фрейворов</a:t>
            </a:r>
            <a:r>
              <a:rPr lang="ru-RU" dirty="0" smtClean="0"/>
              <a:t>)</a:t>
            </a:r>
          </a:p>
          <a:p>
            <a:r>
              <a:rPr lang="ru-RU" dirty="0" smtClean="0"/>
              <a:t>Выбираем </a:t>
            </a:r>
            <a:r>
              <a:rPr lang="en-US" dirty="0" smtClean="0"/>
              <a:t>CSS </a:t>
            </a:r>
            <a:r>
              <a:rPr lang="ru-RU" dirty="0" err="1" smtClean="0"/>
              <a:t>фреймворк</a:t>
            </a:r>
            <a:endParaRPr lang="ru-RU" dirty="0" smtClean="0"/>
          </a:p>
          <a:p>
            <a:r>
              <a:rPr lang="ru-RU" dirty="0" smtClean="0"/>
              <a:t>Выбираем цвета (основной и к нему антипод, дополнительные цвета по цветовому кругу). Есть сервисы колировки.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44266" y="6496832"/>
            <a:ext cx="514773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Моя статья: </a:t>
            </a:r>
            <a:r>
              <a:rPr lang="en-US" dirty="0"/>
              <a:t>klondike.livejournal.com/14027.html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01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415810"/>
              </p:ext>
            </p:extLst>
          </p:nvPr>
        </p:nvGraphicFramePr>
        <p:xfrm>
          <a:off x="2616201" y="1671300"/>
          <a:ext cx="7516357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43200" y="0"/>
            <a:ext cx="6705600" cy="1346199"/>
          </a:xfrm>
        </p:spPr>
        <p:txBody>
          <a:bodyPr>
            <a:normAutofit/>
          </a:bodyPr>
          <a:lstStyle/>
          <a:p>
            <a:r>
              <a:rPr lang="ru-RU" dirty="0" smtClean="0"/>
              <a:t>Качество контента –</a:t>
            </a:r>
            <a:br>
              <a:rPr lang="ru-RU" dirty="0" smtClean="0"/>
            </a:br>
            <a:r>
              <a:rPr lang="ru-RU" dirty="0" smtClean="0"/>
              <a:t>рост конверсии!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166562" y="3412150"/>
            <a:ext cx="252024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80%</a:t>
            </a:r>
          </a:p>
          <a:p>
            <a:pPr algn="ctr"/>
            <a:r>
              <a:rPr lang="ru-RU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Динамический </a:t>
            </a:r>
            <a:r>
              <a:rPr lang="ru-RU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кантент</a:t>
            </a:r>
            <a:endParaRPr lang="ru-RU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253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6267" y="0"/>
            <a:ext cx="10735733" cy="821267"/>
          </a:xfrm>
        </p:spPr>
        <p:txBody>
          <a:bodyPr>
            <a:normAutofit fontScale="90000"/>
          </a:bodyPr>
          <a:lstStyle/>
          <a:p>
            <a:r>
              <a:rPr lang="ru-RU" dirty="0"/>
              <a:t>Обоснованно ли использование «</a:t>
            </a:r>
            <a:r>
              <a:rPr lang="ru-RU" dirty="0" err="1"/>
              <a:t>самописной</a:t>
            </a:r>
            <a:r>
              <a:rPr lang="ru-RU" dirty="0"/>
              <a:t>» </a:t>
            </a:r>
            <a:r>
              <a:rPr lang="en-US" dirty="0" smtClean="0"/>
              <a:t>CMS</a:t>
            </a:r>
            <a:r>
              <a:rPr lang="ru-RU" dirty="0" smtClean="0"/>
              <a:t>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6298746"/>
              </p:ext>
            </p:extLst>
          </p:nvPr>
        </p:nvGraphicFramePr>
        <p:xfrm>
          <a:off x="2125133" y="931333"/>
          <a:ext cx="9821334" cy="5926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18816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784958"/>
              </p:ext>
            </p:extLst>
          </p:nvPr>
        </p:nvGraphicFramePr>
        <p:xfrm>
          <a:off x="1963924" y="1603979"/>
          <a:ext cx="856895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89189" y="1"/>
            <a:ext cx="7413623" cy="965200"/>
          </a:xfrm>
        </p:spPr>
        <p:txBody>
          <a:bodyPr>
            <a:normAutofit/>
          </a:bodyPr>
          <a:lstStyle/>
          <a:p>
            <a:r>
              <a:rPr lang="ru-RU" dirty="0" smtClean="0"/>
              <a:t>Исследование МИС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58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7" y="188640"/>
            <a:ext cx="8984375" cy="4680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7528" y="5013176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…</a:t>
            </a:r>
          </a:p>
        </p:txBody>
      </p:sp>
      <p:sp>
        <p:nvSpPr>
          <p:cNvPr id="6" name="Облако 5"/>
          <p:cNvSpPr/>
          <p:nvPr/>
        </p:nvSpPr>
        <p:spPr>
          <a:xfrm>
            <a:off x="6888088" y="5229200"/>
            <a:ext cx="3528392" cy="136815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/>
              <a:t>Рынок достаточно узкий, представлен мелкими игроками</a:t>
            </a:r>
          </a:p>
        </p:txBody>
      </p:sp>
    </p:spTree>
    <p:extLst>
      <p:ext uri="{BB962C8B-B14F-4D97-AF65-F5344CB8AC3E}">
        <p14:creationId xmlns:p14="http://schemas.microsoft.com/office/powerpoint/2010/main" val="213651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45444" y="0"/>
            <a:ext cx="10018713" cy="762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Рекомендованный метод обмена </a:t>
            </a:r>
            <a:r>
              <a:rPr lang="ru-RU" sz="3200" dirty="0" smtClean="0"/>
              <a:t>данными МИС и сайта</a:t>
            </a:r>
            <a:endParaRPr lang="ru-RU" sz="3200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6597522"/>
              </p:ext>
            </p:extLst>
          </p:nvPr>
        </p:nvGraphicFramePr>
        <p:xfrm>
          <a:off x="3176413" y="1049826"/>
          <a:ext cx="6787443" cy="5240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578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Ещё данные</a:t>
            </a:r>
            <a:endParaRPr lang="ru-RU" dirty="0"/>
          </a:p>
        </p:txBody>
      </p:sp>
      <p:sp>
        <p:nvSpPr>
          <p:cNvPr id="3" name="Объект 1"/>
          <p:cNvSpPr txBox="1">
            <a:spLocks/>
          </p:cNvSpPr>
          <p:nvPr/>
        </p:nvSpPr>
        <p:spPr>
          <a:xfrm>
            <a:off x="2396068" y="2675467"/>
            <a:ext cx="7408333" cy="3450696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50% не соответствует 152ФЗ</a:t>
            </a:r>
          </a:p>
          <a:p>
            <a:r>
              <a:rPr lang="en-US" dirty="0"/>
              <a:t>50% </a:t>
            </a:r>
            <a:r>
              <a:rPr lang="ru-RU" dirty="0"/>
              <a:t>МИС имеют закрытый исходный код (т.е. намертво привязывает к разработчику)</a:t>
            </a:r>
          </a:p>
          <a:p>
            <a:r>
              <a:rPr lang="ru-RU" dirty="0"/>
              <a:t>Есть, ещё информация, но она совсем грустная…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075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458" y="0"/>
              <a:ext cx="10309809" cy="685800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4919133" y="5401733"/>
              <a:ext cx="2912534" cy="11599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5208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86644" y="-59266"/>
            <a:ext cx="10018713" cy="1244600"/>
          </a:xfrm>
        </p:spPr>
        <p:txBody>
          <a:bodyPr>
            <a:normAutofit/>
          </a:bodyPr>
          <a:lstStyle/>
          <a:p>
            <a:r>
              <a:rPr lang="ru-RU" dirty="0" smtClean="0"/>
              <a:t>Инфраструктура клиники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065524" y="1417464"/>
            <a:ext cx="8568952" cy="4464496"/>
            <a:chOff x="1811524" y="2204864"/>
            <a:chExt cx="8568952" cy="446449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683732" y="4091102"/>
              <a:ext cx="1224136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сайт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672064" y="4077072"/>
              <a:ext cx="1512168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клиника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95154" y="4405664"/>
              <a:ext cx="1353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/>
                <a:t>Пациент</a:t>
              </a:r>
              <a:endParaRPr lang="ru-RU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400257" y="4436334"/>
              <a:ext cx="992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/>
                <a:t>Врач</a:t>
              </a: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2567609" y="4365104"/>
              <a:ext cx="1000595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flipH="1">
              <a:off x="8417387" y="4437112"/>
              <a:ext cx="792088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Прямоугольник 13"/>
            <p:cNvSpPr/>
            <p:nvPr/>
          </p:nvSpPr>
          <p:spPr>
            <a:xfrm>
              <a:off x="6600056" y="3068960"/>
              <a:ext cx="1656184" cy="2808312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72064" y="3153153"/>
              <a:ext cx="663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МИС</a:t>
              </a: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5283616" y="4401108"/>
              <a:ext cx="884392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 flipH="1">
              <a:off x="5283616" y="4524090"/>
              <a:ext cx="884392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095743" y="3576802"/>
              <a:ext cx="14401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ОБМЕН ДАННЫМИ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811524" y="2204864"/>
              <a:ext cx="8568952" cy="4464496"/>
            </a:xfrm>
            <a:prstGeom prst="rect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tx1"/>
                  </a:solidFill>
                  <a:prstDash val="dash"/>
                </a:ln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671483" y="2672916"/>
              <a:ext cx="2283899" cy="79208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бухгалтерия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671483" y="5460665"/>
              <a:ext cx="2283899" cy="79208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Бизнес-процессы</a:t>
              </a:r>
            </a:p>
          </p:txBody>
        </p:sp>
        <p:sp>
          <p:nvSpPr>
            <p:cNvPr id="18" name="Овальная выноска 17"/>
            <p:cNvSpPr/>
            <p:nvPr/>
          </p:nvSpPr>
          <p:spPr>
            <a:xfrm rot="20894265">
              <a:off x="2817935" y="3068205"/>
              <a:ext cx="2592287" cy="792088"/>
            </a:xfrm>
            <a:prstGeom prst="wedgeEllipseCallou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Мобильные приложения</a:t>
              </a:r>
            </a:p>
          </p:txBody>
        </p:sp>
        <p:sp>
          <p:nvSpPr>
            <p:cNvPr id="19" name="Выноска-облако 18"/>
            <p:cNvSpPr/>
            <p:nvPr/>
          </p:nvSpPr>
          <p:spPr>
            <a:xfrm>
              <a:off x="3422950" y="5761316"/>
              <a:ext cx="2592287" cy="792088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Все данные пациента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663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7860417"/>
              </p:ext>
            </p:extLst>
          </p:nvPr>
        </p:nvGraphicFramePr>
        <p:xfrm>
          <a:off x="2139835" y="1315535"/>
          <a:ext cx="7776864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08089" y="1"/>
            <a:ext cx="9775823" cy="939799"/>
          </a:xfrm>
        </p:spPr>
        <p:txBody>
          <a:bodyPr>
            <a:normAutofit/>
          </a:bodyPr>
          <a:lstStyle/>
          <a:p>
            <a:r>
              <a:rPr lang="ru-RU" dirty="0"/>
              <a:t>Решение в комплексной </a:t>
            </a:r>
            <a:r>
              <a:rPr lang="ru-RU" dirty="0" smtClean="0"/>
              <a:t>автоматизации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04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посчитать бюджет и эффективность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Нужно ответить на вопросы: </a:t>
            </a:r>
            <a:r>
              <a:rPr lang="ru-RU" dirty="0" smtClean="0"/>
              <a:t>Бюджет </a:t>
            </a:r>
            <a:r>
              <a:rPr lang="ru-RU" dirty="0" smtClean="0"/>
              <a:t>сайта? Бюджет на комплексный </a:t>
            </a:r>
            <a:r>
              <a:rPr lang="ru-RU" dirty="0" err="1" smtClean="0"/>
              <a:t>инетрнет</a:t>
            </a:r>
            <a:r>
              <a:rPr lang="ru-RU" dirty="0" smtClean="0"/>
              <a:t>-маркетинг? Как сделать аналитику и посчитать эффективность?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5733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72089" y="0"/>
            <a:ext cx="5847822" cy="711200"/>
          </a:xfrm>
        </p:spPr>
        <p:txBody>
          <a:bodyPr/>
          <a:lstStyle/>
          <a:p>
            <a:r>
              <a:rPr lang="ru-RU" dirty="0" smtClean="0"/>
              <a:t>Какой бюджет?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87560"/>
              </p:ext>
            </p:extLst>
          </p:nvPr>
        </p:nvGraphicFramePr>
        <p:xfrm>
          <a:off x="1086644" y="711201"/>
          <a:ext cx="10018713" cy="6087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20604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066" y="0"/>
            <a:ext cx="7295091" cy="795867"/>
          </a:xfrm>
        </p:spPr>
        <p:txBody>
          <a:bodyPr>
            <a:normAutofit/>
          </a:bodyPr>
          <a:lstStyle/>
          <a:p>
            <a:r>
              <a:rPr lang="ru-RU" dirty="0" smtClean="0"/>
              <a:t>Самая простая аналитика?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633028"/>
              </p:ext>
            </p:extLst>
          </p:nvPr>
        </p:nvGraphicFramePr>
        <p:xfrm>
          <a:off x="2182812" y="1383770"/>
          <a:ext cx="8486775" cy="488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26189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аналитике можно написать много больших формул и страшных таблиц!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5048312"/>
              </p:ext>
            </p:extLst>
          </p:nvPr>
        </p:nvGraphicFramePr>
        <p:xfrm>
          <a:off x="1484310" y="2666999"/>
          <a:ext cx="10018713" cy="3124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02140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Комплексный интернет-маркетинг для медицины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Михаил Болдырев - </a:t>
            </a:r>
            <a:r>
              <a:rPr lang="en-US" dirty="0" smtClean="0"/>
              <a:t>boldyrev.ru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464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57" y="0"/>
            <a:ext cx="9139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625" y="0"/>
              <a:ext cx="9686441" cy="685800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8204200" y="5765800"/>
              <a:ext cx="2353734" cy="982134"/>
            </a:xfrm>
            <a:prstGeom prst="rect">
              <a:avLst/>
            </a:prstGeom>
            <a:solidFill>
              <a:srgbClr val="F8F8F8"/>
            </a:solidFill>
            <a:ln>
              <a:solidFill>
                <a:srgbClr val="F8F8F8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9674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Как составить правильную структуру сайта для </a:t>
            </a:r>
            <a:r>
              <a:rPr lang="ru-RU" dirty="0" smtClean="0"/>
              <a:t>КИМ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 основе реализации любой интернет-стратегии лежит пара «</a:t>
            </a:r>
            <a:r>
              <a:rPr lang="ru-RU" b="1" dirty="0" smtClean="0"/>
              <a:t>ЗАПРОС / </a:t>
            </a:r>
            <a:r>
              <a:rPr lang="en-US" b="1" dirty="0" smtClean="0"/>
              <a:t>URL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По запросу пользователя или по его </a:t>
            </a:r>
            <a:r>
              <a:rPr lang="ru-RU" dirty="0" err="1" smtClean="0"/>
              <a:t>таргетированным</a:t>
            </a:r>
            <a:r>
              <a:rPr lang="ru-RU" dirty="0" smtClean="0"/>
              <a:t> характеристикам посетитель должен попасть на страницу с контентом, отвечающий заданным требованиям.</a:t>
            </a:r>
            <a:endParaRPr lang="ru-RU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8585200" y="186267"/>
            <a:ext cx="3412067" cy="1159933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Театр начинается с </a:t>
            </a:r>
            <a:r>
              <a:rPr lang="ru-RU" dirty="0" smtClean="0"/>
              <a:t>вешалки!</a:t>
            </a:r>
          </a:p>
        </p:txBody>
      </p:sp>
    </p:spTree>
    <p:extLst>
      <p:ext uri="{BB962C8B-B14F-4D97-AF65-F5344CB8AC3E}">
        <p14:creationId xmlns:p14="http://schemas.microsoft.com/office/powerpoint/2010/main" val="106389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41938" y="128955"/>
            <a:ext cx="9308125" cy="715107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Составление структуры сайта на основе анализа отрасли (ручной метод)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5226"/>
            <a:ext cx="12192000" cy="575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6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5589"/>
              <a:ext cx="12192000" cy="59468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566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TC103457496[[fn=Параллакс]]</Template>
  <TotalTime>592</TotalTime>
  <Words>1288</Words>
  <Application>Microsoft Office PowerPoint</Application>
  <PresentationFormat>Широкоэкранный</PresentationFormat>
  <Paragraphs>203</Paragraphs>
  <Slides>57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62" baseType="lpstr">
      <vt:lpstr>Arial</vt:lpstr>
      <vt:lpstr>Calibri</vt:lpstr>
      <vt:lpstr>Corbel</vt:lpstr>
      <vt:lpstr>Symbol</vt:lpstr>
      <vt:lpstr>Параллакс</vt:lpstr>
      <vt:lpstr>Комплексный интернет-маркетинг для медицины</vt:lpstr>
      <vt:lpstr>Как заработать клинике?</vt:lpstr>
      <vt:lpstr>Что такое Комплексный Интернет-Маркетинг(КИМ)?</vt:lpstr>
      <vt:lpstr>Для кого подходит КИМ?</vt:lpstr>
      <vt:lpstr>Презентация PowerPoint</vt:lpstr>
      <vt:lpstr>Презентация PowerPoint</vt:lpstr>
      <vt:lpstr>Как составить правильную структуру сайта для КИМ</vt:lpstr>
      <vt:lpstr>Составление структуры сайта на основе анализа отрасли (ручной метод)</vt:lpstr>
      <vt:lpstr>Презентация PowerPoint</vt:lpstr>
      <vt:lpstr>Правильная структура даёт нам:</vt:lpstr>
      <vt:lpstr>Презентация PowerPoint</vt:lpstr>
      <vt:lpstr>SEO карта (таблица соответствия запрос / URL)</vt:lpstr>
      <vt:lpstr>Автогенерация структуры для больших проектов</vt:lpstr>
      <vt:lpstr>Аналитика отрасли для комплексного интернет-маркетинга.</vt:lpstr>
      <vt:lpstr>Проблемы SEO</vt:lpstr>
      <vt:lpstr>Как продвигать сайты в поисковой выдаче?</vt:lpstr>
      <vt:lpstr>Кейс (выборка конкурентов в тематике VIP-стоматология)</vt:lpstr>
      <vt:lpstr>Презентация PowerPoint</vt:lpstr>
      <vt:lpstr>Что нам даёт анализ конкурентов?</vt:lpstr>
      <vt:lpstr>Презентация PowerPoint</vt:lpstr>
      <vt:lpstr>В дополнение к техническим факторам, нужно анализировать коммерческие</vt:lpstr>
      <vt:lpstr>Презентация PowerPoint</vt:lpstr>
      <vt:lpstr>После анализа конкурентов мы знаем:</vt:lpstr>
      <vt:lpstr>Используются ли интерактивные сервисы?</vt:lpstr>
      <vt:lpstr>Популярность CMS (коммерческие клиники)</vt:lpstr>
      <vt:lpstr>Значимость CMS (коммерческие клиники)</vt:lpstr>
      <vt:lpstr>Краткие итоги</vt:lpstr>
      <vt:lpstr>SEO аналитика по конкретному запросу</vt:lpstr>
      <vt:lpstr>Презентация PowerPoint</vt:lpstr>
      <vt:lpstr>Презентация PowerPoint</vt:lpstr>
      <vt:lpstr>Ссылочные факторы ранжирования:</vt:lpstr>
      <vt:lpstr>Презентация PowerPoint</vt:lpstr>
      <vt:lpstr>Презентация PowerPoint</vt:lpstr>
      <vt:lpstr>Что всё это даёт?!</vt:lpstr>
      <vt:lpstr>Идеальный сайт медицинского учреждения </vt:lpstr>
      <vt:lpstr>Сайт клиники</vt:lpstr>
      <vt:lpstr>Зачем иметь правильный сайт?</vt:lpstr>
      <vt:lpstr>Используем динамические данные</vt:lpstr>
      <vt:lpstr>РЕЗУЛЬТАТ</vt:lpstr>
      <vt:lpstr>Где закажем?</vt:lpstr>
      <vt:lpstr>Презентация PowerPoint</vt:lpstr>
      <vt:lpstr>В итоге конструктор landing page – только в рамках своего сайта (автогенерация)</vt:lpstr>
      <vt:lpstr>Дизайнер нужен только для того, чтобы рисовать баннеры!</vt:lpstr>
      <vt:lpstr>Качество контента – рост конверсии!</vt:lpstr>
      <vt:lpstr>Обоснованно ли использование «самописной» CMS?</vt:lpstr>
      <vt:lpstr>Исследование МИС</vt:lpstr>
      <vt:lpstr>Презентация PowerPoint</vt:lpstr>
      <vt:lpstr>Рекомендованный метод обмена данными МИС и сайта</vt:lpstr>
      <vt:lpstr>Ещё данные</vt:lpstr>
      <vt:lpstr>Инфраструктура клиники</vt:lpstr>
      <vt:lpstr>Решение в комплексной автоматизации</vt:lpstr>
      <vt:lpstr>Как посчитать бюджет и эффективность</vt:lpstr>
      <vt:lpstr>Какой бюджет?</vt:lpstr>
      <vt:lpstr>Самая простая аналитика?</vt:lpstr>
      <vt:lpstr>По аналитике можно написать много больших формул и страшных таблиц!</vt:lpstr>
      <vt:lpstr>Комплексный интернет-маркетинг для медицины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Болдырев</dc:creator>
  <cp:lastModifiedBy>Михаил Болдырев</cp:lastModifiedBy>
  <cp:revision>58</cp:revision>
  <dcterms:created xsi:type="dcterms:W3CDTF">2014-04-07T14:58:54Z</dcterms:created>
  <dcterms:modified xsi:type="dcterms:W3CDTF">2014-04-23T17:19:24Z</dcterms:modified>
</cp:coreProperties>
</file>