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509E0B-91C0-4F1D-AC17-EBE5A7C19847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6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7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8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0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6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4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1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8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4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E675-CDE0-46B8-9654-468C0BA55573}" type="datetimeFigureOut">
              <a:rPr lang="ru-RU" smtClean="0"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F315-B51E-4443-A1B7-FF5675715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1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Планируем событие в живой ленте</a:t>
            </a:r>
            <a:endParaRPr lang="ru-RU" sz="3100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47326"/>
            <a:ext cx="8229600" cy="4166363"/>
          </a:xfr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779912" y="1124744"/>
            <a:ext cx="1512168" cy="864096"/>
          </a:xfrm>
          <a:prstGeom prst="wedgeRoundRectCallout">
            <a:avLst>
              <a:gd name="adj1" fmla="val -20833"/>
              <a:gd name="adj2" fmla="val 745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600" dirty="0" smtClean="0"/>
              <a:t>Появляется вкладка Событие</a:t>
            </a:r>
            <a:endParaRPr lang="ru-RU" sz="16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83568" y="2348880"/>
            <a:ext cx="1567745" cy="1368152"/>
          </a:xfrm>
          <a:prstGeom prst="wedgeRoundRectCallout">
            <a:avLst>
              <a:gd name="adj1" fmla="val 84989"/>
              <a:gd name="adj2" fmla="val -22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параметры: Дата, время, место, </a:t>
            </a:r>
            <a:r>
              <a:rPr lang="ru-RU" sz="1600" dirty="0" err="1" smtClean="0"/>
              <a:t>напоминалка</a:t>
            </a:r>
            <a:endParaRPr lang="ru-RU" sz="16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79512" y="4653136"/>
            <a:ext cx="1872208" cy="1440160"/>
          </a:xfrm>
          <a:prstGeom prst="wedgeRoundRectCallout">
            <a:avLst>
              <a:gd name="adj1" fmla="val 83275"/>
              <a:gd name="adj2" fmla="val -523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Важность, занятость, С</a:t>
            </a:r>
            <a:r>
              <a:rPr lang="en-US" sz="1600" dirty="0" smtClean="0"/>
              <a:t>RM</a:t>
            </a:r>
            <a:r>
              <a:rPr lang="ru-RU" sz="1600" dirty="0" smtClean="0"/>
              <a:t> и </a:t>
            </a:r>
            <a:r>
              <a:rPr lang="ru-RU" sz="1600" dirty="0" err="1" smtClean="0"/>
              <a:t>т.д.можно</a:t>
            </a:r>
            <a:r>
              <a:rPr lang="ru-RU" sz="1600" dirty="0" smtClean="0"/>
              <a:t> отметить в дополнительно</a:t>
            </a:r>
            <a:endParaRPr lang="ru-RU" sz="16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148064" y="2852936"/>
            <a:ext cx="1783668" cy="1224136"/>
          </a:xfrm>
          <a:prstGeom prst="wedgeRoundRectCallout">
            <a:avLst>
              <a:gd name="adj1" fmla="val -137902"/>
              <a:gd name="adj2" fmla="val 36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Описание, с возможностью прикрепить файл, вставить ссылку и т.д.</a:t>
            </a:r>
            <a:endParaRPr lang="ru-RU" sz="160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427984" y="4869160"/>
            <a:ext cx="2016224" cy="1512168"/>
          </a:xfrm>
          <a:prstGeom prst="wedgeRoundRectCallout">
            <a:avLst>
              <a:gd name="adj1" fmla="val -109118"/>
              <a:gd name="adj2" fmla="val -796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Конечно, участники, кого мы приглашаем принять участие в событии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0997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Все участники получают приглашение и видят событие в своей живой ленте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4179"/>
            <a:ext cx="8229600" cy="3978004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228184" y="2164837"/>
            <a:ext cx="1944216" cy="1250843"/>
          </a:xfrm>
          <a:prstGeom prst="wedgeRoundRectCallout">
            <a:avLst>
              <a:gd name="adj1" fmla="val -106498"/>
              <a:gd name="adj2" fmla="val 337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Сразу видим список подтвердивших и отказавшихся</a:t>
            </a:r>
            <a:endParaRPr lang="ru-RU" sz="16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16016" y="4411080"/>
            <a:ext cx="1224136" cy="1106151"/>
          </a:xfrm>
          <a:prstGeom prst="wedgeRoundRectCallout">
            <a:avLst>
              <a:gd name="adj1" fmla="val -111537"/>
              <a:gd name="adj2" fmla="val -55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Файлы и привязка к </a:t>
            </a:r>
            <a:r>
              <a:rPr lang="en-US" sz="1600" dirty="0" smtClean="0"/>
              <a:t> CRM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115616" y="5517231"/>
            <a:ext cx="2376264" cy="1052734"/>
          </a:xfrm>
          <a:prstGeom prst="wedgeRoundRectCallout">
            <a:avLst>
              <a:gd name="adj1" fmla="val 20624"/>
              <a:gd name="adj2" fmla="val -100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Принимаем участие, обсуждаем, комментируем, </a:t>
            </a:r>
            <a:r>
              <a:rPr lang="ru-RU" sz="1600" dirty="0" err="1" smtClean="0"/>
              <a:t>лайкаем</a:t>
            </a:r>
            <a:endParaRPr lang="ru-RU" sz="16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39552" y="1124744"/>
            <a:ext cx="1944216" cy="1184109"/>
          </a:xfrm>
          <a:prstGeom prst="wedgeRoundRectCallout">
            <a:avLst>
              <a:gd name="adj1" fmla="val 34426"/>
              <a:gd name="adj2" fmla="val 96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Иконка календаря показывает актуальную дату события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1092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100" dirty="0" smtClean="0"/>
              <a:t>Меняется и форма создания события в календаре</a:t>
            </a:r>
            <a:endParaRPr lang="ru-RU" sz="31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00" y="1781678"/>
            <a:ext cx="6620799" cy="4163006"/>
          </a:xfr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012160" y="4149080"/>
            <a:ext cx="2952328" cy="1152128"/>
          </a:xfrm>
          <a:prstGeom prst="wedgeRoundRectCallout">
            <a:avLst>
              <a:gd name="adj1" fmla="val -41374"/>
              <a:gd name="adj2" fmla="val -1192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Напоминание установлено по умолчанию, чтобы не забыть о предстоящем событии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3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100" dirty="0" smtClean="0"/>
              <a:t>В описании появляются иконки как в ленте, теперь можно прикрепить файл, вставить ссылку, видео и т.д. 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576678" cy="4604335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75856" y="4653136"/>
            <a:ext cx="2088232" cy="864096"/>
          </a:xfrm>
          <a:prstGeom prst="wedgeRoundRectCallout">
            <a:avLst>
              <a:gd name="adj1" fmla="val -45399"/>
              <a:gd name="adj2" fmla="val 88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Удобная и привычная форма как в живой ленте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3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100" dirty="0" smtClean="0"/>
              <a:t>Участники: выбираем не только конкретных сотрудников, но и группы, отделы.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81" y="2204864"/>
            <a:ext cx="5559946" cy="3892978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491880" y="4221088"/>
            <a:ext cx="1008112" cy="792088"/>
          </a:xfrm>
          <a:prstGeom prst="wedgeRoundRectCallout">
            <a:avLst>
              <a:gd name="adj1" fmla="val -72664"/>
              <a:gd name="adj2" fmla="val -446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в ленте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9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Дополнительные параметры практически не изменились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55" y="1628775"/>
            <a:ext cx="5207502" cy="4497388"/>
          </a:xfrm>
        </p:spPr>
      </p:pic>
    </p:spTree>
    <p:extLst>
      <p:ext uri="{BB962C8B-B14F-4D97-AF65-F5344CB8AC3E}">
        <p14:creationId xmlns:p14="http://schemas.microsoft.com/office/powerpoint/2010/main" val="5188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Просмотр события в календаре.</a:t>
            </a:r>
            <a:br>
              <a:rPr lang="ru-RU" sz="2400" dirty="0" smtClean="0"/>
            </a:br>
            <a:r>
              <a:rPr lang="ru-RU" sz="2400" dirty="0" smtClean="0"/>
              <a:t>Максимальная комплектация: есть описание, </a:t>
            </a:r>
            <a:r>
              <a:rPr lang="en-US" sz="2400" dirty="0" smtClean="0"/>
              <a:t>CRM</a:t>
            </a:r>
            <a:r>
              <a:rPr lang="ru-RU" sz="2400" dirty="0" smtClean="0"/>
              <a:t>, файлы, текст приглашения, создано из собраний, повторяется.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595"/>
            <a:ext cx="3816424" cy="5301405"/>
          </a:xfr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940152" y="4365104"/>
            <a:ext cx="2736304" cy="1584176"/>
          </a:xfrm>
          <a:prstGeom prst="wedgeRoundRectCallout">
            <a:avLst>
              <a:gd name="adj1" fmla="val -64770"/>
              <a:gd name="adj2" fmla="val 12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Новый интерфейс списка участников, сразу видим организатора, подтвердивших, отказавшихся, все с фото</a:t>
            </a:r>
            <a:endParaRPr lang="ru-RU" sz="16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547664" y="3212976"/>
            <a:ext cx="1008112" cy="693238"/>
          </a:xfrm>
          <a:prstGeom prst="wedgeRoundRectCallout">
            <a:avLst>
              <a:gd name="adj1" fmla="val 93411"/>
              <a:gd name="adj2" fmla="val 184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Привязка к </a:t>
            </a:r>
            <a:r>
              <a:rPr lang="en-US" sz="1600" dirty="0" smtClean="0"/>
              <a:t>CRM</a:t>
            </a:r>
            <a:endParaRPr lang="ru-RU" sz="16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796136" y="1268760"/>
            <a:ext cx="3240360" cy="1296144"/>
          </a:xfrm>
          <a:prstGeom prst="wedgeRoundRectCallout">
            <a:avLst>
              <a:gd name="adj1" fmla="val -69880"/>
              <a:gd name="adj2" fmla="val 33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Самая главная информация: название, даты, место проведения, а также подробное описание</a:t>
            </a:r>
            <a:r>
              <a:rPr lang="ru-RU" dirty="0"/>
              <a:t> </a:t>
            </a:r>
            <a:r>
              <a:rPr lang="ru-RU" dirty="0" smtClean="0"/>
              <a:t>с файлами. 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34210" y="5301208"/>
            <a:ext cx="2321566" cy="1368152"/>
          </a:xfrm>
          <a:prstGeom prst="wedgeRoundRectCallout">
            <a:avLst>
              <a:gd name="adj1" fmla="val 121794"/>
              <a:gd name="adj2" fmla="val 54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Просмотреть все </a:t>
            </a:r>
            <a:r>
              <a:rPr lang="ru-RU" sz="1600" dirty="0" smtClean="0"/>
              <a:t>комментарии к  событию, а также добавить свой, можно прямо в календаре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211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100" dirty="0" smtClean="0"/>
              <a:t>Редактируем событие, вкладка участники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37" y="1600200"/>
            <a:ext cx="3698325" cy="4525963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652120" y="3356992"/>
            <a:ext cx="2520280" cy="1152128"/>
          </a:xfrm>
          <a:prstGeom prst="wedgeRoundRectCallout">
            <a:avLst>
              <a:gd name="adj1" fmla="val -89941"/>
              <a:gd name="adj2" fmla="val -91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Исключая участников события, список сотрудников будет меняться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75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Мобильная версия, пока только просмотр события в ленте.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8756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236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Планируем событие в живой ленте</vt:lpstr>
      <vt:lpstr>Все участники получают приглашение и видят событие в своей живой ленте</vt:lpstr>
      <vt:lpstr>Меняется и форма создания события в календаре</vt:lpstr>
      <vt:lpstr>В описании появляются иконки как в ленте, теперь можно прикрепить файл, вставить ссылку, видео и т.д. </vt:lpstr>
      <vt:lpstr>Участники: выбираем не только конкретных сотрудников, но и группы, отделы.</vt:lpstr>
      <vt:lpstr>Дополнительные параметры практически не изменились</vt:lpstr>
      <vt:lpstr>Просмотр события в календаре. Максимальная комплектация: есть описание, CRM, файлы, текст приглашения, создано из собраний, повторяется.</vt:lpstr>
      <vt:lpstr>Редактируем событие, вкладка участники</vt:lpstr>
      <vt:lpstr>Мобильная версия, пока только просмотр события в ленте.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Богатырева</dc:creator>
  <cp:lastModifiedBy>Екатерина Богатырева</cp:lastModifiedBy>
  <cp:revision>18</cp:revision>
  <dcterms:created xsi:type="dcterms:W3CDTF">2013-09-12T05:58:56Z</dcterms:created>
  <dcterms:modified xsi:type="dcterms:W3CDTF">2013-09-13T09:04:48Z</dcterms:modified>
</cp:coreProperties>
</file>